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9.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0.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1.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2.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3.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4.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5.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6.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1"/>
    <p:sldMasterId id="2147483830" r:id="rId2"/>
    <p:sldMasterId id="2147483892" r:id="rId3"/>
    <p:sldMasterId id="2147483905" r:id="rId4"/>
    <p:sldMasterId id="2147483920" r:id="rId5"/>
    <p:sldMasterId id="2147483933" r:id="rId6"/>
    <p:sldMasterId id="2147483946" r:id="rId7"/>
    <p:sldMasterId id="2147483959" r:id="rId8"/>
    <p:sldMasterId id="2147483972" r:id="rId9"/>
    <p:sldMasterId id="2147483987" r:id="rId10"/>
    <p:sldMasterId id="2147484000" r:id="rId11"/>
    <p:sldMasterId id="2147484013" r:id="rId12"/>
    <p:sldMasterId id="2147484026" r:id="rId13"/>
    <p:sldMasterId id="2147484039" r:id="rId14"/>
    <p:sldMasterId id="2147484052" r:id="rId15"/>
    <p:sldMasterId id="2147484065" r:id="rId16"/>
    <p:sldMasterId id="2147484078" r:id="rId17"/>
  </p:sldMasterIdLst>
  <p:notesMasterIdLst>
    <p:notesMasterId r:id="rId76"/>
  </p:notesMasterIdLst>
  <p:handoutMasterIdLst>
    <p:handoutMasterId r:id="rId77"/>
  </p:handoutMasterIdLst>
  <p:sldIdLst>
    <p:sldId id="808" r:id="rId18"/>
    <p:sldId id="949" r:id="rId19"/>
    <p:sldId id="920" r:id="rId20"/>
    <p:sldId id="873" r:id="rId21"/>
    <p:sldId id="872" r:id="rId22"/>
    <p:sldId id="948" r:id="rId23"/>
    <p:sldId id="819" r:id="rId24"/>
    <p:sldId id="921" r:id="rId25"/>
    <p:sldId id="874" r:id="rId26"/>
    <p:sldId id="911" r:id="rId27"/>
    <p:sldId id="957" r:id="rId28"/>
    <p:sldId id="879" r:id="rId29"/>
    <p:sldId id="880" r:id="rId30"/>
    <p:sldId id="881" r:id="rId31"/>
    <p:sldId id="882" r:id="rId32"/>
    <p:sldId id="884" r:id="rId33"/>
    <p:sldId id="885" r:id="rId34"/>
    <p:sldId id="913" r:id="rId35"/>
    <p:sldId id="914" r:id="rId36"/>
    <p:sldId id="925" r:id="rId37"/>
    <p:sldId id="955" r:id="rId38"/>
    <p:sldId id="891" r:id="rId39"/>
    <p:sldId id="926" r:id="rId40"/>
    <p:sldId id="927" r:id="rId41"/>
    <p:sldId id="886" r:id="rId42"/>
    <p:sldId id="887" r:id="rId43"/>
    <p:sldId id="888" r:id="rId44"/>
    <p:sldId id="932" r:id="rId45"/>
    <p:sldId id="933" r:id="rId46"/>
    <p:sldId id="934" r:id="rId47"/>
    <p:sldId id="935" r:id="rId48"/>
    <p:sldId id="936" r:id="rId49"/>
    <p:sldId id="937" r:id="rId50"/>
    <p:sldId id="918" r:id="rId51"/>
    <p:sldId id="950" r:id="rId52"/>
    <p:sldId id="897" r:id="rId53"/>
    <p:sldId id="906" r:id="rId54"/>
    <p:sldId id="901" r:id="rId55"/>
    <p:sldId id="902" r:id="rId56"/>
    <p:sldId id="903" r:id="rId57"/>
    <p:sldId id="939" r:id="rId58"/>
    <p:sldId id="907" r:id="rId59"/>
    <p:sldId id="951" r:id="rId60"/>
    <p:sldId id="952" r:id="rId61"/>
    <p:sldId id="953" r:id="rId62"/>
    <p:sldId id="954" r:id="rId63"/>
    <p:sldId id="910" r:id="rId64"/>
    <p:sldId id="940" r:id="rId65"/>
    <p:sldId id="941" r:id="rId66"/>
    <p:sldId id="942" r:id="rId67"/>
    <p:sldId id="943" r:id="rId68"/>
    <p:sldId id="944" r:id="rId69"/>
    <p:sldId id="923" r:id="rId70"/>
    <p:sldId id="945" r:id="rId71"/>
    <p:sldId id="946" r:id="rId72"/>
    <p:sldId id="956" r:id="rId73"/>
    <p:sldId id="924" r:id="rId74"/>
    <p:sldId id="947" r:id="rId75"/>
  </p:sldIdLst>
  <p:sldSz cx="9144000" cy="6858000" type="screen4x3"/>
  <p:notesSz cx="7010400" cy="9296400"/>
  <p:defaultTextStyle>
    <a:defPPr>
      <a:defRPr lang="en-US"/>
    </a:defPPr>
    <a:lvl1pPr algn="l" rtl="0" fontAlgn="base">
      <a:spcBef>
        <a:spcPct val="0"/>
      </a:spcBef>
      <a:spcAft>
        <a:spcPct val="0"/>
      </a:spcAft>
      <a:defRPr sz="1400" b="1" kern="1200">
        <a:solidFill>
          <a:schemeClr val="tx1"/>
        </a:solidFill>
        <a:latin typeface="Arial" charset="0"/>
        <a:ea typeface="ＭＳ Ｐゴシック" pitchFamily="28" charset="-128"/>
        <a:cs typeface="+mn-cs"/>
      </a:defRPr>
    </a:lvl1pPr>
    <a:lvl2pPr marL="457200" algn="l" rtl="0" fontAlgn="base">
      <a:spcBef>
        <a:spcPct val="0"/>
      </a:spcBef>
      <a:spcAft>
        <a:spcPct val="0"/>
      </a:spcAft>
      <a:defRPr sz="1400" b="1" kern="1200">
        <a:solidFill>
          <a:schemeClr val="tx1"/>
        </a:solidFill>
        <a:latin typeface="Arial" charset="0"/>
        <a:ea typeface="ＭＳ Ｐゴシック" pitchFamily="28" charset="-128"/>
        <a:cs typeface="+mn-cs"/>
      </a:defRPr>
    </a:lvl2pPr>
    <a:lvl3pPr marL="914400" algn="l" rtl="0" fontAlgn="base">
      <a:spcBef>
        <a:spcPct val="0"/>
      </a:spcBef>
      <a:spcAft>
        <a:spcPct val="0"/>
      </a:spcAft>
      <a:defRPr sz="1400" b="1" kern="1200">
        <a:solidFill>
          <a:schemeClr val="tx1"/>
        </a:solidFill>
        <a:latin typeface="Arial" charset="0"/>
        <a:ea typeface="ＭＳ Ｐゴシック" pitchFamily="28" charset="-128"/>
        <a:cs typeface="+mn-cs"/>
      </a:defRPr>
    </a:lvl3pPr>
    <a:lvl4pPr marL="1371600" algn="l" rtl="0" fontAlgn="base">
      <a:spcBef>
        <a:spcPct val="0"/>
      </a:spcBef>
      <a:spcAft>
        <a:spcPct val="0"/>
      </a:spcAft>
      <a:defRPr sz="1400" b="1" kern="1200">
        <a:solidFill>
          <a:schemeClr val="tx1"/>
        </a:solidFill>
        <a:latin typeface="Arial" charset="0"/>
        <a:ea typeface="ＭＳ Ｐゴシック" pitchFamily="28" charset="-128"/>
        <a:cs typeface="+mn-cs"/>
      </a:defRPr>
    </a:lvl4pPr>
    <a:lvl5pPr marL="1828800" algn="l" rtl="0" fontAlgn="base">
      <a:spcBef>
        <a:spcPct val="0"/>
      </a:spcBef>
      <a:spcAft>
        <a:spcPct val="0"/>
      </a:spcAft>
      <a:defRPr sz="1400" b="1" kern="1200">
        <a:solidFill>
          <a:schemeClr val="tx1"/>
        </a:solidFill>
        <a:latin typeface="Arial" charset="0"/>
        <a:ea typeface="ＭＳ Ｐゴシック" pitchFamily="28" charset="-128"/>
        <a:cs typeface="+mn-cs"/>
      </a:defRPr>
    </a:lvl5pPr>
    <a:lvl6pPr marL="2286000" algn="l" defTabSz="914400" rtl="0" eaLnBrk="1" latinLnBrk="0" hangingPunct="1">
      <a:defRPr sz="1400" b="1" kern="1200">
        <a:solidFill>
          <a:schemeClr val="tx1"/>
        </a:solidFill>
        <a:latin typeface="Arial" charset="0"/>
        <a:ea typeface="ＭＳ Ｐゴシック" pitchFamily="28" charset="-128"/>
        <a:cs typeface="+mn-cs"/>
      </a:defRPr>
    </a:lvl6pPr>
    <a:lvl7pPr marL="2743200" algn="l" defTabSz="914400" rtl="0" eaLnBrk="1" latinLnBrk="0" hangingPunct="1">
      <a:defRPr sz="1400" b="1" kern="1200">
        <a:solidFill>
          <a:schemeClr val="tx1"/>
        </a:solidFill>
        <a:latin typeface="Arial" charset="0"/>
        <a:ea typeface="ＭＳ Ｐゴシック" pitchFamily="28" charset="-128"/>
        <a:cs typeface="+mn-cs"/>
      </a:defRPr>
    </a:lvl7pPr>
    <a:lvl8pPr marL="3200400" algn="l" defTabSz="914400" rtl="0" eaLnBrk="1" latinLnBrk="0" hangingPunct="1">
      <a:defRPr sz="1400" b="1" kern="1200">
        <a:solidFill>
          <a:schemeClr val="tx1"/>
        </a:solidFill>
        <a:latin typeface="Arial" charset="0"/>
        <a:ea typeface="ＭＳ Ｐゴシック" pitchFamily="28" charset="-128"/>
        <a:cs typeface="+mn-cs"/>
      </a:defRPr>
    </a:lvl8pPr>
    <a:lvl9pPr marL="3657600" algn="l" defTabSz="914400" rtl="0" eaLnBrk="1" latinLnBrk="0" hangingPunct="1">
      <a:defRPr sz="1400" b="1" kern="1200">
        <a:solidFill>
          <a:schemeClr val="tx1"/>
        </a:solidFill>
        <a:latin typeface="Arial" charset="0"/>
        <a:ea typeface="ＭＳ Ｐゴシック" pitchFamily="28" charset="-128"/>
        <a:cs typeface="+mn-cs"/>
      </a:defRPr>
    </a:lvl9pPr>
  </p:defaultTextStyle>
  <p:extLst>
    <p:ext uri="{EFAFB233-063F-42B5-8137-9DF3F51BA10A}">
      <p15:sldGuideLst xmlns:p15="http://schemas.microsoft.com/office/powerpoint/2012/main">
        <p15:guide id="1" orient="horz" pos="2137">
          <p15:clr>
            <a:srgbClr val="A4A3A4"/>
          </p15:clr>
        </p15:guide>
        <p15:guide id="2" pos="2887">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Myer PNNL" initials="PNNL_MM" lastIdx="43" clrIdx="0">
    <p:extLst>
      <p:ext uri="{19B8F6BF-5375-455C-9EA6-DF929625EA0E}">
        <p15:presenceInfo xmlns:p15="http://schemas.microsoft.com/office/powerpoint/2012/main" userId="Michael Myer PNN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005288"/>
    <a:srgbClr val="33CC33"/>
    <a:srgbClr val="FCB16A"/>
    <a:srgbClr val="51D14B"/>
    <a:srgbClr val="89A3BE"/>
    <a:srgbClr val="97E494"/>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8" autoAdjust="0"/>
    <p:restoredTop sz="89580" autoAdjust="0"/>
  </p:normalViewPr>
  <p:slideViewPr>
    <p:cSldViewPr snapToGrid="0">
      <p:cViewPr varScale="1">
        <p:scale>
          <a:sx n="91" d="100"/>
          <a:sy n="91" d="100"/>
        </p:scale>
        <p:origin x="562" y="53"/>
      </p:cViewPr>
      <p:guideLst>
        <p:guide orient="horz" pos="2137"/>
        <p:guide pos="2887"/>
      </p:guideLst>
    </p:cSldViewPr>
  </p:slideViewPr>
  <p:outlineViewPr>
    <p:cViewPr>
      <p:scale>
        <a:sx n="75" d="100"/>
        <a:sy n="75" d="100"/>
      </p:scale>
      <p:origin x="0" y="0"/>
    </p:cViewPr>
    <p:sldLst>
      <p:sld r:id="rId1" collapse="1"/>
      <p:sld r:id="rId2" collapse="1"/>
    </p:sldLst>
  </p:outlineViewPr>
  <p:notesTextViewPr>
    <p:cViewPr>
      <p:scale>
        <a:sx n="100" d="100"/>
        <a:sy n="100" d="100"/>
      </p:scale>
      <p:origin x="0" y="0"/>
    </p:cViewPr>
  </p:notesTextViewPr>
  <p:sorterViewPr>
    <p:cViewPr>
      <p:scale>
        <a:sx n="90" d="100"/>
        <a:sy n="90" d="100"/>
      </p:scale>
      <p:origin x="0" y="6936"/>
    </p:cViewPr>
  </p:sorterViewPr>
  <p:notesViewPr>
    <p:cSldViewPr snapToGrid="0">
      <p:cViewPr varScale="1">
        <p:scale>
          <a:sx n="61" d="100"/>
          <a:sy n="61" d="100"/>
        </p:scale>
        <p:origin x="-1668" y="-84"/>
      </p:cViewPr>
      <p:guideLst>
        <p:guide orient="horz" pos="2928"/>
        <p:guide pos="2208"/>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42" Type="http://schemas.openxmlformats.org/officeDocument/2006/relationships/slide" Target="slides/slide25.xml"/><Relationship Id="rId47" Type="http://schemas.openxmlformats.org/officeDocument/2006/relationships/slide" Target="slides/slide30.xml"/><Relationship Id="rId63" Type="http://schemas.openxmlformats.org/officeDocument/2006/relationships/slide" Target="slides/slide46.xml"/><Relationship Id="rId68" Type="http://schemas.openxmlformats.org/officeDocument/2006/relationships/slide" Target="slides/slide51.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5.xml"/><Relationship Id="rId37" Type="http://schemas.openxmlformats.org/officeDocument/2006/relationships/slide" Target="slides/slide20.xml"/><Relationship Id="rId53" Type="http://schemas.openxmlformats.org/officeDocument/2006/relationships/slide" Target="slides/slide36.xml"/><Relationship Id="rId58" Type="http://schemas.openxmlformats.org/officeDocument/2006/relationships/slide" Target="slides/slide41.xml"/><Relationship Id="rId74" Type="http://schemas.openxmlformats.org/officeDocument/2006/relationships/slide" Target="slides/slide57.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4.xml"/><Relationship Id="rId82" Type="http://schemas.openxmlformats.org/officeDocument/2006/relationships/tableStyles" Target="tableStyles.xml"/><Relationship Id="rId19" Type="http://schemas.openxmlformats.org/officeDocument/2006/relationships/slide" Target="slides/slide2.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slide" Target="slides/slide52.xml"/><Relationship Id="rId77"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slide" Target="slides/slide55.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slide" Target="slides/slide53.xml"/><Relationship Id="rId75" Type="http://schemas.openxmlformats.org/officeDocument/2006/relationships/slide" Target="slides/slide5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slide" Target="slides/slide56.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1.xml"/><Relationship Id="rId39" Type="http://schemas.openxmlformats.org/officeDocument/2006/relationships/slide" Target="slides/slide22.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6"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54.xml"/><Relationship Id="rId2" Type="http://schemas.openxmlformats.org/officeDocument/2006/relationships/slideMaster" Target="slideMasters/slideMaster2.xml"/><Relationship Id="rId29" Type="http://schemas.openxmlformats.org/officeDocument/2006/relationships/slide" Target="slides/slide12.xml"/><Relationship Id="rId24" Type="http://schemas.openxmlformats.org/officeDocument/2006/relationships/slide" Target="slides/slide7.xml"/><Relationship Id="rId40" Type="http://schemas.openxmlformats.org/officeDocument/2006/relationships/slide" Target="slides/slide23.xml"/><Relationship Id="rId45" Type="http://schemas.openxmlformats.org/officeDocument/2006/relationships/slide" Target="slides/slide28.xml"/><Relationship Id="rId66" Type="http://schemas.openxmlformats.org/officeDocument/2006/relationships/slide" Target="slides/slide49.xml"/></Relationships>
</file>

<file path=ppt/_rels/viewProps.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slide" Target="slides/slide1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66E7B8-D487-4802-B70D-D98B1BEE5240}"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9AF74FE7-94B9-489B-8D93-B73868AD0BE1}">
      <dgm:prSet/>
      <dgm:spPr/>
      <dgm:t>
        <a:bodyPr/>
        <a:lstStyle/>
        <a:p>
          <a:pPr rtl="0"/>
          <a:r>
            <a:rPr lang="en-US" b="1" i="0" baseline="0" dirty="0" smtClean="0"/>
            <a:t>C406.2 – Eff. HVAC Performance</a:t>
          </a:r>
          <a:endParaRPr lang="en-US" b="1" i="0" baseline="0" dirty="0"/>
        </a:p>
      </dgm:t>
    </dgm:pt>
    <dgm:pt modelId="{E7F6FBA4-A249-44C0-A12E-EAF670C8D857}" type="parTrans" cxnId="{C5EEB71E-8E18-4B58-9293-0B1F00BEBC7F}">
      <dgm:prSet/>
      <dgm:spPr/>
      <dgm:t>
        <a:bodyPr/>
        <a:lstStyle/>
        <a:p>
          <a:endParaRPr lang="en-US"/>
        </a:p>
      </dgm:t>
    </dgm:pt>
    <dgm:pt modelId="{2BA77357-D19C-4EC9-9643-7B6476950A17}" type="sibTrans" cxnId="{C5EEB71E-8E18-4B58-9293-0B1F00BEBC7F}">
      <dgm:prSet/>
      <dgm:spPr/>
      <dgm:t>
        <a:bodyPr/>
        <a:lstStyle/>
        <a:p>
          <a:endParaRPr lang="en-US"/>
        </a:p>
      </dgm:t>
    </dgm:pt>
    <dgm:pt modelId="{9DBE4EA8-8ACB-4FF0-941E-BA4AD73489A9}" type="pres">
      <dgm:prSet presAssocID="{DE66E7B8-D487-4802-B70D-D98B1BEE5240}" presName="Name0" presStyleCnt="0">
        <dgm:presLayoutVars>
          <dgm:chMax val="7"/>
          <dgm:dir/>
          <dgm:animLvl val="lvl"/>
          <dgm:resizeHandles val="exact"/>
        </dgm:presLayoutVars>
      </dgm:prSet>
      <dgm:spPr/>
      <dgm:t>
        <a:bodyPr/>
        <a:lstStyle/>
        <a:p>
          <a:endParaRPr lang="en-US"/>
        </a:p>
      </dgm:t>
    </dgm:pt>
    <dgm:pt modelId="{608EBEA9-3CBE-4676-9B3B-488148CAA3D3}" type="pres">
      <dgm:prSet presAssocID="{9AF74FE7-94B9-489B-8D93-B73868AD0BE1}" presName="circle1" presStyleLbl="node1" presStyleIdx="0" presStyleCnt="1"/>
      <dgm:spPr/>
    </dgm:pt>
    <dgm:pt modelId="{0B161747-68E3-4D9F-901F-56330AE52CBD}" type="pres">
      <dgm:prSet presAssocID="{9AF74FE7-94B9-489B-8D93-B73868AD0BE1}" presName="space" presStyleCnt="0"/>
      <dgm:spPr/>
    </dgm:pt>
    <dgm:pt modelId="{CC6034B9-C005-4109-9725-94730E50F2BA}" type="pres">
      <dgm:prSet presAssocID="{9AF74FE7-94B9-489B-8D93-B73868AD0BE1}" presName="rect1" presStyleLbl="alignAcc1" presStyleIdx="0" presStyleCnt="1"/>
      <dgm:spPr/>
      <dgm:t>
        <a:bodyPr/>
        <a:lstStyle/>
        <a:p>
          <a:endParaRPr lang="en-US"/>
        </a:p>
      </dgm:t>
    </dgm:pt>
    <dgm:pt modelId="{C633D6C1-E1B5-495D-B475-CA9D4E789F0F}" type="pres">
      <dgm:prSet presAssocID="{9AF74FE7-94B9-489B-8D93-B73868AD0BE1}" presName="rect1ParTxNoCh" presStyleLbl="alignAcc1" presStyleIdx="0" presStyleCnt="1">
        <dgm:presLayoutVars>
          <dgm:chMax val="1"/>
          <dgm:bulletEnabled val="1"/>
        </dgm:presLayoutVars>
      </dgm:prSet>
      <dgm:spPr/>
      <dgm:t>
        <a:bodyPr/>
        <a:lstStyle/>
        <a:p>
          <a:endParaRPr lang="en-US"/>
        </a:p>
      </dgm:t>
    </dgm:pt>
  </dgm:ptLst>
  <dgm:cxnLst>
    <dgm:cxn modelId="{C5EEB71E-8E18-4B58-9293-0B1F00BEBC7F}" srcId="{DE66E7B8-D487-4802-B70D-D98B1BEE5240}" destId="{9AF74FE7-94B9-489B-8D93-B73868AD0BE1}" srcOrd="0" destOrd="0" parTransId="{E7F6FBA4-A249-44C0-A12E-EAF670C8D857}" sibTransId="{2BA77357-D19C-4EC9-9643-7B6476950A17}"/>
    <dgm:cxn modelId="{3B701D2D-3437-419A-90D9-509BCC73C613}" type="presOf" srcId="{9AF74FE7-94B9-489B-8D93-B73868AD0BE1}" destId="{C633D6C1-E1B5-495D-B475-CA9D4E789F0F}" srcOrd="1" destOrd="0" presId="urn:microsoft.com/office/officeart/2005/8/layout/target3"/>
    <dgm:cxn modelId="{C0106EE4-1B6A-456E-B073-2FED92A51AC2}" type="presOf" srcId="{DE66E7B8-D487-4802-B70D-D98B1BEE5240}" destId="{9DBE4EA8-8ACB-4FF0-941E-BA4AD73489A9}" srcOrd="0" destOrd="0" presId="urn:microsoft.com/office/officeart/2005/8/layout/target3"/>
    <dgm:cxn modelId="{84027BFC-4B17-46C7-9EE4-1BFC4BE8727C}" type="presOf" srcId="{9AF74FE7-94B9-489B-8D93-B73868AD0BE1}" destId="{CC6034B9-C005-4109-9725-94730E50F2BA}" srcOrd="0" destOrd="0" presId="urn:microsoft.com/office/officeart/2005/8/layout/target3"/>
    <dgm:cxn modelId="{D8B633E8-BC3F-4313-90FF-F1EF99213EAF}" type="presParOf" srcId="{9DBE4EA8-8ACB-4FF0-941E-BA4AD73489A9}" destId="{608EBEA9-3CBE-4676-9B3B-488148CAA3D3}" srcOrd="0" destOrd="0" presId="urn:microsoft.com/office/officeart/2005/8/layout/target3"/>
    <dgm:cxn modelId="{8921124A-A081-4809-80F7-F0B7B82BFF2E}" type="presParOf" srcId="{9DBE4EA8-8ACB-4FF0-941E-BA4AD73489A9}" destId="{0B161747-68E3-4D9F-901F-56330AE52CBD}" srcOrd="1" destOrd="0" presId="urn:microsoft.com/office/officeart/2005/8/layout/target3"/>
    <dgm:cxn modelId="{C3046750-B262-49AF-9539-7ABEB82716A0}" type="presParOf" srcId="{9DBE4EA8-8ACB-4FF0-941E-BA4AD73489A9}" destId="{CC6034B9-C005-4109-9725-94730E50F2BA}" srcOrd="2" destOrd="0" presId="urn:microsoft.com/office/officeart/2005/8/layout/target3"/>
    <dgm:cxn modelId="{B852297F-F755-4262-A2CA-0275BA79A310}" type="presParOf" srcId="{9DBE4EA8-8ACB-4FF0-941E-BA4AD73489A9}" destId="{C633D6C1-E1B5-495D-B475-CA9D4E789F0F}"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DB4B89-231F-4735-B473-49F4E4CC58F4}"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5FC23F29-9C90-480D-A075-3B9CA3D55697}">
      <dgm:prSet/>
      <dgm:spPr/>
      <dgm:t>
        <a:bodyPr/>
        <a:lstStyle/>
        <a:p>
          <a:pPr rtl="0"/>
          <a:r>
            <a:rPr lang="en-US" b="1" i="0" baseline="0" dirty="0" smtClean="0"/>
            <a:t>C406.3 – Reduced Lighting Power </a:t>
          </a:r>
          <a:endParaRPr lang="en-US" b="1" i="0" baseline="0" dirty="0"/>
        </a:p>
      </dgm:t>
    </dgm:pt>
    <dgm:pt modelId="{F98DB284-0E24-483E-A52B-0FCE8F56F7F4}" type="parTrans" cxnId="{065EC63A-5D9E-461F-B11C-6CF56F210572}">
      <dgm:prSet/>
      <dgm:spPr/>
      <dgm:t>
        <a:bodyPr/>
        <a:lstStyle/>
        <a:p>
          <a:endParaRPr lang="en-US"/>
        </a:p>
      </dgm:t>
    </dgm:pt>
    <dgm:pt modelId="{0A655F05-3396-491E-A0B3-65D95136993E}" type="sibTrans" cxnId="{065EC63A-5D9E-461F-B11C-6CF56F210572}">
      <dgm:prSet/>
      <dgm:spPr/>
      <dgm:t>
        <a:bodyPr/>
        <a:lstStyle/>
        <a:p>
          <a:endParaRPr lang="en-US"/>
        </a:p>
      </dgm:t>
    </dgm:pt>
    <dgm:pt modelId="{57AC0E49-305F-432E-B97E-2E34FB301F25}" type="pres">
      <dgm:prSet presAssocID="{3BDB4B89-231F-4735-B473-49F4E4CC58F4}" presName="Name0" presStyleCnt="0">
        <dgm:presLayoutVars>
          <dgm:chMax val="7"/>
          <dgm:dir/>
          <dgm:animLvl val="lvl"/>
          <dgm:resizeHandles val="exact"/>
        </dgm:presLayoutVars>
      </dgm:prSet>
      <dgm:spPr/>
      <dgm:t>
        <a:bodyPr/>
        <a:lstStyle/>
        <a:p>
          <a:endParaRPr lang="en-US"/>
        </a:p>
      </dgm:t>
    </dgm:pt>
    <dgm:pt modelId="{B360A893-8618-4071-AD6C-11F826D03A47}" type="pres">
      <dgm:prSet presAssocID="{5FC23F29-9C90-480D-A075-3B9CA3D55697}" presName="circle1" presStyleLbl="node1" presStyleIdx="0" presStyleCnt="1"/>
      <dgm:spPr/>
    </dgm:pt>
    <dgm:pt modelId="{B25D9278-81EA-45A7-B3F3-F308559D62B5}" type="pres">
      <dgm:prSet presAssocID="{5FC23F29-9C90-480D-A075-3B9CA3D55697}" presName="space" presStyleCnt="0"/>
      <dgm:spPr/>
    </dgm:pt>
    <dgm:pt modelId="{ABD64DBA-50C7-4AB6-AB69-7D311A97CB59}" type="pres">
      <dgm:prSet presAssocID="{5FC23F29-9C90-480D-A075-3B9CA3D55697}" presName="rect1" presStyleLbl="alignAcc1" presStyleIdx="0" presStyleCnt="1" custLinFactNeighborY="-2345"/>
      <dgm:spPr/>
      <dgm:t>
        <a:bodyPr/>
        <a:lstStyle/>
        <a:p>
          <a:endParaRPr lang="en-US"/>
        </a:p>
      </dgm:t>
    </dgm:pt>
    <dgm:pt modelId="{B83AFBAA-FEA3-4B52-B4A3-A0C1AD2984C3}" type="pres">
      <dgm:prSet presAssocID="{5FC23F29-9C90-480D-A075-3B9CA3D55697}" presName="rect1ParTxNoCh" presStyleLbl="alignAcc1" presStyleIdx="0" presStyleCnt="1">
        <dgm:presLayoutVars>
          <dgm:chMax val="1"/>
          <dgm:bulletEnabled val="1"/>
        </dgm:presLayoutVars>
      </dgm:prSet>
      <dgm:spPr/>
      <dgm:t>
        <a:bodyPr/>
        <a:lstStyle/>
        <a:p>
          <a:endParaRPr lang="en-US"/>
        </a:p>
      </dgm:t>
    </dgm:pt>
  </dgm:ptLst>
  <dgm:cxnLst>
    <dgm:cxn modelId="{29B8C5F5-5E76-4666-91BF-8ECCDC0A4404}" type="presOf" srcId="{3BDB4B89-231F-4735-B473-49F4E4CC58F4}" destId="{57AC0E49-305F-432E-B97E-2E34FB301F25}" srcOrd="0" destOrd="0" presId="urn:microsoft.com/office/officeart/2005/8/layout/target3"/>
    <dgm:cxn modelId="{065EC63A-5D9E-461F-B11C-6CF56F210572}" srcId="{3BDB4B89-231F-4735-B473-49F4E4CC58F4}" destId="{5FC23F29-9C90-480D-A075-3B9CA3D55697}" srcOrd="0" destOrd="0" parTransId="{F98DB284-0E24-483E-A52B-0FCE8F56F7F4}" sibTransId="{0A655F05-3396-491E-A0B3-65D95136993E}"/>
    <dgm:cxn modelId="{8F0165A0-0585-4B8D-BD27-BF88C70C4CAE}" type="presOf" srcId="{5FC23F29-9C90-480D-A075-3B9CA3D55697}" destId="{B83AFBAA-FEA3-4B52-B4A3-A0C1AD2984C3}" srcOrd="1" destOrd="0" presId="urn:microsoft.com/office/officeart/2005/8/layout/target3"/>
    <dgm:cxn modelId="{84B5F4C0-7886-44B4-8E07-3193C01A1C34}" type="presOf" srcId="{5FC23F29-9C90-480D-A075-3B9CA3D55697}" destId="{ABD64DBA-50C7-4AB6-AB69-7D311A97CB59}" srcOrd="0" destOrd="0" presId="urn:microsoft.com/office/officeart/2005/8/layout/target3"/>
    <dgm:cxn modelId="{E3434549-29A3-4876-9959-58682D0C49D8}" type="presParOf" srcId="{57AC0E49-305F-432E-B97E-2E34FB301F25}" destId="{B360A893-8618-4071-AD6C-11F826D03A47}" srcOrd="0" destOrd="0" presId="urn:microsoft.com/office/officeart/2005/8/layout/target3"/>
    <dgm:cxn modelId="{96E9E906-9730-49A7-B4D4-9E71F7232BE2}" type="presParOf" srcId="{57AC0E49-305F-432E-B97E-2E34FB301F25}" destId="{B25D9278-81EA-45A7-B3F3-F308559D62B5}" srcOrd="1" destOrd="0" presId="urn:microsoft.com/office/officeart/2005/8/layout/target3"/>
    <dgm:cxn modelId="{A5465D41-411D-4CEF-85D7-D7C8AA6EE915}" type="presParOf" srcId="{57AC0E49-305F-432E-B97E-2E34FB301F25}" destId="{ABD64DBA-50C7-4AB6-AB69-7D311A97CB59}" srcOrd="2" destOrd="0" presId="urn:microsoft.com/office/officeart/2005/8/layout/target3"/>
    <dgm:cxn modelId="{98410CF1-091B-4D6D-945E-26AB5BD5D3BE}" type="presParOf" srcId="{57AC0E49-305F-432E-B97E-2E34FB301F25}" destId="{B83AFBAA-FEA3-4B52-B4A3-A0C1AD2984C3}" srcOrd="3" destOrd="0" presId="urn:microsoft.com/office/officeart/2005/8/layout/targe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8141D5-2379-4DB8-853F-5D66FB646559}"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8114EE72-1E27-4094-AB8A-1D454327B062}">
      <dgm:prSet/>
      <dgm:spPr/>
      <dgm:t>
        <a:bodyPr/>
        <a:lstStyle/>
        <a:p>
          <a:pPr rtl="0"/>
          <a:r>
            <a:rPr lang="en-US" b="1" i="0" baseline="0" dirty="0" smtClean="0"/>
            <a:t>C406.4 – Enhanced Lighting Controls</a:t>
          </a:r>
          <a:endParaRPr lang="en-US" b="1" i="0" baseline="0" dirty="0"/>
        </a:p>
      </dgm:t>
    </dgm:pt>
    <dgm:pt modelId="{C2151503-9B75-4C9B-8358-2B661A9B380C}" type="parTrans" cxnId="{71593F36-8974-4550-B268-8BC9FAA3620D}">
      <dgm:prSet/>
      <dgm:spPr/>
      <dgm:t>
        <a:bodyPr/>
        <a:lstStyle/>
        <a:p>
          <a:endParaRPr lang="en-US"/>
        </a:p>
      </dgm:t>
    </dgm:pt>
    <dgm:pt modelId="{37DC4A5B-F24E-4185-819A-BFC12253A225}" type="sibTrans" cxnId="{71593F36-8974-4550-B268-8BC9FAA3620D}">
      <dgm:prSet/>
      <dgm:spPr/>
      <dgm:t>
        <a:bodyPr/>
        <a:lstStyle/>
        <a:p>
          <a:endParaRPr lang="en-US"/>
        </a:p>
      </dgm:t>
    </dgm:pt>
    <dgm:pt modelId="{256DB549-7A21-4E1C-AAE7-13E119364E53}" type="pres">
      <dgm:prSet presAssocID="{8B8141D5-2379-4DB8-853F-5D66FB646559}" presName="Name0" presStyleCnt="0">
        <dgm:presLayoutVars>
          <dgm:chMax val="7"/>
          <dgm:dir/>
          <dgm:animLvl val="lvl"/>
          <dgm:resizeHandles val="exact"/>
        </dgm:presLayoutVars>
      </dgm:prSet>
      <dgm:spPr/>
      <dgm:t>
        <a:bodyPr/>
        <a:lstStyle/>
        <a:p>
          <a:endParaRPr lang="en-US"/>
        </a:p>
      </dgm:t>
    </dgm:pt>
    <dgm:pt modelId="{A89CB00A-01D3-47F5-AC54-3C7782048A76}" type="pres">
      <dgm:prSet presAssocID="{8114EE72-1E27-4094-AB8A-1D454327B062}" presName="circle1" presStyleLbl="node1" presStyleIdx="0" presStyleCnt="1"/>
      <dgm:spPr/>
    </dgm:pt>
    <dgm:pt modelId="{BBAC6645-4443-433D-8847-7DDDD34FF872}" type="pres">
      <dgm:prSet presAssocID="{8114EE72-1E27-4094-AB8A-1D454327B062}" presName="space" presStyleCnt="0"/>
      <dgm:spPr/>
    </dgm:pt>
    <dgm:pt modelId="{C276CB11-9B90-4735-B595-548178722AEF}" type="pres">
      <dgm:prSet presAssocID="{8114EE72-1E27-4094-AB8A-1D454327B062}" presName="rect1" presStyleLbl="alignAcc1" presStyleIdx="0" presStyleCnt="1"/>
      <dgm:spPr/>
      <dgm:t>
        <a:bodyPr/>
        <a:lstStyle/>
        <a:p>
          <a:endParaRPr lang="en-US"/>
        </a:p>
      </dgm:t>
    </dgm:pt>
    <dgm:pt modelId="{4906B961-F010-4D6A-8CCD-510AAE185425}" type="pres">
      <dgm:prSet presAssocID="{8114EE72-1E27-4094-AB8A-1D454327B062}" presName="rect1ParTxNoCh" presStyleLbl="alignAcc1" presStyleIdx="0" presStyleCnt="1">
        <dgm:presLayoutVars>
          <dgm:chMax val="1"/>
          <dgm:bulletEnabled val="1"/>
        </dgm:presLayoutVars>
      </dgm:prSet>
      <dgm:spPr/>
      <dgm:t>
        <a:bodyPr/>
        <a:lstStyle/>
        <a:p>
          <a:endParaRPr lang="en-US"/>
        </a:p>
      </dgm:t>
    </dgm:pt>
  </dgm:ptLst>
  <dgm:cxnLst>
    <dgm:cxn modelId="{71593F36-8974-4550-B268-8BC9FAA3620D}" srcId="{8B8141D5-2379-4DB8-853F-5D66FB646559}" destId="{8114EE72-1E27-4094-AB8A-1D454327B062}" srcOrd="0" destOrd="0" parTransId="{C2151503-9B75-4C9B-8358-2B661A9B380C}" sibTransId="{37DC4A5B-F24E-4185-819A-BFC12253A225}"/>
    <dgm:cxn modelId="{E021A83E-F034-4F9F-8D1B-4EC710FFBC45}" type="presOf" srcId="{8114EE72-1E27-4094-AB8A-1D454327B062}" destId="{4906B961-F010-4D6A-8CCD-510AAE185425}" srcOrd="1" destOrd="0" presId="urn:microsoft.com/office/officeart/2005/8/layout/target3"/>
    <dgm:cxn modelId="{3666DB0B-3988-46DB-8CB9-23BA70EFA32D}" type="presOf" srcId="{8114EE72-1E27-4094-AB8A-1D454327B062}" destId="{C276CB11-9B90-4735-B595-548178722AEF}" srcOrd="0" destOrd="0" presId="urn:microsoft.com/office/officeart/2005/8/layout/target3"/>
    <dgm:cxn modelId="{7910A710-999E-461E-8FF0-B43A6FEF286D}" type="presOf" srcId="{8B8141D5-2379-4DB8-853F-5D66FB646559}" destId="{256DB549-7A21-4E1C-AAE7-13E119364E53}" srcOrd="0" destOrd="0" presId="urn:microsoft.com/office/officeart/2005/8/layout/target3"/>
    <dgm:cxn modelId="{439D83BA-81FD-49D0-B9BA-A34B2B3B3649}" type="presParOf" srcId="{256DB549-7A21-4E1C-AAE7-13E119364E53}" destId="{A89CB00A-01D3-47F5-AC54-3C7782048A76}" srcOrd="0" destOrd="0" presId="urn:microsoft.com/office/officeart/2005/8/layout/target3"/>
    <dgm:cxn modelId="{3E78BA55-5EF5-459B-A550-B229921D306B}" type="presParOf" srcId="{256DB549-7A21-4E1C-AAE7-13E119364E53}" destId="{BBAC6645-4443-433D-8847-7DDDD34FF872}" srcOrd="1" destOrd="0" presId="urn:microsoft.com/office/officeart/2005/8/layout/target3"/>
    <dgm:cxn modelId="{BC8A1754-2F8D-4D9D-88E0-B5639BC7C2A0}" type="presParOf" srcId="{256DB549-7A21-4E1C-AAE7-13E119364E53}" destId="{C276CB11-9B90-4735-B595-548178722AEF}" srcOrd="2" destOrd="0" presId="urn:microsoft.com/office/officeart/2005/8/layout/target3"/>
    <dgm:cxn modelId="{D5071E75-14B9-47A9-A3C2-59FF07D1D6B7}" type="presParOf" srcId="{256DB549-7A21-4E1C-AAE7-13E119364E53}" destId="{4906B961-F010-4D6A-8CCD-510AAE185425}" srcOrd="3" destOrd="0" presId="urn:microsoft.com/office/officeart/2005/8/layout/target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E66E7B8-D487-4802-B70D-D98B1BEE5240}"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9AF74FE7-94B9-489B-8D93-B73868AD0BE1}">
      <dgm:prSet/>
      <dgm:spPr/>
      <dgm:t>
        <a:bodyPr/>
        <a:lstStyle/>
        <a:p>
          <a:pPr rtl="0"/>
          <a:r>
            <a:rPr lang="en-US" b="1" i="0" baseline="0" dirty="0" smtClean="0"/>
            <a:t>C406.5 – On-site Supply of Renewable energy</a:t>
          </a:r>
          <a:endParaRPr lang="en-US" b="1" i="0" baseline="0" dirty="0"/>
        </a:p>
      </dgm:t>
    </dgm:pt>
    <dgm:pt modelId="{E7F6FBA4-A249-44C0-A12E-EAF670C8D857}" type="parTrans" cxnId="{C5EEB71E-8E18-4B58-9293-0B1F00BEBC7F}">
      <dgm:prSet/>
      <dgm:spPr/>
      <dgm:t>
        <a:bodyPr/>
        <a:lstStyle/>
        <a:p>
          <a:endParaRPr lang="en-US"/>
        </a:p>
      </dgm:t>
    </dgm:pt>
    <dgm:pt modelId="{2BA77357-D19C-4EC9-9643-7B6476950A17}" type="sibTrans" cxnId="{C5EEB71E-8E18-4B58-9293-0B1F00BEBC7F}">
      <dgm:prSet/>
      <dgm:spPr/>
      <dgm:t>
        <a:bodyPr/>
        <a:lstStyle/>
        <a:p>
          <a:endParaRPr lang="en-US"/>
        </a:p>
      </dgm:t>
    </dgm:pt>
    <dgm:pt modelId="{9DBE4EA8-8ACB-4FF0-941E-BA4AD73489A9}" type="pres">
      <dgm:prSet presAssocID="{DE66E7B8-D487-4802-B70D-D98B1BEE5240}" presName="Name0" presStyleCnt="0">
        <dgm:presLayoutVars>
          <dgm:chMax val="7"/>
          <dgm:dir/>
          <dgm:animLvl val="lvl"/>
          <dgm:resizeHandles val="exact"/>
        </dgm:presLayoutVars>
      </dgm:prSet>
      <dgm:spPr/>
      <dgm:t>
        <a:bodyPr/>
        <a:lstStyle/>
        <a:p>
          <a:endParaRPr lang="en-US"/>
        </a:p>
      </dgm:t>
    </dgm:pt>
    <dgm:pt modelId="{608EBEA9-3CBE-4676-9B3B-488148CAA3D3}" type="pres">
      <dgm:prSet presAssocID="{9AF74FE7-94B9-489B-8D93-B73868AD0BE1}" presName="circle1" presStyleLbl="node1" presStyleIdx="0" presStyleCnt="1"/>
      <dgm:spPr/>
    </dgm:pt>
    <dgm:pt modelId="{0B161747-68E3-4D9F-901F-56330AE52CBD}" type="pres">
      <dgm:prSet presAssocID="{9AF74FE7-94B9-489B-8D93-B73868AD0BE1}" presName="space" presStyleCnt="0"/>
      <dgm:spPr/>
    </dgm:pt>
    <dgm:pt modelId="{CC6034B9-C005-4109-9725-94730E50F2BA}" type="pres">
      <dgm:prSet presAssocID="{9AF74FE7-94B9-489B-8D93-B73868AD0BE1}" presName="rect1" presStyleLbl="alignAcc1" presStyleIdx="0" presStyleCnt="1"/>
      <dgm:spPr/>
      <dgm:t>
        <a:bodyPr/>
        <a:lstStyle/>
        <a:p>
          <a:endParaRPr lang="en-US"/>
        </a:p>
      </dgm:t>
    </dgm:pt>
    <dgm:pt modelId="{C633D6C1-E1B5-495D-B475-CA9D4E789F0F}" type="pres">
      <dgm:prSet presAssocID="{9AF74FE7-94B9-489B-8D93-B73868AD0BE1}" presName="rect1ParTxNoCh" presStyleLbl="alignAcc1" presStyleIdx="0" presStyleCnt="1">
        <dgm:presLayoutVars>
          <dgm:chMax val="1"/>
          <dgm:bulletEnabled val="1"/>
        </dgm:presLayoutVars>
      </dgm:prSet>
      <dgm:spPr/>
      <dgm:t>
        <a:bodyPr/>
        <a:lstStyle/>
        <a:p>
          <a:endParaRPr lang="en-US"/>
        </a:p>
      </dgm:t>
    </dgm:pt>
  </dgm:ptLst>
  <dgm:cxnLst>
    <dgm:cxn modelId="{C5EEB71E-8E18-4B58-9293-0B1F00BEBC7F}" srcId="{DE66E7B8-D487-4802-B70D-D98B1BEE5240}" destId="{9AF74FE7-94B9-489B-8D93-B73868AD0BE1}" srcOrd="0" destOrd="0" parTransId="{E7F6FBA4-A249-44C0-A12E-EAF670C8D857}" sibTransId="{2BA77357-D19C-4EC9-9643-7B6476950A17}"/>
    <dgm:cxn modelId="{8CCB0FD2-FE4B-417A-8C16-0D2ECA7B9820}" type="presOf" srcId="{DE66E7B8-D487-4802-B70D-D98B1BEE5240}" destId="{9DBE4EA8-8ACB-4FF0-941E-BA4AD73489A9}" srcOrd="0" destOrd="0" presId="urn:microsoft.com/office/officeart/2005/8/layout/target3"/>
    <dgm:cxn modelId="{42F16479-23AB-4C5A-A591-245FC1B67110}" type="presOf" srcId="{9AF74FE7-94B9-489B-8D93-B73868AD0BE1}" destId="{CC6034B9-C005-4109-9725-94730E50F2BA}" srcOrd="0" destOrd="0" presId="urn:microsoft.com/office/officeart/2005/8/layout/target3"/>
    <dgm:cxn modelId="{221D4F04-2620-4DA9-880F-7F57226F5ACA}" type="presOf" srcId="{9AF74FE7-94B9-489B-8D93-B73868AD0BE1}" destId="{C633D6C1-E1B5-495D-B475-CA9D4E789F0F}" srcOrd="1" destOrd="0" presId="urn:microsoft.com/office/officeart/2005/8/layout/target3"/>
    <dgm:cxn modelId="{DF809A90-2C1A-4AC4-8B80-030B7C647827}" type="presParOf" srcId="{9DBE4EA8-8ACB-4FF0-941E-BA4AD73489A9}" destId="{608EBEA9-3CBE-4676-9B3B-488148CAA3D3}" srcOrd="0" destOrd="0" presId="urn:microsoft.com/office/officeart/2005/8/layout/target3"/>
    <dgm:cxn modelId="{1247CEBE-3D51-4DBE-A9A2-0FB28308B885}" type="presParOf" srcId="{9DBE4EA8-8ACB-4FF0-941E-BA4AD73489A9}" destId="{0B161747-68E3-4D9F-901F-56330AE52CBD}" srcOrd="1" destOrd="0" presId="urn:microsoft.com/office/officeart/2005/8/layout/target3"/>
    <dgm:cxn modelId="{4A4166F7-993B-4153-A5A3-3A7F1079A230}" type="presParOf" srcId="{9DBE4EA8-8ACB-4FF0-941E-BA4AD73489A9}" destId="{CC6034B9-C005-4109-9725-94730E50F2BA}" srcOrd="2" destOrd="0" presId="urn:microsoft.com/office/officeart/2005/8/layout/target3"/>
    <dgm:cxn modelId="{A912C115-0B01-44B0-9F15-CA63E8172AC8}" type="presParOf" srcId="{9DBE4EA8-8ACB-4FF0-941E-BA4AD73489A9}" destId="{C633D6C1-E1B5-495D-B475-CA9D4E789F0F}" srcOrd="3" destOrd="0" presId="urn:microsoft.com/office/officeart/2005/8/layout/target3"/>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E66E7B8-D487-4802-B70D-D98B1BEE5240}"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9AF74FE7-94B9-489B-8D93-B73868AD0BE1}">
      <dgm:prSet/>
      <dgm:spPr/>
      <dgm:t>
        <a:bodyPr/>
        <a:lstStyle/>
        <a:p>
          <a:pPr rtl="0"/>
          <a:r>
            <a:rPr lang="en-US" b="1" i="0" baseline="0" dirty="0" smtClean="0"/>
            <a:t>C406.6 – Dedicated Outdoor Air System</a:t>
          </a:r>
          <a:endParaRPr lang="en-US" b="1" i="0" baseline="0" dirty="0"/>
        </a:p>
      </dgm:t>
    </dgm:pt>
    <dgm:pt modelId="{E7F6FBA4-A249-44C0-A12E-EAF670C8D857}" type="parTrans" cxnId="{C5EEB71E-8E18-4B58-9293-0B1F00BEBC7F}">
      <dgm:prSet/>
      <dgm:spPr/>
      <dgm:t>
        <a:bodyPr/>
        <a:lstStyle/>
        <a:p>
          <a:endParaRPr lang="en-US"/>
        </a:p>
      </dgm:t>
    </dgm:pt>
    <dgm:pt modelId="{2BA77357-D19C-4EC9-9643-7B6476950A17}" type="sibTrans" cxnId="{C5EEB71E-8E18-4B58-9293-0B1F00BEBC7F}">
      <dgm:prSet/>
      <dgm:spPr/>
      <dgm:t>
        <a:bodyPr/>
        <a:lstStyle/>
        <a:p>
          <a:endParaRPr lang="en-US"/>
        </a:p>
      </dgm:t>
    </dgm:pt>
    <dgm:pt modelId="{9DBE4EA8-8ACB-4FF0-941E-BA4AD73489A9}" type="pres">
      <dgm:prSet presAssocID="{DE66E7B8-D487-4802-B70D-D98B1BEE5240}" presName="Name0" presStyleCnt="0">
        <dgm:presLayoutVars>
          <dgm:chMax val="7"/>
          <dgm:dir/>
          <dgm:animLvl val="lvl"/>
          <dgm:resizeHandles val="exact"/>
        </dgm:presLayoutVars>
      </dgm:prSet>
      <dgm:spPr/>
      <dgm:t>
        <a:bodyPr/>
        <a:lstStyle/>
        <a:p>
          <a:endParaRPr lang="en-US"/>
        </a:p>
      </dgm:t>
    </dgm:pt>
    <dgm:pt modelId="{608EBEA9-3CBE-4676-9B3B-488148CAA3D3}" type="pres">
      <dgm:prSet presAssocID="{9AF74FE7-94B9-489B-8D93-B73868AD0BE1}" presName="circle1" presStyleLbl="node1" presStyleIdx="0" presStyleCnt="1"/>
      <dgm:spPr/>
    </dgm:pt>
    <dgm:pt modelId="{0B161747-68E3-4D9F-901F-56330AE52CBD}" type="pres">
      <dgm:prSet presAssocID="{9AF74FE7-94B9-489B-8D93-B73868AD0BE1}" presName="space" presStyleCnt="0"/>
      <dgm:spPr/>
    </dgm:pt>
    <dgm:pt modelId="{CC6034B9-C005-4109-9725-94730E50F2BA}" type="pres">
      <dgm:prSet presAssocID="{9AF74FE7-94B9-489B-8D93-B73868AD0BE1}" presName="rect1" presStyleLbl="alignAcc1" presStyleIdx="0" presStyleCnt="1" custLinFactNeighborX="180"/>
      <dgm:spPr/>
      <dgm:t>
        <a:bodyPr/>
        <a:lstStyle/>
        <a:p>
          <a:endParaRPr lang="en-US"/>
        </a:p>
      </dgm:t>
    </dgm:pt>
    <dgm:pt modelId="{C633D6C1-E1B5-495D-B475-CA9D4E789F0F}" type="pres">
      <dgm:prSet presAssocID="{9AF74FE7-94B9-489B-8D93-B73868AD0BE1}" presName="rect1ParTxNoCh" presStyleLbl="alignAcc1" presStyleIdx="0" presStyleCnt="1">
        <dgm:presLayoutVars>
          <dgm:chMax val="1"/>
          <dgm:bulletEnabled val="1"/>
        </dgm:presLayoutVars>
      </dgm:prSet>
      <dgm:spPr/>
      <dgm:t>
        <a:bodyPr/>
        <a:lstStyle/>
        <a:p>
          <a:endParaRPr lang="en-US"/>
        </a:p>
      </dgm:t>
    </dgm:pt>
  </dgm:ptLst>
  <dgm:cxnLst>
    <dgm:cxn modelId="{C5EEB71E-8E18-4B58-9293-0B1F00BEBC7F}" srcId="{DE66E7B8-D487-4802-B70D-D98B1BEE5240}" destId="{9AF74FE7-94B9-489B-8D93-B73868AD0BE1}" srcOrd="0" destOrd="0" parTransId="{E7F6FBA4-A249-44C0-A12E-EAF670C8D857}" sibTransId="{2BA77357-D19C-4EC9-9643-7B6476950A17}"/>
    <dgm:cxn modelId="{F5CB4D95-2CEC-4F7C-9864-71805B6F7C89}" type="presOf" srcId="{DE66E7B8-D487-4802-B70D-D98B1BEE5240}" destId="{9DBE4EA8-8ACB-4FF0-941E-BA4AD73489A9}" srcOrd="0" destOrd="0" presId="urn:microsoft.com/office/officeart/2005/8/layout/target3"/>
    <dgm:cxn modelId="{D9DB5E18-1707-4CC9-925D-BBBAD3A7CA21}" type="presOf" srcId="{9AF74FE7-94B9-489B-8D93-B73868AD0BE1}" destId="{CC6034B9-C005-4109-9725-94730E50F2BA}" srcOrd="0" destOrd="0" presId="urn:microsoft.com/office/officeart/2005/8/layout/target3"/>
    <dgm:cxn modelId="{F341F050-86B9-4EE7-ABC9-D587F595547B}" type="presOf" srcId="{9AF74FE7-94B9-489B-8D93-B73868AD0BE1}" destId="{C633D6C1-E1B5-495D-B475-CA9D4E789F0F}" srcOrd="1" destOrd="0" presId="urn:microsoft.com/office/officeart/2005/8/layout/target3"/>
    <dgm:cxn modelId="{06C76845-6ED1-4C77-8A7E-2472BDE1FF6C}" type="presParOf" srcId="{9DBE4EA8-8ACB-4FF0-941E-BA4AD73489A9}" destId="{608EBEA9-3CBE-4676-9B3B-488148CAA3D3}" srcOrd="0" destOrd="0" presId="urn:microsoft.com/office/officeart/2005/8/layout/target3"/>
    <dgm:cxn modelId="{EB505979-CA39-4BCC-A3C7-726C72D18D26}" type="presParOf" srcId="{9DBE4EA8-8ACB-4FF0-941E-BA4AD73489A9}" destId="{0B161747-68E3-4D9F-901F-56330AE52CBD}" srcOrd="1" destOrd="0" presId="urn:microsoft.com/office/officeart/2005/8/layout/target3"/>
    <dgm:cxn modelId="{4A90FE16-450F-47B8-BBDD-93D6252FE8B5}" type="presParOf" srcId="{9DBE4EA8-8ACB-4FF0-941E-BA4AD73489A9}" destId="{CC6034B9-C005-4109-9725-94730E50F2BA}" srcOrd="2" destOrd="0" presId="urn:microsoft.com/office/officeart/2005/8/layout/target3"/>
    <dgm:cxn modelId="{3E2653EE-84BE-40CC-A8E6-31B14800EA15}" type="presParOf" srcId="{9DBE4EA8-8ACB-4FF0-941E-BA4AD73489A9}" destId="{C633D6C1-E1B5-495D-B475-CA9D4E789F0F}" srcOrd="3" destOrd="0" presId="urn:microsoft.com/office/officeart/2005/8/layout/target3"/>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E66E7B8-D487-4802-B70D-D98B1BEE5240}"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9AF74FE7-94B9-489B-8D93-B73868AD0BE1}">
      <dgm:prSet/>
      <dgm:spPr/>
      <dgm:t>
        <a:bodyPr/>
        <a:lstStyle/>
        <a:p>
          <a:pPr rtl="0"/>
          <a:r>
            <a:rPr lang="en-US" b="1" i="0" baseline="0" dirty="0" smtClean="0"/>
            <a:t>C406.7 – High Eff. Service Water Heating</a:t>
          </a:r>
          <a:endParaRPr lang="en-US" b="1" i="0" baseline="0" dirty="0"/>
        </a:p>
      </dgm:t>
    </dgm:pt>
    <dgm:pt modelId="{E7F6FBA4-A249-44C0-A12E-EAF670C8D857}" type="parTrans" cxnId="{C5EEB71E-8E18-4B58-9293-0B1F00BEBC7F}">
      <dgm:prSet/>
      <dgm:spPr/>
      <dgm:t>
        <a:bodyPr/>
        <a:lstStyle/>
        <a:p>
          <a:endParaRPr lang="en-US"/>
        </a:p>
      </dgm:t>
    </dgm:pt>
    <dgm:pt modelId="{2BA77357-D19C-4EC9-9643-7B6476950A17}" type="sibTrans" cxnId="{C5EEB71E-8E18-4B58-9293-0B1F00BEBC7F}">
      <dgm:prSet/>
      <dgm:spPr/>
      <dgm:t>
        <a:bodyPr/>
        <a:lstStyle/>
        <a:p>
          <a:endParaRPr lang="en-US"/>
        </a:p>
      </dgm:t>
    </dgm:pt>
    <dgm:pt modelId="{9DBE4EA8-8ACB-4FF0-941E-BA4AD73489A9}" type="pres">
      <dgm:prSet presAssocID="{DE66E7B8-D487-4802-B70D-D98B1BEE5240}" presName="Name0" presStyleCnt="0">
        <dgm:presLayoutVars>
          <dgm:chMax val="7"/>
          <dgm:dir/>
          <dgm:animLvl val="lvl"/>
          <dgm:resizeHandles val="exact"/>
        </dgm:presLayoutVars>
      </dgm:prSet>
      <dgm:spPr/>
      <dgm:t>
        <a:bodyPr/>
        <a:lstStyle/>
        <a:p>
          <a:endParaRPr lang="en-US"/>
        </a:p>
      </dgm:t>
    </dgm:pt>
    <dgm:pt modelId="{608EBEA9-3CBE-4676-9B3B-488148CAA3D3}" type="pres">
      <dgm:prSet presAssocID="{9AF74FE7-94B9-489B-8D93-B73868AD0BE1}" presName="circle1" presStyleLbl="node1" presStyleIdx="0" presStyleCnt="1"/>
      <dgm:spPr/>
    </dgm:pt>
    <dgm:pt modelId="{0B161747-68E3-4D9F-901F-56330AE52CBD}" type="pres">
      <dgm:prSet presAssocID="{9AF74FE7-94B9-489B-8D93-B73868AD0BE1}" presName="space" presStyleCnt="0"/>
      <dgm:spPr/>
    </dgm:pt>
    <dgm:pt modelId="{CC6034B9-C005-4109-9725-94730E50F2BA}" type="pres">
      <dgm:prSet presAssocID="{9AF74FE7-94B9-489B-8D93-B73868AD0BE1}" presName="rect1" presStyleLbl="alignAcc1" presStyleIdx="0" presStyleCnt="1" custLinFactNeighborX="-2869" custLinFactNeighborY="-2345"/>
      <dgm:spPr/>
      <dgm:t>
        <a:bodyPr/>
        <a:lstStyle/>
        <a:p>
          <a:endParaRPr lang="en-US"/>
        </a:p>
      </dgm:t>
    </dgm:pt>
    <dgm:pt modelId="{C633D6C1-E1B5-495D-B475-CA9D4E789F0F}" type="pres">
      <dgm:prSet presAssocID="{9AF74FE7-94B9-489B-8D93-B73868AD0BE1}" presName="rect1ParTxNoCh" presStyleLbl="alignAcc1" presStyleIdx="0" presStyleCnt="1">
        <dgm:presLayoutVars>
          <dgm:chMax val="1"/>
          <dgm:bulletEnabled val="1"/>
        </dgm:presLayoutVars>
      </dgm:prSet>
      <dgm:spPr/>
      <dgm:t>
        <a:bodyPr/>
        <a:lstStyle/>
        <a:p>
          <a:endParaRPr lang="en-US"/>
        </a:p>
      </dgm:t>
    </dgm:pt>
  </dgm:ptLst>
  <dgm:cxnLst>
    <dgm:cxn modelId="{4FABDDF9-C082-4368-8CB4-DA768F28AE24}" type="presOf" srcId="{DE66E7B8-D487-4802-B70D-D98B1BEE5240}" destId="{9DBE4EA8-8ACB-4FF0-941E-BA4AD73489A9}" srcOrd="0" destOrd="0" presId="urn:microsoft.com/office/officeart/2005/8/layout/target3"/>
    <dgm:cxn modelId="{C5EEB71E-8E18-4B58-9293-0B1F00BEBC7F}" srcId="{DE66E7B8-D487-4802-B70D-D98B1BEE5240}" destId="{9AF74FE7-94B9-489B-8D93-B73868AD0BE1}" srcOrd="0" destOrd="0" parTransId="{E7F6FBA4-A249-44C0-A12E-EAF670C8D857}" sibTransId="{2BA77357-D19C-4EC9-9643-7B6476950A17}"/>
    <dgm:cxn modelId="{F6047C8E-E510-47B5-B594-40D4B0D30EBE}" type="presOf" srcId="{9AF74FE7-94B9-489B-8D93-B73868AD0BE1}" destId="{CC6034B9-C005-4109-9725-94730E50F2BA}" srcOrd="0" destOrd="0" presId="urn:microsoft.com/office/officeart/2005/8/layout/target3"/>
    <dgm:cxn modelId="{0AC9CF6E-6A25-4C9E-B9C4-B441C2212D00}" type="presOf" srcId="{9AF74FE7-94B9-489B-8D93-B73868AD0BE1}" destId="{C633D6C1-E1B5-495D-B475-CA9D4E789F0F}" srcOrd="1" destOrd="0" presId="urn:microsoft.com/office/officeart/2005/8/layout/target3"/>
    <dgm:cxn modelId="{EE6BB5B0-FA17-4E82-B575-1FF6C2D8A7FC}" type="presParOf" srcId="{9DBE4EA8-8ACB-4FF0-941E-BA4AD73489A9}" destId="{608EBEA9-3CBE-4676-9B3B-488148CAA3D3}" srcOrd="0" destOrd="0" presId="urn:microsoft.com/office/officeart/2005/8/layout/target3"/>
    <dgm:cxn modelId="{78C5845C-68FF-4261-97F0-8433AC8D8684}" type="presParOf" srcId="{9DBE4EA8-8ACB-4FF0-941E-BA4AD73489A9}" destId="{0B161747-68E3-4D9F-901F-56330AE52CBD}" srcOrd="1" destOrd="0" presId="urn:microsoft.com/office/officeart/2005/8/layout/target3"/>
    <dgm:cxn modelId="{6B5E4EF8-A006-401F-9843-074E5958DE6A}" type="presParOf" srcId="{9DBE4EA8-8ACB-4FF0-941E-BA4AD73489A9}" destId="{CC6034B9-C005-4109-9725-94730E50F2BA}" srcOrd="2" destOrd="0" presId="urn:microsoft.com/office/officeart/2005/8/layout/target3"/>
    <dgm:cxn modelId="{E04A4E51-5FB6-499F-9D29-77A20BE388CA}" type="presParOf" srcId="{9DBE4EA8-8ACB-4FF0-941E-BA4AD73489A9}" destId="{C633D6C1-E1B5-495D-B475-CA9D4E789F0F}" srcOrd="3" destOrd="0" presId="urn:microsoft.com/office/officeart/2005/8/layout/target3"/>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8EBEA9-3CBE-4676-9B3B-488148CAA3D3}">
      <dsp:nvSpPr>
        <dsp:cNvPr id="0" name=""/>
        <dsp:cNvSpPr/>
      </dsp:nvSpPr>
      <dsp:spPr>
        <a:xfrm>
          <a:off x="0" y="0"/>
          <a:ext cx="390567" cy="390567"/>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6034B9-C005-4109-9725-94730E50F2BA}">
      <dsp:nvSpPr>
        <dsp:cNvPr id="0" name=""/>
        <dsp:cNvSpPr/>
      </dsp:nvSpPr>
      <dsp:spPr>
        <a:xfrm>
          <a:off x="195283" y="0"/>
          <a:ext cx="2142206" cy="39056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b="1" i="0" kern="1200" baseline="0" dirty="0" smtClean="0"/>
            <a:t>C406.2 – Eff. HVAC Performance</a:t>
          </a:r>
          <a:endParaRPr lang="en-US" sz="1100" b="1" i="0" kern="1200" baseline="0" dirty="0"/>
        </a:p>
      </dsp:txBody>
      <dsp:txXfrm>
        <a:off x="195283" y="0"/>
        <a:ext cx="2142206" cy="3905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60A893-8618-4071-AD6C-11F826D03A47}">
      <dsp:nvSpPr>
        <dsp:cNvPr id="0" name=""/>
        <dsp:cNvSpPr/>
      </dsp:nvSpPr>
      <dsp:spPr>
        <a:xfrm>
          <a:off x="0" y="0"/>
          <a:ext cx="390567" cy="390567"/>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D64DBA-50C7-4AB6-AB69-7D311A97CB59}">
      <dsp:nvSpPr>
        <dsp:cNvPr id="0" name=""/>
        <dsp:cNvSpPr/>
      </dsp:nvSpPr>
      <dsp:spPr>
        <a:xfrm>
          <a:off x="195283" y="0"/>
          <a:ext cx="2142206" cy="39056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b="1" i="0" kern="1200" baseline="0" dirty="0" smtClean="0"/>
            <a:t>C406.3 – Reduced Lighting Power </a:t>
          </a:r>
          <a:endParaRPr lang="en-US" sz="1100" b="1" i="0" kern="1200" baseline="0" dirty="0"/>
        </a:p>
      </dsp:txBody>
      <dsp:txXfrm>
        <a:off x="195283" y="0"/>
        <a:ext cx="2142206" cy="3905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9CB00A-01D3-47F5-AC54-3C7782048A76}">
      <dsp:nvSpPr>
        <dsp:cNvPr id="0" name=""/>
        <dsp:cNvSpPr/>
      </dsp:nvSpPr>
      <dsp:spPr>
        <a:xfrm>
          <a:off x="0" y="0"/>
          <a:ext cx="390567" cy="390567"/>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76CB11-9B90-4735-B595-548178722AEF}">
      <dsp:nvSpPr>
        <dsp:cNvPr id="0" name=""/>
        <dsp:cNvSpPr/>
      </dsp:nvSpPr>
      <dsp:spPr>
        <a:xfrm>
          <a:off x="195283" y="0"/>
          <a:ext cx="2142206" cy="39056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b="1" i="0" kern="1200" baseline="0" dirty="0" smtClean="0"/>
            <a:t>C406.4 – Enhanced Lighting Controls</a:t>
          </a:r>
          <a:endParaRPr lang="en-US" sz="1100" b="1" i="0" kern="1200" baseline="0" dirty="0"/>
        </a:p>
      </dsp:txBody>
      <dsp:txXfrm>
        <a:off x="195283" y="0"/>
        <a:ext cx="2142206" cy="3905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0"/>
            <a:ext cx="3037680" cy="463977"/>
          </a:xfrm>
          <a:prstGeom prst="rect">
            <a:avLst/>
          </a:prstGeom>
          <a:noFill/>
          <a:ln w="9525">
            <a:noFill/>
            <a:miter lim="800000"/>
            <a:headEnd/>
            <a:tailEnd/>
          </a:ln>
          <a:effectLst/>
        </p:spPr>
        <p:txBody>
          <a:bodyPr vert="horz" wrap="square" lIns="93097" tIns="46549" rIns="93097" bIns="46549" numCol="1" anchor="t" anchorCtr="0" compatLnSpc="1">
            <a:prstTxWarp prst="textNoShape">
              <a:avLst/>
            </a:prstTxWarp>
          </a:bodyPr>
          <a:lstStyle>
            <a:lvl1pPr defTabSz="931670">
              <a:defRPr sz="1200" b="0">
                <a:latin typeface="Times New Roman" pitchFamily="18" charset="0"/>
                <a:ea typeface="ＭＳ Ｐゴシック" pitchFamily="34" charset="-128"/>
              </a:defRPr>
            </a:lvl1pPr>
          </a:lstStyle>
          <a:p>
            <a:pPr>
              <a:defRPr/>
            </a:pPr>
            <a:endParaRPr lang="en-US" dirty="0"/>
          </a:p>
        </p:txBody>
      </p:sp>
      <p:sp>
        <p:nvSpPr>
          <p:cNvPr id="6147" name="Rectangle 3"/>
          <p:cNvSpPr>
            <a:spLocks noGrp="1" noChangeArrowheads="1"/>
          </p:cNvSpPr>
          <p:nvPr>
            <p:ph type="dt" sz="quarter" idx="1"/>
          </p:nvPr>
        </p:nvSpPr>
        <p:spPr bwMode="auto">
          <a:xfrm>
            <a:off x="3972720" y="0"/>
            <a:ext cx="3037680" cy="463977"/>
          </a:xfrm>
          <a:prstGeom prst="rect">
            <a:avLst/>
          </a:prstGeom>
          <a:noFill/>
          <a:ln w="9525">
            <a:noFill/>
            <a:miter lim="800000"/>
            <a:headEnd/>
            <a:tailEnd/>
          </a:ln>
          <a:effectLst/>
        </p:spPr>
        <p:txBody>
          <a:bodyPr vert="horz" wrap="square" lIns="93097" tIns="46549" rIns="93097" bIns="46549" numCol="1" anchor="t" anchorCtr="0" compatLnSpc="1">
            <a:prstTxWarp prst="textNoShape">
              <a:avLst/>
            </a:prstTxWarp>
          </a:bodyPr>
          <a:lstStyle>
            <a:lvl1pPr algn="r" defTabSz="931670">
              <a:defRPr sz="1200" b="0">
                <a:latin typeface="Times New Roman" pitchFamily="18" charset="0"/>
                <a:ea typeface="ＭＳ Ｐゴシック" pitchFamily="34" charset="-128"/>
              </a:defRPr>
            </a:lvl1pPr>
          </a:lstStyle>
          <a:p>
            <a:pPr>
              <a:defRPr/>
            </a:pPr>
            <a:endParaRPr lang="en-US" dirty="0"/>
          </a:p>
        </p:txBody>
      </p:sp>
      <p:sp>
        <p:nvSpPr>
          <p:cNvPr id="6148" name="Rectangle 4"/>
          <p:cNvSpPr>
            <a:spLocks noGrp="1" noChangeArrowheads="1"/>
          </p:cNvSpPr>
          <p:nvPr>
            <p:ph type="ftr" sz="quarter" idx="2"/>
          </p:nvPr>
        </p:nvSpPr>
        <p:spPr bwMode="auto">
          <a:xfrm>
            <a:off x="1" y="8832423"/>
            <a:ext cx="3037680" cy="463977"/>
          </a:xfrm>
          <a:prstGeom prst="rect">
            <a:avLst/>
          </a:prstGeom>
          <a:noFill/>
          <a:ln w="9525">
            <a:noFill/>
            <a:miter lim="800000"/>
            <a:headEnd/>
            <a:tailEnd/>
          </a:ln>
          <a:effectLst/>
        </p:spPr>
        <p:txBody>
          <a:bodyPr vert="horz" wrap="square" lIns="93097" tIns="46549" rIns="93097" bIns="46549" numCol="1" anchor="b" anchorCtr="0" compatLnSpc="1">
            <a:prstTxWarp prst="textNoShape">
              <a:avLst/>
            </a:prstTxWarp>
          </a:bodyPr>
          <a:lstStyle>
            <a:lvl1pPr defTabSz="931670">
              <a:defRPr sz="1200" b="0">
                <a:latin typeface="Times New Roman" pitchFamily="18" charset="0"/>
                <a:ea typeface="ＭＳ Ｐゴシック" pitchFamily="34" charset="-128"/>
              </a:defRPr>
            </a:lvl1pPr>
          </a:lstStyle>
          <a:p>
            <a:pPr>
              <a:defRPr/>
            </a:pPr>
            <a:endParaRPr lang="en-US" dirty="0"/>
          </a:p>
        </p:txBody>
      </p:sp>
      <p:sp>
        <p:nvSpPr>
          <p:cNvPr id="6149" name="Rectangle 5"/>
          <p:cNvSpPr>
            <a:spLocks noGrp="1" noChangeArrowheads="1"/>
          </p:cNvSpPr>
          <p:nvPr>
            <p:ph type="sldNum" sz="quarter" idx="3"/>
          </p:nvPr>
        </p:nvSpPr>
        <p:spPr bwMode="auto">
          <a:xfrm>
            <a:off x="3972720" y="8832423"/>
            <a:ext cx="3037680" cy="463977"/>
          </a:xfrm>
          <a:prstGeom prst="rect">
            <a:avLst/>
          </a:prstGeom>
          <a:noFill/>
          <a:ln w="9525">
            <a:noFill/>
            <a:miter lim="800000"/>
            <a:headEnd/>
            <a:tailEnd/>
          </a:ln>
          <a:effectLst/>
        </p:spPr>
        <p:txBody>
          <a:bodyPr vert="horz" wrap="square" lIns="93097" tIns="46549" rIns="93097" bIns="46549" numCol="1" anchor="b" anchorCtr="0" compatLnSpc="1">
            <a:prstTxWarp prst="textNoShape">
              <a:avLst/>
            </a:prstTxWarp>
          </a:bodyPr>
          <a:lstStyle>
            <a:lvl1pPr algn="r" defTabSz="931670">
              <a:defRPr sz="1200" b="0">
                <a:latin typeface="Times New Roman" pitchFamily="18" charset="0"/>
                <a:ea typeface="ＭＳ Ｐゴシック" pitchFamily="34" charset="-128"/>
              </a:defRPr>
            </a:lvl1pPr>
          </a:lstStyle>
          <a:p>
            <a:pPr>
              <a:defRPr/>
            </a:pPr>
            <a:fld id="{B3CA5312-BF50-422A-8F39-529974A60C0C}" type="slidenum">
              <a:rPr lang="en-US"/>
              <a:pPr>
                <a:defRPr/>
              </a:pPr>
              <a:t>‹#›</a:t>
            </a:fld>
            <a:endParaRPr lang="en-US" dirty="0"/>
          </a:p>
        </p:txBody>
      </p:sp>
    </p:spTree>
    <p:extLst>
      <p:ext uri="{BB962C8B-B14F-4D97-AF65-F5344CB8AC3E}">
        <p14:creationId xmlns:p14="http://schemas.microsoft.com/office/powerpoint/2010/main" val="4478309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1" y="0"/>
            <a:ext cx="3037680" cy="463977"/>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defRPr sz="1200" b="0">
                <a:latin typeface="Times New Roman" pitchFamily="18" charset="0"/>
                <a:ea typeface="ＭＳ Ｐゴシック" pitchFamily="34" charset="-128"/>
              </a:defRPr>
            </a:lvl1pPr>
          </a:lstStyle>
          <a:p>
            <a:pPr>
              <a:defRPr/>
            </a:pPr>
            <a:endParaRPr lang="en-US" dirty="0"/>
          </a:p>
        </p:txBody>
      </p:sp>
      <p:sp>
        <p:nvSpPr>
          <p:cNvPr id="88067" name="Rectangle 3"/>
          <p:cNvSpPr>
            <a:spLocks noGrp="1" noChangeArrowheads="1"/>
          </p:cNvSpPr>
          <p:nvPr>
            <p:ph type="dt" idx="1"/>
          </p:nvPr>
        </p:nvSpPr>
        <p:spPr bwMode="auto">
          <a:xfrm>
            <a:off x="3971522" y="0"/>
            <a:ext cx="3037680" cy="463977"/>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r">
              <a:defRPr sz="1200" b="0">
                <a:latin typeface="Times New Roman" pitchFamily="18" charset="0"/>
                <a:ea typeface="ＭＳ Ｐゴシック" pitchFamily="34" charset="-128"/>
              </a:defRPr>
            </a:lvl1pPr>
          </a:lstStyle>
          <a:p>
            <a:pPr>
              <a:defRPr/>
            </a:pPr>
            <a:endParaRPr lang="en-US" dirty="0"/>
          </a:p>
        </p:txBody>
      </p:sp>
      <p:sp>
        <p:nvSpPr>
          <p:cNvPr id="52228"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88069" name="Rectangle 5"/>
          <p:cNvSpPr>
            <a:spLocks noGrp="1" noChangeArrowheads="1"/>
          </p:cNvSpPr>
          <p:nvPr>
            <p:ph type="body" sz="quarter" idx="3"/>
          </p:nvPr>
        </p:nvSpPr>
        <p:spPr bwMode="auto">
          <a:xfrm>
            <a:off x="701281" y="4416213"/>
            <a:ext cx="5607840" cy="4182115"/>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8070" name="Rectangle 6"/>
          <p:cNvSpPr>
            <a:spLocks noGrp="1" noChangeArrowheads="1"/>
          </p:cNvSpPr>
          <p:nvPr>
            <p:ph type="ftr" sz="quarter" idx="4"/>
          </p:nvPr>
        </p:nvSpPr>
        <p:spPr bwMode="auto">
          <a:xfrm>
            <a:off x="1" y="8830315"/>
            <a:ext cx="3037680" cy="463977"/>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defRPr sz="1200" b="0">
                <a:latin typeface="Times New Roman" pitchFamily="18" charset="0"/>
                <a:ea typeface="ＭＳ Ｐゴシック" pitchFamily="34" charset="-128"/>
              </a:defRPr>
            </a:lvl1pPr>
          </a:lstStyle>
          <a:p>
            <a:pPr>
              <a:defRPr/>
            </a:pPr>
            <a:endParaRPr lang="en-US" dirty="0"/>
          </a:p>
        </p:txBody>
      </p:sp>
      <p:sp>
        <p:nvSpPr>
          <p:cNvPr id="88071" name="Rectangle 7"/>
          <p:cNvSpPr>
            <a:spLocks noGrp="1" noChangeArrowheads="1"/>
          </p:cNvSpPr>
          <p:nvPr>
            <p:ph type="sldNum" sz="quarter" idx="5"/>
          </p:nvPr>
        </p:nvSpPr>
        <p:spPr bwMode="auto">
          <a:xfrm>
            <a:off x="3971522" y="8830315"/>
            <a:ext cx="3037680" cy="463977"/>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a:defRPr sz="1200" b="0">
                <a:latin typeface="Times New Roman" pitchFamily="18" charset="0"/>
                <a:ea typeface="ＭＳ Ｐゴシック" pitchFamily="34" charset="-128"/>
              </a:defRPr>
            </a:lvl1pPr>
          </a:lstStyle>
          <a:p>
            <a:pPr>
              <a:defRPr/>
            </a:pPr>
            <a:fld id="{E5B7B5B5-EDFB-42EF-AD2D-69AB0DA2B694}" type="slidenum">
              <a:rPr lang="en-US"/>
              <a:pPr>
                <a:defRPr/>
              </a:pPr>
              <a:t>‹#›</a:t>
            </a:fld>
            <a:endParaRPr lang="en-US" dirty="0"/>
          </a:p>
        </p:txBody>
      </p:sp>
    </p:spTree>
    <p:extLst>
      <p:ext uri="{BB962C8B-B14F-4D97-AF65-F5344CB8AC3E}">
        <p14:creationId xmlns:p14="http://schemas.microsoft.com/office/powerpoint/2010/main" val="132374803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pitchFamily="-10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3971522" y="8830315"/>
            <a:ext cx="3037680" cy="463977"/>
          </a:xfrm>
          <a:prstGeom prst="rect">
            <a:avLst/>
          </a:prstGeom>
          <a:noFill/>
          <a:ln w="9525">
            <a:noFill/>
            <a:miter lim="800000"/>
            <a:headEnd/>
            <a:tailEnd/>
          </a:ln>
        </p:spPr>
        <p:txBody>
          <a:bodyPr lIns="91577" tIns="45789" rIns="91577" bIns="45789" anchor="b"/>
          <a:lstStyle/>
          <a:p>
            <a:pPr algn="r"/>
            <a:fld id="{67B9B184-557B-4568-9744-93E71EA1AD8A}" type="slidenum">
              <a:rPr lang="en-US" sz="1200" b="0">
                <a:latin typeface="Times New Roman" pitchFamily="18" charset="0"/>
              </a:rPr>
              <a:pPr algn="r"/>
              <a:t>1</a:t>
            </a:fld>
            <a:endParaRPr lang="en-US" sz="1200" b="0" dirty="0">
              <a:latin typeface="Times New Roman"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dirty="0" smtClean="0">
              <a:ea typeface="ＭＳ Ｐゴシック" pitchFamily="28" charset="-128"/>
            </a:endParaRPr>
          </a:p>
        </p:txBody>
      </p:sp>
    </p:spTree>
    <p:extLst>
      <p:ext uri="{BB962C8B-B14F-4D97-AF65-F5344CB8AC3E}">
        <p14:creationId xmlns:p14="http://schemas.microsoft.com/office/powerpoint/2010/main" val="180503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r>
              <a:rPr lang="en-US" dirty="0" smtClean="0">
                <a:ea typeface="ＭＳ Ｐゴシック" pitchFamily="28" charset="-128"/>
              </a:rPr>
              <a:t>Where using the</a:t>
            </a:r>
            <a:r>
              <a:rPr lang="en-US" baseline="0" dirty="0" smtClean="0">
                <a:ea typeface="ＭＳ Ｐゴシック" pitchFamily="28" charset="-128"/>
              </a:rPr>
              <a:t> space-by-space method, an increase is permitted only where specified lighting is installed and automatically controlled separately from general lighting</a:t>
            </a:r>
            <a:endParaRPr lang="en-US" dirty="0" smtClean="0">
              <a:ea typeface="ＭＳ Ｐゴシック" pitchFamily="28" charset="-128"/>
            </a:endParaRPr>
          </a:p>
          <a:p>
            <a:endParaRPr lang="en-US" dirty="0" smtClean="0">
              <a:ea typeface="ＭＳ Ｐゴシック" pitchFamily="28" charset="-128"/>
            </a:endParaRPr>
          </a:p>
          <a:p>
            <a:r>
              <a:rPr lang="en-US" dirty="0" smtClean="0">
                <a:ea typeface="ＭＳ Ｐゴシック" pitchFamily="28" charset="-128"/>
              </a:rPr>
              <a:t>Specific accommodation has been made for retail merchandise highlighting in the 2015 IECC.  These are IN ADDITION TO general lighting.</a:t>
            </a:r>
          </a:p>
          <a:p>
            <a:endParaRPr lang="en-US" dirty="0" smtClean="0">
              <a:ea typeface="ＭＳ Ｐゴシック" pitchFamily="28" charset="-128"/>
            </a:endParaRPr>
          </a:p>
          <a:p>
            <a:r>
              <a:rPr lang="en-US" dirty="0" smtClean="0">
                <a:ea typeface="ＭＳ Ｐゴシック" pitchFamily="28" charset="-128"/>
              </a:rPr>
              <a:t>Floor area is the specific area to highlight merchandise.  For example, track lighting installed to highlight a wall display of shoes – would qualify.  Overhead, general lighting not specifically aimed at the wall of shoes would not qualify.</a:t>
            </a:r>
          </a:p>
        </p:txBody>
      </p:sp>
    </p:spTree>
    <p:extLst>
      <p:ext uri="{BB962C8B-B14F-4D97-AF65-F5344CB8AC3E}">
        <p14:creationId xmlns:p14="http://schemas.microsoft.com/office/powerpoint/2010/main" val="1564958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endParaRPr lang="en-US" dirty="0" smtClean="0">
              <a:ea typeface="ＭＳ Ｐゴシック" pitchFamily="28" charset="-128"/>
            </a:endParaRPr>
          </a:p>
        </p:txBody>
      </p:sp>
    </p:spTree>
    <p:extLst>
      <p:ext uri="{BB962C8B-B14F-4D97-AF65-F5344CB8AC3E}">
        <p14:creationId xmlns:p14="http://schemas.microsoft.com/office/powerpoint/2010/main" val="3604670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r>
              <a:rPr lang="en-US" b="0" u="none" dirty="0" smtClean="0">
                <a:ea typeface="ＭＳ Ｐゴシック" pitchFamily="28" charset="-128"/>
              </a:rPr>
              <a:t>Screw lamp holders = typical Edison based – this is whatever the factory</a:t>
            </a:r>
            <a:r>
              <a:rPr lang="en-US" b="0" u="none" baseline="0" dirty="0" smtClean="0">
                <a:ea typeface="ＭＳ Ｐゴシック" pitchFamily="28" charset="-128"/>
              </a:rPr>
              <a:t> labeling says is the maximum wattage; not simple wattage of a bulb – must be the max that could be installed in the fixture</a:t>
            </a:r>
          </a:p>
          <a:p>
            <a:endParaRPr lang="en-US" b="0" u="none" baseline="0" dirty="0" smtClean="0">
              <a:ea typeface="ＭＳ Ｐゴシック" pitchFamily="28" charset="-128"/>
            </a:endParaRPr>
          </a:p>
          <a:p>
            <a:endParaRPr lang="en-US" b="0" u="none" baseline="0" dirty="0" smtClean="0">
              <a:ea typeface="ＭＳ Ｐゴシック" pitchFamily="28" charset="-128"/>
            </a:endParaRPr>
          </a:p>
          <a:p>
            <a:r>
              <a:rPr lang="en-US" b="0" u="none" baseline="0" dirty="0" smtClean="0">
                <a:ea typeface="ＭＳ Ｐゴシック" pitchFamily="28" charset="-128"/>
              </a:rPr>
              <a:t>If you have other types, it’s the manufacturer’s rated wattage of the lamp plus ballast.</a:t>
            </a:r>
            <a:endParaRPr lang="en-US" b="0" u="none" dirty="0" smtClean="0">
              <a:ea typeface="ＭＳ Ｐゴシック" pitchFamily="28" charset="-128"/>
            </a:endParaRPr>
          </a:p>
        </p:txBody>
      </p:sp>
    </p:spTree>
    <p:extLst>
      <p:ext uri="{BB962C8B-B14F-4D97-AF65-F5344CB8AC3E}">
        <p14:creationId xmlns:p14="http://schemas.microsoft.com/office/powerpoint/2010/main" val="466964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r>
              <a:rPr lang="en-US" dirty="0" smtClean="0">
                <a:ea typeface="ＭＳ Ｐゴシック" pitchFamily="28" charset="-128"/>
              </a:rPr>
              <a:t>These types of lighting do not have to be counted.  These are considered to be IN ADDITION TO general lighting.</a:t>
            </a:r>
          </a:p>
          <a:p>
            <a:endParaRPr lang="en-US" dirty="0" smtClean="0">
              <a:ea typeface="ＭＳ Ｐゴシック" pitchFamily="28" charset="-128"/>
            </a:endParaRPr>
          </a:p>
        </p:txBody>
      </p:sp>
    </p:spTree>
    <p:extLst>
      <p:ext uri="{BB962C8B-B14F-4D97-AF65-F5344CB8AC3E}">
        <p14:creationId xmlns:p14="http://schemas.microsoft.com/office/powerpoint/2010/main" val="1321494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r>
              <a:rPr lang="en-US" dirty="0" smtClean="0">
                <a:ea typeface="ＭＳ Ｐゴシック" pitchFamily="28" charset="-128"/>
              </a:rPr>
              <a:t>Must include all lighting that is part of the design.  If individual task lighting is part of the design it must be included.  One example of lighting that would NOT have to be included is if the tenant purchases furniture with under shelf task lighting that wasn’t part of the original design.</a:t>
            </a:r>
          </a:p>
          <a:p>
            <a:endParaRPr lang="en-US" dirty="0" smtClean="0">
              <a:ea typeface="ＭＳ Ｐゴシック" pitchFamily="28" charset="-128"/>
            </a:endParaRPr>
          </a:p>
          <a:p>
            <a:r>
              <a:rPr lang="en-US" dirty="0" smtClean="0">
                <a:ea typeface="ＭＳ Ｐゴシック" pitchFamily="28" charset="-128"/>
              </a:rPr>
              <a:t>The calculation includes the lamp plus ballast values.</a:t>
            </a:r>
          </a:p>
          <a:p>
            <a:endParaRPr lang="en-US" dirty="0" smtClean="0">
              <a:ea typeface="ＭＳ Ｐゴシック" pitchFamily="28" charset="-128"/>
            </a:endParaRPr>
          </a:p>
          <a:p>
            <a:r>
              <a:rPr lang="en-US" b="1" dirty="0" smtClean="0"/>
              <a:t>Total connected interior lighting power. </a:t>
            </a:r>
            <a:r>
              <a:rPr lang="en-US" dirty="0" smtClean="0"/>
              <a:t>The total connected interior lighting power (watts) should be </a:t>
            </a:r>
            <a:r>
              <a:rPr lang="en-US" baseline="0" dirty="0" smtClean="0"/>
              <a:t>determined in accordance with Equation 4-9</a:t>
            </a:r>
            <a:endParaRPr lang="en-US" dirty="0" smtClean="0"/>
          </a:p>
          <a:p>
            <a:endParaRPr lang="en-US" dirty="0" smtClean="0">
              <a:ea typeface="ＭＳ Ｐゴシック" pitchFamily="28" charset="-128"/>
            </a:endParaRPr>
          </a:p>
          <a:p>
            <a:endParaRPr lang="en-US" dirty="0" smtClean="0">
              <a:ea typeface="ＭＳ Ｐゴシック" pitchFamily="28" charset="-128"/>
            </a:endParaRPr>
          </a:p>
        </p:txBody>
      </p:sp>
    </p:spTree>
    <p:extLst>
      <p:ext uri="{BB962C8B-B14F-4D97-AF65-F5344CB8AC3E}">
        <p14:creationId xmlns:p14="http://schemas.microsoft.com/office/powerpoint/2010/main" val="33063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r>
              <a:rPr lang="en-US" b="0" u="none" dirty="0" smtClean="0">
                <a:ea typeface="ＭＳ Ｐゴシック" pitchFamily="28" charset="-128"/>
              </a:rPr>
              <a:t>Intent is to</a:t>
            </a:r>
            <a:r>
              <a:rPr lang="en-US" b="0" u="none" baseline="0" dirty="0" smtClean="0">
                <a:ea typeface="ＭＳ Ｐゴシック" pitchFamily="28" charset="-128"/>
              </a:rPr>
              <a:t> allow occupants to control unneeded lighting.</a:t>
            </a:r>
            <a:endParaRPr lang="en-US" b="0" u="none" dirty="0" smtClean="0">
              <a:ea typeface="ＭＳ Ｐゴシック" pitchFamily="28" charset="-128"/>
            </a:endParaRPr>
          </a:p>
        </p:txBody>
      </p:sp>
    </p:spTree>
    <p:extLst>
      <p:ext uri="{BB962C8B-B14F-4D97-AF65-F5344CB8AC3E}">
        <p14:creationId xmlns:p14="http://schemas.microsoft.com/office/powerpoint/2010/main" val="2881485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endParaRPr lang="en-US" dirty="0" smtClean="0">
              <a:ea typeface="ＭＳ Ｐゴシック" pitchFamily="28" charset="-128"/>
            </a:endParaRPr>
          </a:p>
        </p:txBody>
      </p:sp>
    </p:spTree>
    <p:extLst>
      <p:ext uri="{BB962C8B-B14F-4D97-AF65-F5344CB8AC3E}">
        <p14:creationId xmlns:p14="http://schemas.microsoft.com/office/powerpoint/2010/main" val="2628871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endParaRPr lang="en-US" dirty="0" smtClean="0">
              <a:ea typeface="ＭＳ Ｐゴシック" pitchFamily="28" charset="-128"/>
            </a:endParaRPr>
          </a:p>
        </p:txBody>
      </p:sp>
    </p:spTree>
    <p:extLst>
      <p:ext uri="{BB962C8B-B14F-4D97-AF65-F5344CB8AC3E}">
        <p14:creationId xmlns:p14="http://schemas.microsoft.com/office/powerpoint/2010/main" val="21028040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20</a:t>
            </a:fld>
            <a:endParaRPr lang="en-US" dirty="0"/>
          </a:p>
        </p:txBody>
      </p:sp>
    </p:spTree>
    <p:extLst>
      <p:ext uri="{BB962C8B-B14F-4D97-AF65-F5344CB8AC3E}">
        <p14:creationId xmlns:p14="http://schemas.microsoft.com/office/powerpoint/2010/main" val="7556919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21</a:t>
            </a:fld>
            <a:endParaRPr lang="en-US" dirty="0"/>
          </a:p>
        </p:txBody>
      </p:sp>
    </p:spTree>
    <p:extLst>
      <p:ext uri="{BB962C8B-B14F-4D97-AF65-F5344CB8AC3E}">
        <p14:creationId xmlns:p14="http://schemas.microsoft.com/office/powerpoint/2010/main" val="2360410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Tenant spaces shall comply with Section C406.1.1</a:t>
            </a:r>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3</a:t>
            </a:fld>
            <a:endParaRPr lang="en-US" dirty="0"/>
          </a:p>
        </p:txBody>
      </p:sp>
    </p:spTree>
    <p:extLst>
      <p:ext uri="{BB962C8B-B14F-4D97-AF65-F5344CB8AC3E}">
        <p14:creationId xmlns:p14="http://schemas.microsoft.com/office/powerpoint/2010/main" val="11072014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endParaRPr lang="en-US" dirty="0" smtClean="0">
              <a:ea typeface="ＭＳ Ｐゴシック" pitchFamily="28" charset="-128"/>
            </a:endParaRPr>
          </a:p>
        </p:txBody>
      </p:sp>
    </p:spTree>
    <p:extLst>
      <p:ext uri="{BB962C8B-B14F-4D97-AF65-F5344CB8AC3E}">
        <p14:creationId xmlns:p14="http://schemas.microsoft.com/office/powerpoint/2010/main" val="15267094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23</a:t>
            </a:fld>
            <a:endParaRPr lang="en-US" dirty="0"/>
          </a:p>
        </p:txBody>
      </p:sp>
    </p:spTree>
    <p:extLst>
      <p:ext uri="{BB962C8B-B14F-4D97-AF65-F5344CB8AC3E}">
        <p14:creationId xmlns:p14="http://schemas.microsoft.com/office/powerpoint/2010/main" val="25157896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24</a:t>
            </a:fld>
            <a:endParaRPr lang="en-US" dirty="0"/>
          </a:p>
        </p:txBody>
      </p:sp>
    </p:spTree>
    <p:extLst>
      <p:ext uri="{BB962C8B-B14F-4D97-AF65-F5344CB8AC3E}">
        <p14:creationId xmlns:p14="http://schemas.microsoft.com/office/powerpoint/2010/main" val="6144341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r>
              <a:rPr lang="en-US" b="0" u="none" dirty="0" smtClean="0">
                <a:ea typeface="ＭＳ Ｐゴシック" pitchFamily="28" charset="-128"/>
              </a:rPr>
              <a:t>Intent is to allow occupants to moderate</a:t>
            </a:r>
            <a:r>
              <a:rPr lang="en-US" b="0" u="none" baseline="0" dirty="0" smtClean="0">
                <a:ea typeface="ＭＳ Ｐゴシック" pitchFamily="28" charset="-128"/>
              </a:rPr>
              <a:t> light levels to save energy.  </a:t>
            </a:r>
          </a:p>
          <a:p>
            <a:endParaRPr lang="en-US" dirty="0">
              <a:ea typeface="ＭＳ Ｐゴシック" pitchFamily="28" charset="-128"/>
            </a:endParaRPr>
          </a:p>
          <a:p>
            <a:endParaRPr lang="en-US" b="0" u="none" dirty="0" smtClean="0">
              <a:ea typeface="ＭＳ Ｐゴシック" pitchFamily="28" charset="-128"/>
            </a:endParaRPr>
          </a:p>
          <a:p>
            <a:endParaRPr lang="en-US" dirty="0">
              <a:ea typeface="ＭＳ Ｐゴシック" pitchFamily="28" charset="-128"/>
            </a:endParaRPr>
          </a:p>
        </p:txBody>
      </p:sp>
    </p:spTree>
    <p:extLst>
      <p:ext uri="{BB962C8B-B14F-4D97-AF65-F5344CB8AC3E}">
        <p14:creationId xmlns:p14="http://schemas.microsoft.com/office/powerpoint/2010/main" val="18521660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r>
              <a:rPr lang="en-US" dirty="0" smtClean="0">
                <a:ea typeface="ＭＳ Ｐゴシック" pitchFamily="28" charset="-128"/>
              </a:rPr>
              <a:t>Options are:  dimming, dual switching in a uniform patter across the ceiling grid, or, for three-lamp fixtures, switch the middle lamps independently from the outer lamps.  You can also do each luminaire or each lamp although this isn’t common due to cost and practicality.</a:t>
            </a:r>
          </a:p>
          <a:p>
            <a:endParaRPr lang="en-US" dirty="0" smtClean="0">
              <a:ea typeface="ＭＳ Ｐゴシック" pitchFamily="28" charset="-128"/>
            </a:endParaRPr>
          </a:p>
          <a:p>
            <a:r>
              <a:rPr lang="en-US" b="1" dirty="0" smtClean="0"/>
              <a:t>Light reduction controls. </a:t>
            </a:r>
            <a:r>
              <a:rPr lang="en-US" dirty="0" smtClean="0"/>
              <a:t>Each area that is required to have a manual control must allow the occupant to reduce the connected lighting load in a reasonably uniform illumination pattern by at least 50 percent</a:t>
            </a:r>
            <a:r>
              <a:rPr lang="en-US" baseline="0" dirty="0" smtClean="0"/>
              <a:t> and have </a:t>
            </a:r>
            <a:r>
              <a:rPr lang="en-US" u="sng" baseline="0" dirty="0" smtClean="0"/>
              <a:t>one of the following options OR another approved method.</a:t>
            </a:r>
            <a:endParaRPr lang="en-US" u="sng" dirty="0" smtClean="0">
              <a:ea typeface="ＭＳ Ｐゴシック" pitchFamily="28" charset="-128"/>
            </a:endParaRPr>
          </a:p>
        </p:txBody>
      </p:sp>
    </p:spTree>
    <p:extLst>
      <p:ext uri="{BB962C8B-B14F-4D97-AF65-F5344CB8AC3E}">
        <p14:creationId xmlns:p14="http://schemas.microsoft.com/office/powerpoint/2010/main" val="23308216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n-US" dirty="0" smtClean="0">
              <a:ea typeface="ＭＳ Ｐゴシック" pitchFamily="28" charset="-128"/>
            </a:endParaRPr>
          </a:p>
        </p:txBody>
      </p:sp>
    </p:spTree>
    <p:extLst>
      <p:ext uri="{BB962C8B-B14F-4D97-AF65-F5344CB8AC3E}">
        <p14:creationId xmlns:p14="http://schemas.microsoft.com/office/powerpoint/2010/main" val="27683438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General lighting does not include lighting that is required to have specific application control in accordance</a:t>
            </a:r>
            <a:r>
              <a:rPr lang="en-US" baseline="0" dirty="0" smtClean="0"/>
              <a:t> with Section C405.2.4</a:t>
            </a:r>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28</a:t>
            </a:fld>
            <a:endParaRPr lang="en-US" dirty="0"/>
          </a:p>
        </p:txBody>
      </p:sp>
    </p:spTree>
    <p:extLst>
      <p:ext uri="{BB962C8B-B14F-4D97-AF65-F5344CB8AC3E}">
        <p14:creationId xmlns:p14="http://schemas.microsoft.com/office/powerpoint/2010/main" val="32605305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29</a:t>
            </a:fld>
            <a:endParaRPr lang="en-US" dirty="0"/>
          </a:p>
        </p:txBody>
      </p:sp>
    </p:spTree>
    <p:extLst>
      <p:ext uri="{BB962C8B-B14F-4D97-AF65-F5344CB8AC3E}">
        <p14:creationId xmlns:p14="http://schemas.microsoft.com/office/powerpoint/2010/main" val="9182246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30</a:t>
            </a:fld>
            <a:endParaRPr lang="en-US" dirty="0"/>
          </a:p>
        </p:txBody>
      </p:sp>
    </p:spTree>
    <p:extLst>
      <p:ext uri="{BB962C8B-B14F-4D97-AF65-F5344CB8AC3E}">
        <p14:creationId xmlns:p14="http://schemas.microsoft.com/office/powerpoint/2010/main" val="1535474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31</a:t>
            </a:fld>
            <a:endParaRPr lang="en-US" dirty="0"/>
          </a:p>
        </p:txBody>
      </p:sp>
    </p:spTree>
    <p:extLst>
      <p:ext uri="{BB962C8B-B14F-4D97-AF65-F5344CB8AC3E}">
        <p14:creationId xmlns:p14="http://schemas.microsoft.com/office/powerpoint/2010/main" val="1224603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r>
              <a:rPr lang="en-US" dirty="0" smtClean="0">
                <a:ea typeface="ＭＳ Ｐゴシック" pitchFamily="28" charset="-128"/>
              </a:rPr>
              <a:t>C403.2.15</a:t>
            </a:r>
            <a:r>
              <a:rPr lang="en-US" baseline="0" dirty="0" smtClean="0">
                <a:ea typeface="ＭＳ Ｐゴシック" pitchFamily="28" charset="-128"/>
              </a:rPr>
              <a:t> – Lights:</a:t>
            </a:r>
          </a:p>
          <a:p>
            <a:r>
              <a:rPr lang="en-US" baseline="0" dirty="0" smtClean="0">
                <a:ea typeface="ＭＳ Ｐゴシック" pitchFamily="28" charset="-128"/>
              </a:rPr>
              <a:t>Light sources with an efficacy </a:t>
            </a:r>
            <a:r>
              <a:rPr lang="en-US" u="sng" baseline="0" dirty="0" smtClean="0">
                <a:ea typeface="ＭＳ Ｐゴシック" pitchFamily="28" charset="-128"/>
              </a:rPr>
              <a:t>&gt;</a:t>
            </a:r>
            <a:r>
              <a:rPr lang="en-US" baseline="0" dirty="0" smtClean="0">
                <a:ea typeface="ＭＳ Ｐゴシック" pitchFamily="28" charset="-128"/>
              </a:rPr>
              <a:t> 40 lumens/W including ballast losses or use light sources with efficacy </a:t>
            </a:r>
            <a:r>
              <a:rPr lang="en-US" u="sng" baseline="0" dirty="0" smtClean="0">
                <a:ea typeface="ＭＳ Ｐゴシック" pitchFamily="28" charset="-128"/>
              </a:rPr>
              <a:t>&gt;</a:t>
            </a:r>
            <a:r>
              <a:rPr lang="en-US" baseline="0" dirty="0" smtClean="0">
                <a:ea typeface="ＭＳ Ｐゴシック" pitchFamily="28" charset="-128"/>
              </a:rPr>
              <a:t> 40 lumens/W including ballast losses in conjunction with a device that turns lights off within 15 minutes of space not occupied</a:t>
            </a:r>
          </a:p>
          <a:p>
            <a:endParaRPr lang="en-US" baseline="0" dirty="0" smtClean="0">
              <a:ea typeface="ＭＳ Ｐゴシック" pitchFamily="28" charset="-128"/>
            </a:endParaRPr>
          </a:p>
          <a:p>
            <a:r>
              <a:rPr lang="en-US" baseline="0" dirty="0" smtClean="0">
                <a:ea typeface="ＭＳ Ｐゴシック" pitchFamily="28" charset="-128"/>
              </a:rPr>
              <a:t>C403.2.16 – Lights:</a:t>
            </a:r>
          </a:p>
          <a:p>
            <a:r>
              <a:rPr lang="en-US" baseline="0" dirty="0" smtClean="0">
                <a:ea typeface="ＭＳ Ｐゴシック" pitchFamily="28" charset="-128"/>
              </a:rPr>
              <a:t>Light source efficacy </a:t>
            </a:r>
            <a:r>
              <a:rPr lang="en-US" u="sng" baseline="0" dirty="0" smtClean="0">
                <a:ea typeface="ＭＳ Ｐゴシック" pitchFamily="28" charset="-128"/>
              </a:rPr>
              <a:t>&gt;</a:t>
            </a:r>
            <a:r>
              <a:rPr lang="en-US" baseline="0" dirty="0" smtClean="0">
                <a:ea typeface="ＭＳ Ｐゴシック" pitchFamily="28" charset="-128"/>
              </a:rPr>
              <a:t> 40 lumens/W including ballast losses or provided with a device that automatically turns off lights within 15 minutes walk-in cooler or freezer was last occupied</a:t>
            </a:r>
            <a:endParaRPr lang="en-US" dirty="0" smtClean="0">
              <a:ea typeface="ＭＳ Ｐゴシック" pitchFamily="28" charset="-128"/>
            </a:endParaRPr>
          </a:p>
          <a:p>
            <a:endParaRPr lang="en-US" dirty="0" smtClean="0">
              <a:ea typeface="ＭＳ Ｐゴシック" pitchFamily="28" charset="-128"/>
            </a:endParaRPr>
          </a:p>
        </p:txBody>
      </p:sp>
    </p:spTree>
    <p:extLst>
      <p:ext uri="{BB962C8B-B14F-4D97-AF65-F5344CB8AC3E}">
        <p14:creationId xmlns:p14="http://schemas.microsoft.com/office/powerpoint/2010/main" val="14188326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32</a:t>
            </a:fld>
            <a:endParaRPr lang="en-US" dirty="0"/>
          </a:p>
        </p:txBody>
      </p:sp>
    </p:spTree>
    <p:extLst>
      <p:ext uri="{BB962C8B-B14F-4D97-AF65-F5344CB8AC3E}">
        <p14:creationId xmlns:p14="http://schemas.microsoft.com/office/powerpoint/2010/main" val="8078569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33</a:t>
            </a:fld>
            <a:endParaRPr lang="en-US" dirty="0"/>
          </a:p>
        </p:txBody>
      </p:sp>
    </p:spTree>
    <p:extLst>
      <p:ext uri="{BB962C8B-B14F-4D97-AF65-F5344CB8AC3E}">
        <p14:creationId xmlns:p14="http://schemas.microsoft.com/office/powerpoint/2010/main" val="13671151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34</a:t>
            </a:fld>
            <a:endParaRPr lang="en-US" dirty="0"/>
          </a:p>
        </p:txBody>
      </p:sp>
    </p:spTree>
    <p:extLst>
      <p:ext uri="{BB962C8B-B14F-4D97-AF65-F5344CB8AC3E}">
        <p14:creationId xmlns:p14="http://schemas.microsoft.com/office/powerpoint/2010/main" val="16490778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35</a:t>
            </a:fld>
            <a:endParaRPr lang="en-US" dirty="0"/>
          </a:p>
        </p:txBody>
      </p:sp>
    </p:spTree>
    <p:extLst>
      <p:ext uri="{BB962C8B-B14F-4D97-AF65-F5344CB8AC3E}">
        <p14:creationId xmlns:p14="http://schemas.microsoft.com/office/powerpoint/2010/main" val="31235798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r>
              <a:rPr lang="en-US" dirty="0" smtClean="0">
                <a:ea typeface="ＭＳ Ｐゴシック" pitchFamily="28" charset="-128"/>
              </a:rPr>
              <a:t>Similar to interior lighting power limits.  </a:t>
            </a:r>
          </a:p>
          <a:p>
            <a:r>
              <a:rPr lang="en-US" dirty="0" smtClean="0">
                <a:ea typeface="ＭＳ Ｐゴシック" pitchFamily="28" charset="-128"/>
              </a:rPr>
              <a:t>Same steps to calculate as for interior.</a:t>
            </a:r>
          </a:p>
          <a:p>
            <a:endParaRPr lang="en-US" dirty="0" smtClean="0">
              <a:ea typeface="ＭＳ Ｐゴシック" pitchFamily="28" charset="-128"/>
            </a:endParaRPr>
          </a:p>
        </p:txBody>
      </p:sp>
    </p:spTree>
    <p:extLst>
      <p:ext uri="{BB962C8B-B14F-4D97-AF65-F5344CB8AC3E}">
        <p14:creationId xmlns:p14="http://schemas.microsoft.com/office/powerpoint/2010/main" val="32622228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r>
              <a:rPr lang="en-US" dirty="0" smtClean="0">
                <a:ea typeface="ＭＳ Ｐゴシック" pitchFamily="28" charset="-128"/>
              </a:rPr>
              <a:t>These do not need to be included when doing your calculation.</a:t>
            </a:r>
          </a:p>
          <a:p>
            <a:endParaRPr lang="en-US" dirty="0" smtClean="0">
              <a:ea typeface="ＭＳ Ｐゴシック" pitchFamily="28" charset="-128"/>
            </a:endParaRPr>
          </a:p>
        </p:txBody>
      </p:sp>
    </p:spTree>
    <p:extLst>
      <p:ext uri="{BB962C8B-B14F-4D97-AF65-F5344CB8AC3E}">
        <p14:creationId xmlns:p14="http://schemas.microsoft.com/office/powerpoint/2010/main" val="22294284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r>
              <a:rPr lang="en-US" dirty="0" smtClean="0">
                <a:ea typeface="ＭＳ Ｐゴシック" pitchFamily="28" charset="-128"/>
              </a:rPr>
              <a:t>Based on the realization</a:t>
            </a:r>
            <a:r>
              <a:rPr lang="en-US" baseline="0" dirty="0" smtClean="0">
                <a:ea typeface="ＭＳ Ｐゴシック" pitchFamily="28" charset="-128"/>
              </a:rPr>
              <a:t> that different areas have different lighting requirements.</a:t>
            </a:r>
          </a:p>
          <a:p>
            <a:endParaRPr lang="en-US" baseline="0" dirty="0" smtClean="0">
              <a:ea typeface="ＭＳ Ｐゴシック" pitchFamily="28" charset="-128"/>
            </a:endParaRPr>
          </a:p>
          <a:p>
            <a:r>
              <a:rPr lang="en-US" baseline="0" dirty="0" smtClean="0">
                <a:ea typeface="ＭＳ Ｐゴシック" pitchFamily="28" charset="-128"/>
              </a:rPr>
              <a:t>If you’re next to a lot of exterior lighting – your lighting needs because of contrast or other visual needs is going to have to be higher.</a:t>
            </a:r>
          </a:p>
          <a:p>
            <a:endParaRPr lang="en-US" baseline="0" dirty="0" smtClean="0">
              <a:ea typeface="ＭＳ Ｐゴシック" pitchFamily="28" charset="-128"/>
            </a:endParaRPr>
          </a:p>
          <a:p>
            <a:r>
              <a:rPr lang="en-US" baseline="0" dirty="0" smtClean="0">
                <a:ea typeface="ＭＳ Ｐゴシック" pitchFamily="28" charset="-128"/>
              </a:rPr>
              <a:t>If there are low ambient conditions, you don’t need as much lighting.</a:t>
            </a:r>
          </a:p>
          <a:p>
            <a:endParaRPr lang="en-US" baseline="0" dirty="0" smtClean="0">
              <a:ea typeface="ＭＳ Ｐゴシック" pitchFamily="28" charset="-128"/>
            </a:endParaRPr>
          </a:p>
          <a:p>
            <a:r>
              <a:rPr lang="en-US" baseline="0" dirty="0" smtClean="0">
                <a:ea typeface="ＭＳ Ｐゴシック" pitchFamily="28" charset="-128"/>
              </a:rPr>
              <a:t>1 = low lit areas</a:t>
            </a:r>
          </a:p>
          <a:p>
            <a:r>
              <a:rPr lang="en-US" baseline="0" dirty="0" smtClean="0">
                <a:ea typeface="ＭＳ Ｐゴシック" pitchFamily="28" charset="-128"/>
              </a:rPr>
              <a:t>2 = very common for a lot of buildings – basically residential zoned or neighborhood business district</a:t>
            </a:r>
          </a:p>
          <a:p>
            <a:r>
              <a:rPr lang="en-US" baseline="0" dirty="0" smtClean="0">
                <a:ea typeface="ＭＳ Ｐゴシック" pitchFamily="28" charset="-128"/>
              </a:rPr>
              <a:t>3 = all other</a:t>
            </a:r>
          </a:p>
          <a:p>
            <a:r>
              <a:rPr lang="en-US" baseline="0" dirty="0" smtClean="0">
                <a:ea typeface="ＭＳ Ｐゴシック" pitchFamily="28" charset="-128"/>
              </a:rPr>
              <a:t>4 = high end of the scale, very high-activity commercial districts.  Typically major metropolitan areas, inner cities, etc. with a lot of exterior lighting.</a:t>
            </a:r>
            <a:endParaRPr lang="en-US" dirty="0" smtClean="0">
              <a:ea typeface="ＭＳ Ｐゴシック" pitchFamily="28" charset="-128"/>
            </a:endParaRPr>
          </a:p>
          <a:p>
            <a:endParaRPr lang="en-US" dirty="0" smtClean="0">
              <a:ea typeface="ＭＳ Ｐゴシック" pitchFamily="28" charset="-128"/>
            </a:endParaRPr>
          </a:p>
          <a:p>
            <a:endParaRPr lang="en-US" dirty="0" smtClean="0">
              <a:ea typeface="ＭＳ Ｐゴシック" pitchFamily="28" charset="-128"/>
            </a:endParaRPr>
          </a:p>
          <a:p>
            <a:endParaRPr lang="en-US" b="1" u="sng" baseline="0" dirty="0" smtClean="0">
              <a:ea typeface="ＭＳ Ｐゴシック" pitchFamily="28" charset="-128"/>
            </a:endParaRPr>
          </a:p>
          <a:p>
            <a:endParaRPr lang="en-US" b="1" u="sng" dirty="0" smtClean="0">
              <a:ea typeface="ＭＳ Ｐゴシック" pitchFamily="28" charset="-128"/>
            </a:endParaRPr>
          </a:p>
        </p:txBody>
      </p:sp>
    </p:spTree>
    <p:extLst>
      <p:ext uri="{BB962C8B-B14F-4D97-AF65-F5344CB8AC3E}">
        <p14:creationId xmlns:p14="http://schemas.microsoft.com/office/powerpoint/2010/main" val="523828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0" fontAlgn="base" latinLnBrk="0" hangingPunct="0"/>
            <a:r>
              <a:rPr lang="en-US" sz="1200" b="1" i="0" u="none" strike="noStrike" kern="1200" baseline="0" dirty="0" smtClean="0">
                <a:solidFill>
                  <a:schemeClr val="tx1"/>
                </a:solidFill>
                <a:effectLst/>
                <a:ea typeface="ＭＳ Ｐゴシック" pitchFamily="34" charset="-128"/>
                <a:cs typeface="+mn-cs"/>
              </a:rPr>
              <a:t>Example:</a:t>
            </a:r>
          </a:p>
          <a:p>
            <a:pPr rtl="0" eaLnBrk="0" fontAlgn="base" latinLnBrk="0" hangingPunct="0"/>
            <a:endParaRPr lang="en-US" sz="1200" b="1" i="0" u="none" strike="noStrike" kern="1200" baseline="0" dirty="0" smtClean="0">
              <a:solidFill>
                <a:schemeClr val="tx1"/>
              </a:solidFill>
              <a:effectLst/>
              <a:ea typeface="ＭＳ Ｐゴシック" pitchFamily="34" charset="-128"/>
              <a:cs typeface="+mn-cs"/>
            </a:endParaRPr>
          </a:p>
          <a:p>
            <a:pPr rtl="0" eaLnBrk="0" fontAlgn="base" latinLnBrk="0" hangingPunct="0"/>
            <a:r>
              <a:rPr lang="en-US" sz="1200" b="1" i="0" u="none" strike="noStrike" kern="1200" baseline="0" dirty="0" smtClean="0">
                <a:solidFill>
                  <a:schemeClr val="tx1"/>
                </a:solidFill>
                <a:effectLst/>
                <a:ea typeface="ＭＳ Ｐゴシック" pitchFamily="34" charset="-128"/>
                <a:cs typeface="+mn-cs"/>
              </a:rPr>
              <a:t>Lighting Zone/Description</a:t>
            </a:r>
            <a:endParaRPr lang="en-US" sz="1200" b="0" i="0" u="none" strike="noStrike" kern="1200" baseline="0" dirty="0" smtClean="0">
              <a:solidFill>
                <a:schemeClr val="tx1"/>
              </a:solidFill>
              <a:effectLst/>
              <a:ea typeface="ＭＳ Ｐゴシック" pitchFamily="34" charset="-128"/>
              <a:cs typeface="+mn-cs"/>
            </a:endParaRPr>
          </a:p>
          <a:p>
            <a:pPr rtl="0" eaLnBrk="0" fontAlgn="base" latinLnBrk="0" hangingPunct="0"/>
            <a:r>
              <a:rPr lang="en-US" sz="1200" b="0" i="0" u="none" strike="noStrike" kern="1200" baseline="0" dirty="0" smtClean="0">
                <a:solidFill>
                  <a:schemeClr val="tx1"/>
                </a:solidFill>
                <a:effectLst/>
                <a:ea typeface="ＭＳ Ｐゴシック" pitchFamily="34" charset="-128"/>
                <a:cs typeface="+mn-cs"/>
              </a:rPr>
              <a:t>1   Developed areas of national parks, state parks, forest land, and rural areas</a:t>
            </a:r>
            <a:endParaRPr lang="en-US" sz="1200" b="0" i="0" u="none" strike="noStrike" kern="1200" dirty="0" smtClean="0">
              <a:solidFill>
                <a:schemeClr val="tx1"/>
              </a:solidFill>
              <a:effectLst/>
              <a:ea typeface="ＭＳ Ｐゴシック" pitchFamily="34" charset="-128"/>
              <a:cs typeface="+mn-cs"/>
            </a:endParaRPr>
          </a:p>
          <a:p>
            <a:pPr marL="228600" indent="-228600" rtl="0" eaLnBrk="0" fontAlgn="base" latinLnBrk="0" hangingPunct="0">
              <a:buAutoNum type="arabicPlain" startAt="2"/>
            </a:pPr>
            <a:r>
              <a:rPr lang="en-US" sz="1200" b="0" i="0" u="none" strike="noStrike" kern="1200" baseline="0" dirty="0" smtClean="0">
                <a:solidFill>
                  <a:schemeClr val="tx1"/>
                </a:solidFill>
                <a:effectLst/>
                <a:ea typeface="ＭＳ Ｐゴシック" pitchFamily="34" charset="-128"/>
                <a:cs typeface="+mn-cs"/>
              </a:rPr>
              <a:t>Areas predominantly consisting of residential zoning, neighborhood business districts, light industrial with limited nighttime use and residential mixed use areas</a:t>
            </a:r>
          </a:p>
          <a:p>
            <a:pPr marL="228600" indent="-228600" rtl="0" eaLnBrk="0" fontAlgn="base" latinLnBrk="0" hangingPunct="0">
              <a:buAutoNum type="arabicPlain" startAt="2"/>
            </a:pPr>
            <a:r>
              <a:rPr lang="en-US" sz="1200" b="0" i="0" u="none" strike="noStrike" kern="1200" baseline="0" dirty="0" smtClean="0">
                <a:solidFill>
                  <a:schemeClr val="tx1"/>
                </a:solidFill>
                <a:effectLst/>
                <a:ea typeface="ＭＳ Ｐゴシック" pitchFamily="34" charset="-128"/>
                <a:cs typeface="+mn-cs"/>
              </a:rPr>
              <a:t>All other areas not classified as lighting zone 1, 2 or 4</a:t>
            </a:r>
          </a:p>
          <a:p>
            <a:pPr marL="228600" indent="-228600" rtl="0" eaLnBrk="0" fontAlgn="base" latinLnBrk="0" hangingPunct="0">
              <a:buAutoNum type="arabicPlain" startAt="2"/>
            </a:pPr>
            <a:r>
              <a:rPr lang="en-US" sz="1200" b="0" i="0" u="none" strike="noStrike" kern="1200" baseline="0" dirty="0" smtClean="0">
                <a:solidFill>
                  <a:schemeClr val="tx1"/>
                </a:solidFill>
                <a:effectLst/>
                <a:ea typeface="ＭＳ Ｐゴシック" pitchFamily="34" charset="-128"/>
                <a:cs typeface="+mn-cs"/>
              </a:rPr>
              <a:t>High-activity commercial districts in major metropolitan areas as designated by the local land use planning authority</a:t>
            </a:r>
            <a:endParaRPr lang="en-US" sz="1200" b="0" i="0" u="none" strike="noStrike" kern="1200" dirty="0" smtClean="0">
              <a:solidFill>
                <a:schemeClr val="tx1"/>
              </a:solidFill>
              <a:effectLst/>
              <a:ea typeface="ＭＳ Ｐゴシック" pitchFamily="34" charset="-128"/>
              <a:cs typeface="+mn-cs"/>
            </a:endParaRPr>
          </a:p>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39</a:t>
            </a:fld>
            <a:endParaRPr lang="en-US" dirty="0"/>
          </a:p>
        </p:txBody>
      </p:sp>
    </p:spTree>
    <p:extLst>
      <p:ext uri="{BB962C8B-B14F-4D97-AF65-F5344CB8AC3E}">
        <p14:creationId xmlns:p14="http://schemas.microsoft.com/office/powerpoint/2010/main" val="38124303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 site allowance is given in realization that some smaller buildings may need a little extra help because they won’t have as much square footage to get the wattage</a:t>
            </a:r>
            <a:r>
              <a:rPr lang="en-US" baseline="0" dirty="0" smtClean="0"/>
              <a:t> they need.</a:t>
            </a:r>
          </a:p>
          <a:p>
            <a:endParaRPr lang="en-US" baseline="0" dirty="0" smtClean="0"/>
          </a:p>
          <a:p>
            <a:r>
              <a:rPr lang="en-US" baseline="0" dirty="0" smtClean="0"/>
              <a:t>Pick applicable applications for your building and use appropriate zone column to get an allowance for each application.</a:t>
            </a:r>
            <a:endParaRPr lang="en-US" dirty="0"/>
          </a:p>
        </p:txBody>
      </p:sp>
      <p:sp>
        <p:nvSpPr>
          <p:cNvPr id="4" name="Slide Number Placeholder 3"/>
          <p:cNvSpPr>
            <a:spLocks noGrp="1"/>
          </p:cNvSpPr>
          <p:nvPr>
            <p:ph type="sldNum" sz="quarter" idx="10"/>
          </p:nvPr>
        </p:nvSpPr>
        <p:spPr/>
        <p:txBody>
          <a:bodyPr/>
          <a:lstStyle/>
          <a:p>
            <a:fld id="{4FF5B92B-6B67-D242-977C-9031446DA55A}" type="slidenum">
              <a:rPr lang="en-US" smtClean="0"/>
              <a:pPr/>
              <a:t>40</a:t>
            </a:fld>
            <a:endParaRPr lang="en-US" dirty="0"/>
          </a:p>
        </p:txBody>
      </p:sp>
    </p:spTree>
    <p:extLst>
      <p:ext uri="{BB962C8B-B14F-4D97-AF65-F5344CB8AC3E}">
        <p14:creationId xmlns:p14="http://schemas.microsoft.com/office/powerpoint/2010/main" val="42653502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41</a:t>
            </a:fld>
            <a:endParaRPr lang="en-US" dirty="0"/>
          </a:p>
        </p:txBody>
      </p:sp>
    </p:spTree>
    <p:extLst>
      <p:ext uri="{BB962C8B-B14F-4D97-AF65-F5344CB8AC3E}">
        <p14:creationId xmlns:p14="http://schemas.microsoft.com/office/powerpoint/2010/main" val="1091319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endParaRPr lang="en-US" b="1" u="sng" dirty="0" smtClean="0">
              <a:ea typeface="ＭＳ Ｐゴシック" pitchFamily="28" charset="-128"/>
            </a:endParaRPr>
          </a:p>
        </p:txBody>
      </p:sp>
    </p:spTree>
    <p:extLst>
      <p:ext uri="{BB962C8B-B14F-4D97-AF65-F5344CB8AC3E}">
        <p14:creationId xmlns:p14="http://schemas.microsoft.com/office/powerpoint/2010/main" val="34774783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endParaRPr lang="en-US" dirty="0" smtClean="0">
              <a:ea typeface="ＭＳ Ｐゴシック" pitchFamily="28" charset="-128"/>
            </a:endParaRPr>
          </a:p>
        </p:txBody>
      </p:sp>
    </p:spTree>
    <p:extLst>
      <p:ext uri="{BB962C8B-B14F-4D97-AF65-F5344CB8AC3E}">
        <p14:creationId xmlns:p14="http://schemas.microsoft.com/office/powerpoint/2010/main" val="32182073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endParaRPr lang="en-US" dirty="0" smtClean="0">
              <a:ea typeface="ＭＳ Ｐゴシック" pitchFamily="28" charset="-128"/>
            </a:endParaRPr>
          </a:p>
        </p:txBody>
      </p:sp>
    </p:spTree>
    <p:extLst>
      <p:ext uri="{BB962C8B-B14F-4D97-AF65-F5344CB8AC3E}">
        <p14:creationId xmlns:p14="http://schemas.microsoft.com/office/powerpoint/2010/main" val="4057405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endParaRPr lang="en-US" dirty="0" smtClean="0">
              <a:ea typeface="ＭＳ Ｐゴシック" pitchFamily="28" charset="-128"/>
            </a:endParaRPr>
          </a:p>
        </p:txBody>
      </p:sp>
    </p:spTree>
    <p:extLst>
      <p:ext uri="{BB962C8B-B14F-4D97-AF65-F5344CB8AC3E}">
        <p14:creationId xmlns:p14="http://schemas.microsoft.com/office/powerpoint/2010/main" val="899797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45</a:t>
            </a:fld>
            <a:endParaRPr lang="en-US" dirty="0"/>
          </a:p>
        </p:txBody>
      </p:sp>
    </p:spTree>
    <p:extLst>
      <p:ext uri="{BB962C8B-B14F-4D97-AF65-F5344CB8AC3E}">
        <p14:creationId xmlns:p14="http://schemas.microsoft.com/office/powerpoint/2010/main" val="4354305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46</a:t>
            </a:fld>
            <a:endParaRPr lang="en-US" dirty="0"/>
          </a:p>
        </p:txBody>
      </p:sp>
    </p:spTree>
    <p:extLst>
      <p:ext uri="{BB962C8B-B14F-4D97-AF65-F5344CB8AC3E}">
        <p14:creationId xmlns:p14="http://schemas.microsoft.com/office/powerpoint/2010/main" val="37905725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r>
              <a:rPr lang="en-US" dirty="0" smtClean="0">
                <a:ea typeface="ＭＳ Ｐゴシック" pitchFamily="28" charset="-128"/>
              </a:rPr>
              <a:t>Specific requirement for buildings with individual dwelling unit</a:t>
            </a:r>
            <a:r>
              <a:rPr lang="en-US" baseline="0" dirty="0" smtClean="0">
                <a:ea typeface="ＭＳ Ｐゴシック" pitchFamily="28" charset="-128"/>
              </a:rPr>
              <a:t> to have separate electrical meters.</a:t>
            </a:r>
            <a:endParaRPr lang="en-US" dirty="0" smtClean="0">
              <a:ea typeface="ＭＳ Ｐゴシック" pitchFamily="28" charset="-128"/>
            </a:endParaRPr>
          </a:p>
          <a:p>
            <a:endParaRPr lang="en-US" dirty="0" smtClean="0">
              <a:ea typeface="ＭＳ Ｐゴシック" pitchFamily="28" charset="-128"/>
            </a:endParaRPr>
          </a:p>
          <a:p>
            <a:pPr defTabSz="915772">
              <a:defRPr/>
            </a:pPr>
            <a:r>
              <a:rPr lang="en-US" dirty="0" smtClean="0">
                <a:cs typeface="Arial" charset="0"/>
              </a:rPr>
              <a:t>Intent: Occupant understanding of actual energy use can promote effective energy use!</a:t>
            </a:r>
          </a:p>
          <a:p>
            <a:endParaRPr lang="en-US" dirty="0" smtClean="0">
              <a:ea typeface="ＭＳ Ｐゴシック" pitchFamily="28" charset="-128"/>
            </a:endParaRPr>
          </a:p>
          <a:p>
            <a:endParaRPr lang="en-US" dirty="0" smtClean="0">
              <a:ea typeface="ＭＳ Ｐゴシック" pitchFamily="28" charset="-128"/>
            </a:endParaRPr>
          </a:p>
        </p:txBody>
      </p:sp>
    </p:spTree>
    <p:extLst>
      <p:ext uri="{BB962C8B-B14F-4D97-AF65-F5344CB8AC3E}">
        <p14:creationId xmlns:p14="http://schemas.microsoft.com/office/powerpoint/2010/main" val="4005829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48</a:t>
            </a:fld>
            <a:endParaRPr lang="en-US" dirty="0"/>
          </a:p>
        </p:txBody>
      </p:sp>
    </p:spTree>
    <p:extLst>
      <p:ext uri="{BB962C8B-B14F-4D97-AF65-F5344CB8AC3E}">
        <p14:creationId xmlns:p14="http://schemas.microsoft.com/office/powerpoint/2010/main" val="7258717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49</a:t>
            </a:fld>
            <a:endParaRPr lang="en-US" dirty="0"/>
          </a:p>
        </p:txBody>
      </p:sp>
    </p:spTree>
    <p:extLst>
      <p:ext uri="{BB962C8B-B14F-4D97-AF65-F5344CB8AC3E}">
        <p14:creationId xmlns:p14="http://schemas.microsoft.com/office/powerpoint/2010/main" val="40796037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50</a:t>
            </a:fld>
            <a:endParaRPr lang="en-US" dirty="0"/>
          </a:p>
        </p:txBody>
      </p:sp>
    </p:spTree>
    <p:extLst>
      <p:ext uri="{BB962C8B-B14F-4D97-AF65-F5344CB8AC3E}">
        <p14:creationId xmlns:p14="http://schemas.microsoft.com/office/powerpoint/2010/main" val="31843743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51</a:t>
            </a:fld>
            <a:endParaRPr lang="en-US" dirty="0"/>
          </a:p>
        </p:txBody>
      </p:sp>
    </p:spTree>
    <p:extLst>
      <p:ext uri="{BB962C8B-B14F-4D97-AF65-F5344CB8AC3E}">
        <p14:creationId xmlns:p14="http://schemas.microsoft.com/office/powerpoint/2010/main" val="2670479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dirty="0" smtClean="0">
              <a:ea typeface="ＭＳ Ｐゴシック" pitchFamily="28" charset="-128"/>
            </a:endParaRPr>
          </a:p>
        </p:txBody>
      </p:sp>
    </p:spTree>
    <p:extLst>
      <p:ext uri="{BB962C8B-B14F-4D97-AF65-F5344CB8AC3E}">
        <p14:creationId xmlns:p14="http://schemas.microsoft.com/office/powerpoint/2010/main" val="22838580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52</a:t>
            </a:fld>
            <a:endParaRPr lang="en-US" dirty="0"/>
          </a:p>
        </p:txBody>
      </p:sp>
    </p:spTree>
    <p:extLst>
      <p:ext uri="{BB962C8B-B14F-4D97-AF65-F5344CB8AC3E}">
        <p14:creationId xmlns:p14="http://schemas.microsoft.com/office/powerpoint/2010/main" val="31045865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a:noFill/>
          <a:ln/>
        </p:spPr>
        <p:txBody>
          <a:bodyPr/>
          <a:lstStyle/>
          <a:p>
            <a:r>
              <a:rPr lang="en-US" dirty="0" smtClean="0">
                <a:ea typeface="ＭＳ Ｐゴシック" pitchFamily="-108" charset="-128"/>
              </a:rPr>
              <a:t>Independent</a:t>
            </a:r>
            <a:r>
              <a:rPr lang="en-US" baseline="0" dirty="0" smtClean="0">
                <a:ea typeface="ＭＳ Ｐゴシック" pitchFamily="-108" charset="-128"/>
              </a:rPr>
              <a:t> refers to independent from the design or construction of the project</a:t>
            </a:r>
            <a:endParaRPr lang="en-US" dirty="0" smtClean="0">
              <a:ea typeface="ＭＳ Ｐゴシック" pitchFamily="-108" charset="-128"/>
            </a:endParaRPr>
          </a:p>
        </p:txBody>
      </p:sp>
    </p:spTree>
    <p:extLst>
      <p:ext uri="{BB962C8B-B14F-4D97-AF65-F5344CB8AC3E}">
        <p14:creationId xmlns:p14="http://schemas.microsoft.com/office/powerpoint/2010/main" val="18925454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54</a:t>
            </a:fld>
            <a:endParaRPr lang="en-US" dirty="0"/>
          </a:p>
        </p:txBody>
      </p:sp>
    </p:spTree>
    <p:extLst>
      <p:ext uri="{BB962C8B-B14F-4D97-AF65-F5344CB8AC3E}">
        <p14:creationId xmlns:p14="http://schemas.microsoft.com/office/powerpoint/2010/main" val="25790452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55</a:t>
            </a:fld>
            <a:endParaRPr lang="en-US" dirty="0"/>
          </a:p>
        </p:txBody>
      </p:sp>
    </p:spTree>
    <p:extLst>
      <p:ext uri="{BB962C8B-B14F-4D97-AF65-F5344CB8AC3E}">
        <p14:creationId xmlns:p14="http://schemas.microsoft.com/office/powerpoint/2010/main" val="187700814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56</a:t>
            </a:fld>
            <a:endParaRPr lang="en-US" dirty="0"/>
          </a:p>
        </p:txBody>
      </p:sp>
    </p:spTree>
    <p:extLst>
      <p:ext uri="{BB962C8B-B14F-4D97-AF65-F5344CB8AC3E}">
        <p14:creationId xmlns:p14="http://schemas.microsoft.com/office/powerpoint/2010/main" val="23225489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a:noFill/>
          <a:ln/>
        </p:spPr>
        <p:txBody>
          <a:bodyPr/>
          <a:lstStyle/>
          <a:p>
            <a:endParaRPr lang="en-US" dirty="0" smtClean="0">
              <a:ea typeface="ＭＳ Ｐゴシック" pitchFamily="-108" charset="-128"/>
            </a:endParaRPr>
          </a:p>
        </p:txBody>
      </p:sp>
    </p:spTree>
    <p:extLst>
      <p:ext uri="{BB962C8B-B14F-4D97-AF65-F5344CB8AC3E}">
        <p14:creationId xmlns:p14="http://schemas.microsoft.com/office/powerpoint/2010/main" val="30965724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58</a:t>
            </a:fld>
            <a:endParaRPr lang="en-US" dirty="0"/>
          </a:p>
        </p:txBody>
      </p:sp>
    </p:spTree>
    <p:extLst>
      <p:ext uri="{BB962C8B-B14F-4D97-AF65-F5344CB8AC3E}">
        <p14:creationId xmlns:p14="http://schemas.microsoft.com/office/powerpoint/2010/main" val="1636806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Onsite renewables “regulated energy” = energy used within the building for building mechanical</a:t>
            </a:r>
            <a:r>
              <a:rPr lang="en-US" baseline="0" dirty="0" smtClean="0"/>
              <a:t> and service water heating equipment and lighting regulated by Chapter C4.</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8</a:t>
            </a:fld>
            <a:endParaRPr lang="en-US" dirty="0"/>
          </a:p>
        </p:txBody>
      </p:sp>
    </p:spTree>
    <p:extLst>
      <p:ext uri="{BB962C8B-B14F-4D97-AF65-F5344CB8AC3E}">
        <p14:creationId xmlns:p14="http://schemas.microsoft.com/office/powerpoint/2010/main" val="2481545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r>
              <a:rPr lang="en-US" dirty="0" smtClean="0"/>
              <a:t>The total interior lighting power (watts) equals the sum of all areas interior lighting powers in the building covered within the</a:t>
            </a:r>
            <a:r>
              <a:rPr lang="en-US" baseline="0" dirty="0" smtClean="0"/>
              <a:t> </a:t>
            </a:r>
            <a:r>
              <a:rPr lang="en-US" dirty="0" smtClean="0"/>
              <a:t>permit. </a:t>
            </a:r>
          </a:p>
          <a:p>
            <a:r>
              <a:rPr lang="en-US" dirty="0" smtClean="0"/>
              <a:t>Two compliance options:  building area method per Table C405.32(1) or Space-by-Space Method per Table C405.3.2(2).</a:t>
            </a:r>
            <a:endParaRPr lang="en-US" dirty="0" smtClean="0">
              <a:ea typeface="ＭＳ Ｐゴシック" pitchFamily="28" charset="-128"/>
            </a:endParaRPr>
          </a:p>
        </p:txBody>
      </p:sp>
    </p:spTree>
    <p:extLst>
      <p:ext uri="{BB962C8B-B14F-4D97-AF65-F5344CB8AC3E}">
        <p14:creationId xmlns:p14="http://schemas.microsoft.com/office/powerpoint/2010/main" val="1051901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r>
              <a:rPr lang="en-US" dirty="0" smtClean="0"/>
              <a:t>Table C405.4.2(1) </a:t>
            </a:r>
            <a:endParaRPr lang="en-US" dirty="0" smtClean="0">
              <a:ea typeface="ＭＳ Ｐゴシック" pitchFamily="28" charset="-128"/>
            </a:endParaRPr>
          </a:p>
        </p:txBody>
      </p:sp>
    </p:spTree>
    <p:extLst>
      <p:ext uri="{BB962C8B-B14F-4D97-AF65-F5344CB8AC3E}">
        <p14:creationId xmlns:p14="http://schemas.microsoft.com/office/powerpoint/2010/main" val="2055608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r>
              <a:rPr lang="en-US" dirty="0" smtClean="0"/>
              <a:t>Table C405.5.2(2)</a:t>
            </a:r>
          </a:p>
          <a:p>
            <a:r>
              <a:rPr lang="en-US" dirty="0" smtClean="0">
                <a:ea typeface="ＭＳ Ｐゴシック" pitchFamily="28" charset="-128"/>
              </a:rPr>
              <a:t>Note:</a:t>
            </a:r>
            <a:r>
              <a:rPr lang="en-US" baseline="0" dirty="0" smtClean="0">
                <a:ea typeface="ＭＳ Ｐゴシック" pitchFamily="28" charset="-128"/>
              </a:rPr>
              <a:t>  the space types are not in the exact order per table</a:t>
            </a:r>
            <a:endParaRPr lang="en-US" dirty="0" smtClean="0">
              <a:ea typeface="ＭＳ Ｐゴシック" pitchFamily="28" charset="-128"/>
            </a:endParaRPr>
          </a:p>
        </p:txBody>
      </p:sp>
    </p:spTree>
    <p:extLst>
      <p:ext uri="{BB962C8B-B14F-4D97-AF65-F5344CB8AC3E}">
        <p14:creationId xmlns:p14="http://schemas.microsoft.com/office/powerpoint/2010/main" val="12129777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PresentationBanner.jpg"/>
          <p:cNvPicPr>
            <a:picLocks noChangeAspect="1"/>
          </p:cNvPicPr>
          <p:nvPr userDrawn="1"/>
        </p:nvPicPr>
        <p:blipFill>
          <a:blip r:embed="rId2" cstate="print"/>
          <a:srcRect/>
          <a:stretch>
            <a:fillRect/>
          </a:stretch>
        </p:blipFill>
        <p:spPr bwMode="auto">
          <a:xfrm>
            <a:off x="0" y="0"/>
            <a:ext cx="9144000" cy="1368425"/>
          </a:xfrm>
          <a:prstGeom prst="rect">
            <a:avLst/>
          </a:prstGeom>
          <a:noFill/>
          <a:ln w="9525">
            <a:noFill/>
            <a:miter lim="800000"/>
            <a:headEnd/>
            <a:tailEnd/>
          </a:ln>
        </p:spPr>
      </p:pic>
      <p:sp>
        <p:nvSpPr>
          <p:cNvPr id="1509379" name="Rectangle 3"/>
          <p:cNvSpPr>
            <a:spLocks noGrp="1" noChangeArrowheads="1"/>
          </p:cNvSpPr>
          <p:nvPr>
            <p:ph type="ctrTitle"/>
          </p:nvPr>
        </p:nvSpPr>
        <p:spPr>
          <a:xfrm>
            <a:off x="685800" y="2286000"/>
            <a:ext cx="7772400" cy="1143000"/>
          </a:xfrm>
        </p:spPr>
        <p:txBody>
          <a:bodyPr/>
          <a:lstStyle>
            <a:lvl1pPr algn="ctr">
              <a:defRPr/>
            </a:lvl1pPr>
          </a:lstStyle>
          <a:p>
            <a:r>
              <a:rPr lang="en-US"/>
              <a:t>Click to edit Master title style</a:t>
            </a:r>
          </a:p>
        </p:txBody>
      </p:sp>
      <p:sp>
        <p:nvSpPr>
          <p:cNvPr id="1509380"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36CB34BB-393B-4229-A049-797AB61E76F6}" type="slidenum">
              <a:rPr lang="en-US"/>
              <a:pPr>
                <a:defRPr/>
              </a:pPr>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C877E0B7-B14F-44CE-AD34-AE8C2AD7D506}" type="slidenum">
              <a:rPr lang="en-US"/>
              <a:pPr/>
              <a:t>‹#›</a:t>
            </a:fld>
            <a:endParaRPr lang="en-US" dirty="0"/>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75620554-A13C-4385-9B07-55A0ECAB8BE6}" type="slidenum">
              <a:rPr lang="en-US"/>
              <a:pPr/>
              <a:t>‹#›</a:t>
            </a:fld>
            <a:endParaRPr lang="en-US" dirty="0"/>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1D05C3D6-848C-4149-9DE0-918F33A26982}" type="slidenum">
              <a:rPr lang="en-US"/>
              <a:pPr/>
              <a:t>‹#›</a:t>
            </a:fld>
            <a:endParaRPr lang="en-US" dirty="0"/>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82D594C9-9D44-4D20-B89A-3C7B41207C18}" type="slidenum">
              <a:rPr lang="en-US"/>
              <a:pPr/>
              <a:t>‹#›</a:t>
            </a:fld>
            <a:endParaRPr lang="en-US" dirty="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7010400" y="6457950"/>
            <a:ext cx="2133600" cy="476250"/>
          </a:xfrm>
          <a:prstGeom prst="rect">
            <a:avLst/>
          </a:prstGeom>
        </p:spPr>
        <p:txBody>
          <a:bodyPr/>
          <a:lstStyle>
            <a:lvl1pPr>
              <a:defRPr/>
            </a:lvl1pPr>
          </a:lstStyle>
          <a:p>
            <a:fld id="{5C288CC2-CEF3-42EC-B2DC-BDB28B6A6BA0}" type="slidenum">
              <a:rPr lang="en-US"/>
              <a:pPr/>
              <a:t>‹#›</a:t>
            </a:fld>
            <a:endParaRPr lang="en-US" dirty="0"/>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r>
              <a:rPr lang="en-US" dirty="0" smtClean="0"/>
              <a:t>Click icon to add SmartArt graphic</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7010400" y="6457950"/>
            <a:ext cx="2133600" cy="476250"/>
          </a:xfrm>
          <a:prstGeom prst="rect">
            <a:avLst/>
          </a:prstGeom>
        </p:spPr>
        <p:txBody>
          <a:bodyPr/>
          <a:lstStyle>
            <a:lvl1pPr>
              <a:defRPr/>
            </a:lvl1pPr>
          </a:lstStyle>
          <a:p>
            <a:fld id="{D13DAB86-4724-42D4-B72A-C4A7A581051C}" type="slidenum">
              <a:rPr lang="en-US"/>
              <a:pPr/>
              <a:t>‹#›</a:t>
            </a:fld>
            <a:endParaRPr lang="en-US" dirty="0"/>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8" name="Slide Number Placeholder 7"/>
          <p:cNvSpPr>
            <a:spLocks noGrp="1"/>
          </p:cNvSpPr>
          <p:nvPr>
            <p:ph type="sldNum" sz="quarter" idx="12"/>
          </p:nvPr>
        </p:nvSpPr>
        <p:spPr>
          <a:xfrm>
            <a:off x="7010400" y="6457950"/>
            <a:ext cx="2133600" cy="476250"/>
          </a:xfrm>
          <a:prstGeom prst="rect">
            <a:avLst/>
          </a:prstGeom>
        </p:spPr>
        <p:txBody>
          <a:bodyPr/>
          <a:lstStyle>
            <a:lvl1pPr>
              <a:defRPr/>
            </a:lvl1pPr>
          </a:lstStyle>
          <a:p>
            <a:fld id="{2F79E62F-50AD-43F9-9BEC-5BD17BDA0706}" type="slidenum">
              <a:rPr lang="en-US"/>
              <a:pPr/>
              <a:t>‹#›</a:t>
            </a:fld>
            <a:endParaRPr lang="en-US" dirty="0"/>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45" name="Picture 44" descr="shutterstock_40645864.jpg"/>
          <p:cNvPicPr>
            <a:picLocks noChangeAspect="1"/>
          </p:cNvPicPr>
          <p:nvPr/>
        </p:nvPicPr>
        <p:blipFill>
          <a:blip r:embed="rId2" cstate="print"/>
          <a:srcRect l="680" t="9274" r="862" b="5491"/>
          <a:stretch>
            <a:fillRect/>
          </a:stretch>
        </p:blipFill>
        <p:spPr>
          <a:xfrm>
            <a:off x="0" y="921004"/>
            <a:ext cx="9144000" cy="5936996"/>
          </a:xfrm>
          <a:prstGeom prst="rect">
            <a:avLst/>
          </a:prstGeom>
        </p:spPr>
      </p:pic>
      <p:sp>
        <p:nvSpPr>
          <p:cNvPr id="7" name="Rectangle 6"/>
          <p:cNvSpPr/>
          <p:nvPr/>
        </p:nvSpPr>
        <p:spPr>
          <a:xfrm flipH="1">
            <a:off x="0" y="5093208"/>
            <a:ext cx="4572000" cy="17647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flipH="1">
            <a:off x="4572000" y="5093208"/>
            <a:ext cx="1261872" cy="1764792"/>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flipH="1">
            <a:off x="5833872" y="5093208"/>
            <a:ext cx="3310128" cy="176479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p:ph type="body" sz="quarter" idx="12" hasCustomPrompt="1"/>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Text Placeholder 18"/>
          <p:cNvSpPr>
            <a:spLocks noGrp="1"/>
          </p:cNvSpPr>
          <p:nvPr>
            <p:ph type="body" sz="quarter" idx="13" hasCustomPrompt="1"/>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smtClean="0"/>
              <a:t>Date</a:t>
            </a:r>
            <a:endParaRPr lang="en-US" dirty="0"/>
          </a:p>
        </p:txBody>
      </p:sp>
      <p:sp>
        <p:nvSpPr>
          <p:cNvPr id="23" name="Rectangle 22"/>
          <p:cNvSpPr/>
          <p:nvPr/>
        </p:nvSpPr>
        <p:spPr>
          <a:xfrm flipH="1" flipV="1">
            <a:off x="0" y="912537"/>
            <a:ext cx="4572000" cy="54864"/>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4572000" y="912537"/>
            <a:ext cx="1261872" cy="54864"/>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flipH="1" flipV="1">
            <a:off x="5833872" y="912537"/>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7" name="Picture 26" descr="doe_logo_ppt.png"/>
          <p:cNvPicPr>
            <a:picLocks noChangeAspect="1"/>
          </p:cNvPicPr>
          <p:nvPr/>
        </p:nvPicPr>
        <p:blipFill>
          <a:blip r:embed="rId3" cstate="print"/>
          <a:stretch>
            <a:fillRect/>
          </a:stretch>
        </p:blipFill>
        <p:spPr>
          <a:xfrm>
            <a:off x="6121400" y="276225"/>
            <a:ext cx="2743200" cy="412750"/>
          </a:xfrm>
          <a:prstGeom prst="rect">
            <a:avLst/>
          </a:prstGeom>
        </p:spPr>
      </p:pic>
      <p:sp>
        <p:nvSpPr>
          <p:cNvPr id="16" name="Title 1"/>
          <p:cNvSpPr>
            <a:spLocks noGrp="1"/>
          </p:cNvSpPr>
          <p:nvPr>
            <p:ph type="ctrTitle"/>
          </p:nvPr>
        </p:nvSpPr>
        <p:spPr>
          <a:xfrm>
            <a:off x="168100" y="147797"/>
            <a:ext cx="5661200" cy="603505"/>
          </a:xfrm>
        </p:spPr>
        <p:txBody>
          <a:bodyPr>
            <a:normAutofit/>
          </a:bodyPr>
          <a:lstStyle/>
          <a:p>
            <a:r>
              <a:rPr lang="en-US" sz="2000" smtClean="0">
                <a:solidFill>
                  <a:schemeClr val="bg1"/>
                </a:solidFill>
                <a:latin typeface="Arial Narrow Bold"/>
              </a:rPr>
              <a:t>Click to edit Master title style</a:t>
            </a:r>
            <a:endParaRPr lang="en-US" sz="2000" dirty="0">
              <a:latin typeface="Arial Narrow Bold"/>
              <a:cs typeface="Arial Narrow Bold"/>
            </a:endParaRPr>
          </a:p>
        </p:txBody>
      </p:sp>
      <p:sp>
        <p:nvSpPr>
          <p:cNvPr id="15" name="TextBox 14"/>
          <p:cNvSpPr txBox="1"/>
          <p:nvPr/>
        </p:nvSpPr>
        <p:spPr>
          <a:xfrm>
            <a:off x="177800" y="846667"/>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52413"/>
            <a:ext cx="1943100" cy="5892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52413"/>
            <a:ext cx="5676900" cy="5892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26589D82-7EF3-4E73-BA92-8624CE5227B7}" type="slidenum">
              <a:rPr lang="en-US"/>
              <a:pPr>
                <a:defRPr/>
              </a:pPr>
              <a:t>‹#›</a:t>
            </a:fld>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5" name="Rectangle 4"/>
          <p:cNvSpPr/>
          <p:nvPr/>
        </p:nvSpPr>
        <p:spPr>
          <a:xfrm flipH="1">
            <a:off x="5833872" y="5254081"/>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p:nvPr/>
        </p:nvSpPr>
        <p:spPr>
          <a:xfrm flipH="1">
            <a:off x="0" y="5254081"/>
            <a:ext cx="4572000" cy="13624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flipH="1">
            <a:off x="4572000" y="5254081"/>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685800" y="3081845"/>
            <a:ext cx="7772400" cy="1020763"/>
          </a:xfrm>
          <a:prstGeom prst="rect">
            <a:avLst/>
          </a:prstGeom>
        </p:spPr>
        <p:txBody>
          <a:bodyPr vert="horz" lIns="91440" tIns="45720" rIns="91440" bIns="45720" rtlCol="0" anchor="ctr">
            <a:normAutofit/>
          </a:bodyPr>
          <a:lstStyle>
            <a:lvl1pPr>
              <a:defRPr>
                <a:solidFill>
                  <a:schemeClr val="tx1"/>
                </a:solidFill>
              </a:defRPr>
            </a:lvl1p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6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7010400" y="6457950"/>
            <a:ext cx="2133600" cy="476250"/>
          </a:xfrm>
          <a:prstGeom prst="rect">
            <a:avLst/>
          </a:prstGeom>
        </p:spPr>
        <p:txBody>
          <a:bodyPr/>
          <a:lstStyle>
            <a:lvl1pPr>
              <a:defRPr/>
            </a:lvl1pPr>
          </a:lstStyle>
          <a:p>
            <a:fld id="{5C288CC2-CEF3-42EC-B2DC-BDB28B6A6BA0}" type="slidenum">
              <a:rPr lang="en-US"/>
              <a:pPr/>
              <a:t>‹#›</a:t>
            </a:fld>
            <a:endParaRPr lang="en-US" dirty="0"/>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r>
              <a:rPr lang="en-US" dirty="0" smtClean="0"/>
              <a:t>Click icon to add SmartArt graphic</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7010400" y="6457950"/>
            <a:ext cx="2133600" cy="476250"/>
          </a:xfrm>
          <a:prstGeom prst="rect">
            <a:avLst/>
          </a:prstGeom>
        </p:spPr>
        <p:txBody>
          <a:bodyPr/>
          <a:lstStyle>
            <a:lvl1pPr>
              <a:defRPr/>
            </a:lvl1pPr>
          </a:lstStyle>
          <a:p>
            <a:fld id="{D13DAB86-4724-42D4-B72A-C4A7A581051C}" type="slidenum">
              <a:rPr lang="en-US"/>
              <a:pPr/>
              <a:t>‹#›</a:t>
            </a:fld>
            <a:endParaRPr lang="en-US" dirty="0"/>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8" name="Slide Number Placeholder 7"/>
          <p:cNvSpPr>
            <a:spLocks noGrp="1"/>
          </p:cNvSpPr>
          <p:nvPr>
            <p:ph type="sldNum" sz="quarter" idx="12"/>
          </p:nvPr>
        </p:nvSpPr>
        <p:spPr>
          <a:xfrm>
            <a:off x="7010400" y="6457950"/>
            <a:ext cx="2133600" cy="476250"/>
          </a:xfrm>
          <a:prstGeom prst="rect">
            <a:avLst/>
          </a:prstGeom>
        </p:spPr>
        <p:txBody>
          <a:bodyPr/>
          <a:lstStyle>
            <a:lvl1pPr>
              <a:defRPr/>
            </a:lvl1pPr>
          </a:lstStyle>
          <a:p>
            <a:fld id="{2F79E62F-50AD-43F9-9BEC-5BD17BDA0706}" type="slidenum">
              <a:rPr lang="en-US"/>
              <a:pPr/>
              <a:t>‹#›</a:t>
            </a:fld>
            <a:endParaRPr lang="en-US" dirty="0"/>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5" name="Slide Number Placeholder 4"/>
          <p:cNvSpPr>
            <a:spLocks noGrp="1"/>
          </p:cNvSpPr>
          <p:nvPr>
            <p:ph type="sldNum" sz="quarter" idx="12"/>
          </p:nvPr>
        </p:nvSpPr>
        <p:spPr>
          <a:xfrm>
            <a:off x="7010400" y="6457950"/>
            <a:ext cx="2133600" cy="476250"/>
          </a:xfrm>
          <a:prstGeom prst="rect">
            <a:avLst/>
          </a:prstGeom>
        </p:spPr>
        <p:txBody>
          <a:bodyPr/>
          <a:lstStyle>
            <a:lvl1pPr>
              <a:defRPr/>
            </a:lvl1pPr>
          </a:lstStyle>
          <a:p>
            <a:fld id="{368DF591-AB6A-43DF-873B-F1BB082DDC79}" type="slidenum">
              <a:rPr lang="en-US"/>
              <a:pPr/>
              <a:t>‹#›</a:t>
            </a:fld>
            <a:endParaRPr lang="en-US" dirty="0"/>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45" name="Picture 44" descr="shutterstock_40645864.jpg"/>
          <p:cNvPicPr>
            <a:picLocks noChangeAspect="1"/>
          </p:cNvPicPr>
          <p:nvPr/>
        </p:nvPicPr>
        <p:blipFill>
          <a:blip r:embed="rId2" cstate="print"/>
          <a:srcRect l="680" t="9274" r="862" b="5491"/>
          <a:stretch>
            <a:fillRect/>
          </a:stretch>
        </p:blipFill>
        <p:spPr>
          <a:xfrm>
            <a:off x="0" y="921004"/>
            <a:ext cx="9144000" cy="5936996"/>
          </a:xfrm>
          <a:prstGeom prst="rect">
            <a:avLst/>
          </a:prstGeom>
        </p:spPr>
      </p:pic>
      <p:sp>
        <p:nvSpPr>
          <p:cNvPr id="7" name="Rectangle 6"/>
          <p:cNvSpPr/>
          <p:nvPr/>
        </p:nvSpPr>
        <p:spPr>
          <a:xfrm flipH="1">
            <a:off x="0" y="5093208"/>
            <a:ext cx="4572000" cy="17647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flipH="1">
            <a:off x="4572000" y="5093208"/>
            <a:ext cx="1261872" cy="1764792"/>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flipH="1">
            <a:off x="5833872" y="5093208"/>
            <a:ext cx="3310128" cy="176479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p:ph type="body" sz="quarter" idx="12" hasCustomPrompt="1"/>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Text Placeholder 18"/>
          <p:cNvSpPr>
            <a:spLocks noGrp="1"/>
          </p:cNvSpPr>
          <p:nvPr>
            <p:ph type="body" sz="quarter" idx="13" hasCustomPrompt="1"/>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smtClean="0"/>
              <a:t>Date</a:t>
            </a:r>
            <a:endParaRPr lang="en-US" dirty="0"/>
          </a:p>
        </p:txBody>
      </p:sp>
      <p:sp>
        <p:nvSpPr>
          <p:cNvPr id="23" name="Rectangle 22"/>
          <p:cNvSpPr/>
          <p:nvPr/>
        </p:nvSpPr>
        <p:spPr>
          <a:xfrm flipH="1" flipV="1">
            <a:off x="0" y="912537"/>
            <a:ext cx="4572000" cy="54864"/>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4572000" y="912537"/>
            <a:ext cx="1261872" cy="54864"/>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flipH="1" flipV="1">
            <a:off x="5833872" y="912537"/>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7" name="Picture 26" descr="doe_logo_ppt.png"/>
          <p:cNvPicPr>
            <a:picLocks noChangeAspect="1"/>
          </p:cNvPicPr>
          <p:nvPr/>
        </p:nvPicPr>
        <p:blipFill>
          <a:blip r:embed="rId3" cstate="print"/>
          <a:stretch>
            <a:fillRect/>
          </a:stretch>
        </p:blipFill>
        <p:spPr>
          <a:xfrm>
            <a:off x="6121400" y="276225"/>
            <a:ext cx="2743200" cy="412750"/>
          </a:xfrm>
          <a:prstGeom prst="rect">
            <a:avLst/>
          </a:prstGeom>
        </p:spPr>
      </p:pic>
      <p:sp>
        <p:nvSpPr>
          <p:cNvPr id="16" name="Title 1"/>
          <p:cNvSpPr>
            <a:spLocks noGrp="1"/>
          </p:cNvSpPr>
          <p:nvPr>
            <p:ph type="ctrTitle"/>
          </p:nvPr>
        </p:nvSpPr>
        <p:spPr>
          <a:xfrm>
            <a:off x="168100" y="147797"/>
            <a:ext cx="5661200" cy="603505"/>
          </a:xfrm>
        </p:spPr>
        <p:txBody>
          <a:bodyPr>
            <a:normAutofit/>
          </a:bodyPr>
          <a:lstStyle/>
          <a:p>
            <a:r>
              <a:rPr lang="en-US" sz="2000" smtClean="0">
                <a:solidFill>
                  <a:schemeClr val="bg1"/>
                </a:solidFill>
                <a:latin typeface="Arial Narrow Bold"/>
              </a:rPr>
              <a:t>Click to edit Master title style</a:t>
            </a:r>
            <a:endParaRPr lang="en-US" sz="2000" dirty="0">
              <a:latin typeface="Arial Narrow Bold"/>
              <a:cs typeface="Arial Narrow Bold"/>
            </a:endParaRPr>
          </a:p>
        </p:txBody>
      </p:sp>
      <p:sp>
        <p:nvSpPr>
          <p:cNvPr id="15" name="TextBox 14"/>
          <p:cNvSpPr txBox="1"/>
          <p:nvPr/>
        </p:nvSpPr>
        <p:spPr>
          <a:xfrm>
            <a:off x="177800" y="846667"/>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52413"/>
            <a:ext cx="7772400" cy="7635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68413"/>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68413"/>
            <a:ext cx="3810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83013"/>
            <a:ext cx="3810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sldNum" sz="quarter" idx="10"/>
          </p:nvPr>
        </p:nvSpPr>
        <p:spPr>
          <a:ln/>
        </p:spPr>
        <p:txBody>
          <a:bodyPr/>
          <a:lstStyle>
            <a:lvl1pPr>
              <a:defRPr/>
            </a:lvl1pPr>
          </a:lstStyle>
          <a:p>
            <a:pPr>
              <a:defRPr/>
            </a:pPr>
            <a:fld id="{4EFD9F28-1E13-460B-8C80-527980017F03}" type="slidenum">
              <a:rPr lang="en-US"/>
              <a:pPr>
                <a:defRPr/>
              </a:pPr>
              <a:t>‹#›</a:t>
            </a:fld>
            <a:endParaRPr lang="en-US" dirty="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5" name="Rectangle 4"/>
          <p:cNvSpPr/>
          <p:nvPr/>
        </p:nvSpPr>
        <p:spPr>
          <a:xfrm flipH="1">
            <a:off x="5833872" y="5254081"/>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p:nvPr/>
        </p:nvSpPr>
        <p:spPr>
          <a:xfrm flipH="1">
            <a:off x="0" y="5254081"/>
            <a:ext cx="4572000" cy="13624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flipH="1">
            <a:off x="4572000" y="5254081"/>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685800" y="3081845"/>
            <a:ext cx="7772400" cy="1020763"/>
          </a:xfrm>
          <a:prstGeom prst="rect">
            <a:avLst/>
          </a:prstGeom>
        </p:spPr>
        <p:txBody>
          <a:bodyPr vert="horz" lIns="91440" tIns="45720" rIns="91440" bIns="45720" rtlCol="0" anchor="ctr">
            <a:normAutofit/>
          </a:bodyPr>
          <a:lstStyle>
            <a:lvl1pPr>
              <a:defRPr>
                <a:solidFill>
                  <a:schemeClr val="tx1"/>
                </a:solidFill>
              </a:defRPr>
            </a:lvl1p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6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7010400" y="6457950"/>
            <a:ext cx="2133600" cy="476250"/>
          </a:xfrm>
          <a:prstGeom prst="rect">
            <a:avLst/>
          </a:prstGeom>
        </p:spPr>
        <p:txBody>
          <a:bodyPr/>
          <a:lstStyle>
            <a:lvl1pPr>
              <a:defRPr/>
            </a:lvl1pPr>
          </a:lstStyle>
          <a:p>
            <a:fld id="{5C288CC2-CEF3-42EC-B2DC-BDB28B6A6BA0}" type="slidenum">
              <a:rPr lang="en-US"/>
              <a:pPr/>
              <a:t>‹#›</a:t>
            </a:fld>
            <a:endParaRPr lang="en-US" dirty="0"/>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r>
              <a:rPr lang="en-US" dirty="0" smtClean="0"/>
              <a:t>Click icon to add SmartArt graphic</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7010400" y="6457950"/>
            <a:ext cx="2133600" cy="476250"/>
          </a:xfrm>
          <a:prstGeom prst="rect">
            <a:avLst/>
          </a:prstGeom>
        </p:spPr>
        <p:txBody>
          <a:bodyPr/>
          <a:lstStyle>
            <a:lvl1pPr>
              <a:defRPr/>
            </a:lvl1pPr>
          </a:lstStyle>
          <a:p>
            <a:fld id="{D13DAB86-4724-42D4-B72A-C4A7A581051C}" type="slidenum">
              <a:rPr lang="en-US"/>
              <a:pPr/>
              <a:t>‹#›</a:t>
            </a:fld>
            <a:endParaRPr lang="en-US" dirty="0"/>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8" name="Slide Number Placeholder 7"/>
          <p:cNvSpPr>
            <a:spLocks noGrp="1"/>
          </p:cNvSpPr>
          <p:nvPr>
            <p:ph type="sldNum" sz="quarter" idx="12"/>
          </p:nvPr>
        </p:nvSpPr>
        <p:spPr>
          <a:xfrm>
            <a:off x="7010400" y="6457950"/>
            <a:ext cx="2133600" cy="476250"/>
          </a:xfrm>
          <a:prstGeom prst="rect">
            <a:avLst/>
          </a:prstGeom>
        </p:spPr>
        <p:txBody>
          <a:bodyPr/>
          <a:lstStyle>
            <a:lvl1pPr>
              <a:defRPr/>
            </a:lvl1pPr>
          </a:lstStyle>
          <a:p>
            <a:fld id="{2F79E62F-50AD-43F9-9BEC-5BD17BDA0706}"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52413"/>
            <a:ext cx="7772400" cy="7635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68413"/>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68413"/>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C97E0323-A9DA-4B3C-BEDB-7CFDEAF9D50B}" type="slidenum">
              <a:rPr lang="en-US"/>
              <a:pPr>
                <a:defRPr/>
              </a:pPr>
              <a:t>‹#›</a:t>
            </a:fld>
            <a:endParaRPr lang="en-US" dirty="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FF94029A-EF89-4E3C-AE55-93C0038761E9}" type="slidenum">
              <a:rPr lang="en-US"/>
              <a:pPr/>
              <a:t>‹#›</a:t>
            </a:fld>
            <a:endParaRPr lang="en-US" dirty="0"/>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45" name="Picture 44" descr="shutterstock_40645864.jpg"/>
          <p:cNvPicPr>
            <a:picLocks noChangeAspect="1"/>
          </p:cNvPicPr>
          <p:nvPr/>
        </p:nvPicPr>
        <p:blipFill>
          <a:blip r:embed="rId2" cstate="print"/>
          <a:srcRect l="680" t="9274" r="862" b="5491"/>
          <a:stretch>
            <a:fillRect/>
          </a:stretch>
        </p:blipFill>
        <p:spPr>
          <a:xfrm>
            <a:off x="0" y="921004"/>
            <a:ext cx="9144000" cy="5936996"/>
          </a:xfrm>
          <a:prstGeom prst="rect">
            <a:avLst/>
          </a:prstGeom>
        </p:spPr>
      </p:pic>
      <p:sp>
        <p:nvSpPr>
          <p:cNvPr id="7" name="Rectangle 6"/>
          <p:cNvSpPr/>
          <p:nvPr/>
        </p:nvSpPr>
        <p:spPr>
          <a:xfrm flipH="1">
            <a:off x="0" y="5093208"/>
            <a:ext cx="4572000" cy="17647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flipH="1">
            <a:off x="4572000" y="5093208"/>
            <a:ext cx="1261872" cy="1764792"/>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flipH="1">
            <a:off x="5833872" y="5093208"/>
            <a:ext cx="3310128" cy="176479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p:ph type="body" sz="quarter" idx="12" hasCustomPrompt="1"/>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Text Placeholder 18"/>
          <p:cNvSpPr>
            <a:spLocks noGrp="1"/>
          </p:cNvSpPr>
          <p:nvPr>
            <p:ph type="body" sz="quarter" idx="13" hasCustomPrompt="1"/>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smtClean="0"/>
              <a:t>Date</a:t>
            </a:r>
            <a:endParaRPr lang="en-US" dirty="0"/>
          </a:p>
        </p:txBody>
      </p:sp>
      <p:sp>
        <p:nvSpPr>
          <p:cNvPr id="23" name="Rectangle 22"/>
          <p:cNvSpPr/>
          <p:nvPr/>
        </p:nvSpPr>
        <p:spPr>
          <a:xfrm flipH="1" flipV="1">
            <a:off x="0" y="912537"/>
            <a:ext cx="4572000" cy="54864"/>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4572000" y="912537"/>
            <a:ext cx="1261872" cy="54864"/>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flipH="1" flipV="1">
            <a:off x="5833872" y="912537"/>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7" name="Picture 26" descr="doe_logo_ppt.png"/>
          <p:cNvPicPr>
            <a:picLocks noChangeAspect="1"/>
          </p:cNvPicPr>
          <p:nvPr/>
        </p:nvPicPr>
        <p:blipFill>
          <a:blip r:embed="rId3" cstate="print"/>
          <a:stretch>
            <a:fillRect/>
          </a:stretch>
        </p:blipFill>
        <p:spPr>
          <a:xfrm>
            <a:off x="6121400" y="276225"/>
            <a:ext cx="2743200" cy="412750"/>
          </a:xfrm>
          <a:prstGeom prst="rect">
            <a:avLst/>
          </a:prstGeom>
        </p:spPr>
      </p:pic>
      <p:sp>
        <p:nvSpPr>
          <p:cNvPr id="16" name="Title 1"/>
          <p:cNvSpPr>
            <a:spLocks noGrp="1"/>
          </p:cNvSpPr>
          <p:nvPr>
            <p:ph type="ctrTitle"/>
          </p:nvPr>
        </p:nvSpPr>
        <p:spPr>
          <a:xfrm>
            <a:off x="168100" y="147797"/>
            <a:ext cx="5661200" cy="603505"/>
          </a:xfrm>
        </p:spPr>
        <p:txBody>
          <a:bodyPr>
            <a:normAutofit/>
          </a:bodyPr>
          <a:lstStyle/>
          <a:p>
            <a:r>
              <a:rPr lang="en-US" sz="2000" smtClean="0">
                <a:solidFill>
                  <a:schemeClr val="bg1"/>
                </a:solidFill>
                <a:latin typeface="Arial Narrow Bold"/>
              </a:rPr>
              <a:t>Click to edit Master title style</a:t>
            </a:r>
            <a:endParaRPr lang="en-US" sz="2000" dirty="0">
              <a:latin typeface="Arial Narrow Bold"/>
              <a:cs typeface="Arial Narrow Bold"/>
            </a:endParaRPr>
          </a:p>
        </p:txBody>
      </p:sp>
      <p:sp>
        <p:nvSpPr>
          <p:cNvPr id="15" name="TextBox 14"/>
          <p:cNvSpPr txBox="1"/>
          <p:nvPr/>
        </p:nvSpPr>
        <p:spPr>
          <a:xfrm>
            <a:off x="177800" y="846667"/>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5" name="Rectangle 4"/>
          <p:cNvSpPr/>
          <p:nvPr/>
        </p:nvSpPr>
        <p:spPr>
          <a:xfrm flipH="1">
            <a:off x="5833872" y="5254081"/>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p:nvPr/>
        </p:nvSpPr>
        <p:spPr>
          <a:xfrm flipH="1">
            <a:off x="0" y="5254081"/>
            <a:ext cx="4572000" cy="13624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flipH="1">
            <a:off x="4572000" y="5254081"/>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685800" y="3081845"/>
            <a:ext cx="7772400" cy="1020763"/>
          </a:xfrm>
          <a:prstGeom prst="rect">
            <a:avLst/>
          </a:prstGeom>
        </p:spPr>
        <p:txBody>
          <a:bodyPr vert="horz" lIns="91440" tIns="45720" rIns="91440" bIns="45720" rtlCol="0" anchor="ctr">
            <a:normAutofit/>
          </a:bodyPr>
          <a:lstStyle>
            <a:lvl1pPr>
              <a:defRPr>
                <a:solidFill>
                  <a:schemeClr val="tx1"/>
                </a:solidFill>
              </a:defRPr>
            </a:lvl1p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6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7010400" y="6457950"/>
            <a:ext cx="2133600" cy="476250"/>
          </a:xfrm>
          <a:prstGeom prst="rect">
            <a:avLst/>
          </a:prstGeom>
        </p:spPr>
        <p:txBody>
          <a:bodyPr/>
          <a:lstStyle>
            <a:lvl1pPr>
              <a:defRPr/>
            </a:lvl1pPr>
          </a:lstStyle>
          <a:p>
            <a:fld id="{5C288CC2-CEF3-42EC-B2DC-BDB28B6A6BA0}"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252413"/>
            <a:ext cx="7772400" cy="589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BA81397C-2528-4D07-87FA-0A4E64CCBB53}" type="slidenum">
              <a:rPr lang="en-US"/>
              <a:pPr>
                <a:defRPr/>
              </a:pPr>
              <a:t>‹#›</a:t>
            </a:fld>
            <a:endParaRPr lang="en-US" dirty="0"/>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r>
              <a:rPr lang="en-US" dirty="0" smtClean="0"/>
              <a:t>Click icon to add SmartArt graphic</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7010400" y="6457950"/>
            <a:ext cx="2133600" cy="476250"/>
          </a:xfrm>
          <a:prstGeom prst="rect">
            <a:avLst/>
          </a:prstGeom>
        </p:spPr>
        <p:txBody>
          <a:bodyPr/>
          <a:lstStyle>
            <a:lvl1pPr>
              <a:defRPr/>
            </a:lvl1pPr>
          </a:lstStyle>
          <a:p>
            <a:fld id="{D13DAB86-4724-42D4-B72A-C4A7A581051C}" type="slidenum">
              <a:rPr lang="en-US" smtClean="0"/>
              <a:pPr/>
              <a:t>‹#›</a:t>
            </a:fld>
            <a:endParaRPr lang="en-US" dirty="0"/>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8" name="Slide Number Placeholder 7"/>
          <p:cNvSpPr>
            <a:spLocks noGrp="1"/>
          </p:cNvSpPr>
          <p:nvPr>
            <p:ph type="sldNum" sz="quarter" idx="12"/>
          </p:nvPr>
        </p:nvSpPr>
        <p:spPr>
          <a:xfrm>
            <a:off x="7010400" y="6457950"/>
            <a:ext cx="2133600" cy="476250"/>
          </a:xfrm>
          <a:prstGeom prst="rect">
            <a:avLst/>
          </a:prstGeom>
        </p:spPr>
        <p:txBody>
          <a:bodyPr/>
          <a:lstStyle>
            <a:lvl1pPr>
              <a:defRPr/>
            </a:lvl1pPr>
          </a:lstStyle>
          <a:p>
            <a:fld id="{2F79E62F-50AD-43F9-9BEC-5BD17BDA0706}" type="slidenum">
              <a:rPr lang="en-US" smtClean="0"/>
              <a:pPr/>
              <a:t>‹#›</a:t>
            </a:fld>
            <a:endParaRPr lang="en-US" dirty="0"/>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5" name="Slide Number Placeholder 4"/>
          <p:cNvSpPr>
            <a:spLocks noGrp="1"/>
          </p:cNvSpPr>
          <p:nvPr>
            <p:ph type="sldNum" sz="quarter" idx="12"/>
          </p:nvPr>
        </p:nvSpPr>
        <p:spPr>
          <a:xfrm>
            <a:off x="7010400" y="6457950"/>
            <a:ext cx="2133600" cy="476250"/>
          </a:xfrm>
          <a:prstGeom prst="rect">
            <a:avLst/>
          </a:prstGeom>
        </p:spPr>
        <p:txBody>
          <a:bodyPr/>
          <a:lstStyle>
            <a:lvl1pPr>
              <a:defRPr/>
            </a:lvl1pPr>
          </a:lstStyle>
          <a:p>
            <a:fld id="{368DF591-AB6A-43DF-873B-F1BB082DDC79}" type="slidenum">
              <a:rPr lang="en-US" smtClean="0"/>
              <a:pPr/>
              <a:t>‹#›</a:t>
            </a:fld>
            <a:endParaRPr lang="en-US" dirty="0"/>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45" name="Picture 44" descr="shutterstock_40645864.jpg"/>
          <p:cNvPicPr>
            <a:picLocks noChangeAspect="1"/>
          </p:cNvPicPr>
          <p:nvPr/>
        </p:nvPicPr>
        <p:blipFill>
          <a:blip r:embed="rId2" cstate="print"/>
          <a:srcRect l="680" t="9274" r="862" b="5491"/>
          <a:stretch>
            <a:fillRect/>
          </a:stretch>
        </p:blipFill>
        <p:spPr>
          <a:xfrm>
            <a:off x="0" y="921004"/>
            <a:ext cx="9144000" cy="5936996"/>
          </a:xfrm>
          <a:prstGeom prst="rect">
            <a:avLst/>
          </a:prstGeom>
        </p:spPr>
      </p:pic>
      <p:sp>
        <p:nvSpPr>
          <p:cNvPr id="7" name="Rectangle 6"/>
          <p:cNvSpPr/>
          <p:nvPr/>
        </p:nvSpPr>
        <p:spPr>
          <a:xfrm flipH="1">
            <a:off x="0" y="5093208"/>
            <a:ext cx="4572000" cy="17647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flipH="1">
            <a:off x="4572000" y="5093208"/>
            <a:ext cx="1261872" cy="1764792"/>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flipH="1">
            <a:off x="5833872" y="5093208"/>
            <a:ext cx="3310128" cy="176479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p:ph type="body" sz="quarter" idx="12" hasCustomPrompt="1"/>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Text Placeholder 18"/>
          <p:cNvSpPr>
            <a:spLocks noGrp="1"/>
          </p:cNvSpPr>
          <p:nvPr>
            <p:ph type="body" sz="quarter" idx="13" hasCustomPrompt="1"/>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smtClean="0"/>
              <a:t>Date</a:t>
            </a:r>
            <a:endParaRPr lang="en-US" dirty="0"/>
          </a:p>
        </p:txBody>
      </p:sp>
      <p:sp>
        <p:nvSpPr>
          <p:cNvPr id="23" name="Rectangle 22"/>
          <p:cNvSpPr/>
          <p:nvPr/>
        </p:nvSpPr>
        <p:spPr>
          <a:xfrm flipH="1" flipV="1">
            <a:off x="0" y="912537"/>
            <a:ext cx="4572000" cy="54864"/>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4572000" y="912537"/>
            <a:ext cx="1261872" cy="54864"/>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flipH="1" flipV="1">
            <a:off x="5833872" y="912537"/>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7" name="Picture 26" descr="doe_logo_ppt.png"/>
          <p:cNvPicPr>
            <a:picLocks noChangeAspect="1"/>
          </p:cNvPicPr>
          <p:nvPr/>
        </p:nvPicPr>
        <p:blipFill>
          <a:blip r:embed="rId3" cstate="print"/>
          <a:stretch>
            <a:fillRect/>
          </a:stretch>
        </p:blipFill>
        <p:spPr>
          <a:xfrm>
            <a:off x="6121400" y="276225"/>
            <a:ext cx="2743200" cy="412750"/>
          </a:xfrm>
          <a:prstGeom prst="rect">
            <a:avLst/>
          </a:prstGeom>
        </p:spPr>
      </p:pic>
      <p:sp>
        <p:nvSpPr>
          <p:cNvPr id="16" name="Title 1"/>
          <p:cNvSpPr>
            <a:spLocks noGrp="1"/>
          </p:cNvSpPr>
          <p:nvPr>
            <p:ph type="ctrTitle"/>
          </p:nvPr>
        </p:nvSpPr>
        <p:spPr>
          <a:xfrm>
            <a:off x="168100" y="147797"/>
            <a:ext cx="5661200" cy="603505"/>
          </a:xfrm>
        </p:spPr>
        <p:txBody>
          <a:bodyPr>
            <a:normAutofit/>
          </a:bodyPr>
          <a:lstStyle/>
          <a:p>
            <a:r>
              <a:rPr lang="en-US" sz="2000" smtClean="0">
                <a:solidFill>
                  <a:schemeClr val="bg1"/>
                </a:solidFill>
                <a:latin typeface="Arial Narrow Bold"/>
              </a:rPr>
              <a:t>Click to edit Master title style</a:t>
            </a:r>
            <a:endParaRPr lang="en-US" sz="2000" dirty="0">
              <a:latin typeface="Arial Narrow Bold"/>
              <a:cs typeface="Arial Narrow Bold"/>
            </a:endParaRPr>
          </a:p>
        </p:txBody>
      </p:sp>
      <p:sp>
        <p:nvSpPr>
          <p:cNvPr id="15" name="TextBox 14"/>
          <p:cNvSpPr txBox="1"/>
          <p:nvPr/>
        </p:nvSpPr>
        <p:spPr>
          <a:xfrm>
            <a:off x="177800" y="846667"/>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5" name="Rectangle 4"/>
          <p:cNvSpPr/>
          <p:nvPr/>
        </p:nvSpPr>
        <p:spPr>
          <a:xfrm flipH="1">
            <a:off x="5833872" y="5254081"/>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p:nvPr/>
        </p:nvSpPr>
        <p:spPr>
          <a:xfrm flipH="1">
            <a:off x="0" y="5254081"/>
            <a:ext cx="4572000" cy="13624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flipH="1">
            <a:off x="4572000" y="5254081"/>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685800" y="3081845"/>
            <a:ext cx="7772400" cy="1020763"/>
          </a:xfrm>
          <a:prstGeom prst="rect">
            <a:avLst/>
          </a:prstGeom>
        </p:spPr>
        <p:txBody>
          <a:bodyPr vert="horz" lIns="91440" tIns="45720" rIns="91440" bIns="45720" rtlCol="0" anchor="ctr">
            <a:normAutofit/>
          </a:bodyPr>
          <a:lstStyle>
            <a:lvl1pPr>
              <a:defRPr>
                <a:solidFill>
                  <a:schemeClr val="tx1"/>
                </a:solidFill>
              </a:defRPr>
            </a:lvl1p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6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52413"/>
            <a:ext cx="7772400" cy="763587"/>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268413"/>
            <a:ext cx="3810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85800" y="3783013"/>
            <a:ext cx="3810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268413"/>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sldNum" sz="quarter" idx="10"/>
          </p:nvPr>
        </p:nvSpPr>
        <p:spPr>
          <a:ln/>
        </p:spPr>
        <p:txBody>
          <a:bodyPr/>
          <a:lstStyle>
            <a:lvl1pPr>
              <a:defRPr/>
            </a:lvl1pPr>
          </a:lstStyle>
          <a:p>
            <a:pPr>
              <a:defRPr/>
            </a:pPr>
            <a:fld id="{3B50727A-57A5-4747-B5DF-B4383FB8AFB9}" type="slidenum">
              <a:rPr lang="en-US"/>
              <a:pPr>
                <a:defRPr/>
              </a:pPr>
              <a:t>‹#›</a:t>
            </a:fld>
            <a:endParaRPr lang="en-US" dirty="0"/>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7010400" y="6457950"/>
            <a:ext cx="2133600" cy="476250"/>
          </a:xfrm>
          <a:prstGeom prst="rect">
            <a:avLst/>
          </a:prstGeom>
        </p:spPr>
        <p:txBody>
          <a:bodyPr/>
          <a:lstStyle>
            <a:lvl1pPr>
              <a:defRPr/>
            </a:lvl1pPr>
          </a:lstStyle>
          <a:p>
            <a:fld id="{5C288CC2-CEF3-42EC-B2DC-BDB28B6A6BA0}" type="slidenum">
              <a:rPr lang="en-US" smtClean="0"/>
              <a:pPr/>
              <a:t>‹#›</a:t>
            </a:fld>
            <a:endParaRPr lang="en-US" dirty="0"/>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r>
              <a:rPr lang="en-US" dirty="0" smtClean="0"/>
              <a:t>Click icon to add SmartArt graphic</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7010400" y="6457950"/>
            <a:ext cx="2133600" cy="476250"/>
          </a:xfrm>
          <a:prstGeom prst="rect">
            <a:avLst/>
          </a:prstGeom>
        </p:spPr>
        <p:txBody>
          <a:bodyPr/>
          <a:lstStyle>
            <a:lvl1pPr>
              <a:defRPr/>
            </a:lvl1pPr>
          </a:lstStyle>
          <a:p>
            <a:fld id="{D13DAB86-4724-42D4-B72A-C4A7A581051C}" type="slidenum">
              <a:rPr lang="en-US" smtClean="0"/>
              <a:pPr/>
              <a:t>‹#›</a:t>
            </a:fld>
            <a:endParaRPr lang="en-US" dirty="0"/>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8" name="Slide Number Placeholder 7"/>
          <p:cNvSpPr>
            <a:spLocks noGrp="1"/>
          </p:cNvSpPr>
          <p:nvPr>
            <p:ph type="sldNum" sz="quarter" idx="12"/>
          </p:nvPr>
        </p:nvSpPr>
        <p:spPr>
          <a:xfrm>
            <a:off x="7010400" y="6457950"/>
            <a:ext cx="2133600" cy="476250"/>
          </a:xfrm>
          <a:prstGeom prst="rect">
            <a:avLst/>
          </a:prstGeom>
        </p:spPr>
        <p:txBody>
          <a:bodyPr/>
          <a:lstStyle>
            <a:lvl1pPr>
              <a:defRPr/>
            </a:lvl1pPr>
          </a:lstStyle>
          <a:p>
            <a:fld id="{2F79E62F-50AD-43F9-9BEC-5BD17BDA0706}" type="slidenum">
              <a:rPr lang="en-US" smtClean="0"/>
              <a:pPr/>
              <a:t>‹#›</a:t>
            </a:fld>
            <a:endParaRPr lang="en-US" dirty="0"/>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5" name="Slide Number Placeholder 4"/>
          <p:cNvSpPr>
            <a:spLocks noGrp="1"/>
          </p:cNvSpPr>
          <p:nvPr>
            <p:ph type="sldNum" sz="quarter" idx="12"/>
          </p:nvPr>
        </p:nvSpPr>
        <p:spPr>
          <a:xfrm>
            <a:off x="7010400" y="6457950"/>
            <a:ext cx="2133600" cy="476250"/>
          </a:xfrm>
          <a:prstGeom prst="rect">
            <a:avLst/>
          </a:prstGeom>
        </p:spPr>
        <p:txBody>
          <a:bodyPr/>
          <a:lstStyle>
            <a:lvl1pPr>
              <a:defRPr/>
            </a:lvl1pPr>
          </a:lstStyle>
          <a:p>
            <a:fld id="{368DF591-AB6A-43DF-873B-F1BB082DDC79}" type="slidenum">
              <a:rPr lang="en-US" smtClean="0"/>
              <a:pPr/>
              <a:t>‹#›</a:t>
            </a:fld>
            <a:endParaRPr lang="en-US" dirty="0"/>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45" name="Picture 44" descr="shutterstock_40645864.jpg"/>
          <p:cNvPicPr>
            <a:picLocks noChangeAspect="1"/>
          </p:cNvPicPr>
          <p:nvPr/>
        </p:nvPicPr>
        <p:blipFill>
          <a:blip r:embed="rId2" cstate="print"/>
          <a:srcRect l="680" t="9274" r="862" b="5491"/>
          <a:stretch>
            <a:fillRect/>
          </a:stretch>
        </p:blipFill>
        <p:spPr>
          <a:xfrm>
            <a:off x="0" y="921004"/>
            <a:ext cx="9144000" cy="5936996"/>
          </a:xfrm>
          <a:prstGeom prst="rect">
            <a:avLst/>
          </a:prstGeom>
        </p:spPr>
      </p:pic>
      <p:sp>
        <p:nvSpPr>
          <p:cNvPr id="7" name="Rectangle 6"/>
          <p:cNvSpPr/>
          <p:nvPr/>
        </p:nvSpPr>
        <p:spPr>
          <a:xfrm flipH="1">
            <a:off x="0" y="5093208"/>
            <a:ext cx="4572000" cy="17647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flipH="1">
            <a:off x="4572000" y="5093208"/>
            <a:ext cx="1261872" cy="1764792"/>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flipH="1">
            <a:off x="5833872" y="5093208"/>
            <a:ext cx="3310128" cy="176479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p:ph type="body" sz="quarter" idx="12" hasCustomPrompt="1"/>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Text Placeholder 18"/>
          <p:cNvSpPr>
            <a:spLocks noGrp="1"/>
          </p:cNvSpPr>
          <p:nvPr>
            <p:ph type="body" sz="quarter" idx="13" hasCustomPrompt="1"/>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smtClean="0"/>
              <a:t>Date</a:t>
            </a:r>
            <a:endParaRPr lang="en-US" dirty="0"/>
          </a:p>
        </p:txBody>
      </p:sp>
      <p:sp>
        <p:nvSpPr>
          <p:cNvPr id="23" name="Rectangle 22"/>
          <p:cNvSpPr/>
          <p:nvPr/>
        </p:nvSpPr>
        <p:spPr>
          <a:xfrm flipH="1" flipV="1">
            <a:off x="0" y="912537"/>
            <a:ext cx="4572000" cy="54864"/>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4572000" y="912537"/>
            <a:ext cx="1261872" cy="54864"/>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flipH="1" flipV="1">
            <a:off x="5833872" y="912537"/>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7" name="Picture 26" descr="doe_logo_ppt.png"/>
          <p:cNvPicPr>
            <a:picLocks noChangeAspect="1"/>
          </p:cNvPicPr>
          <p:nvPr/>
        </p:nvPicPr>
        <p:blipFill>
          <a:blip r:embed="rId3" cstate="print"/>
          <a:stretch>
            <a:fillRect/>
          </a:stretch>
        </p:blipFill>
        <p:spPr>
          <a:xfrm>
            <a:off x="6121400" y="276225"/>
            <a:ext cx="2743200" cy="412750"/>
          </a:xfrm>
          <a:prstGeom prst="rect">
            <a:avLst/>
          </a:prstGeom>
        </p:spPr>
      </p:pic>
      <p:sp>
        <p:nvSpPr>
          <p:cNvPr id="16" name="Title 1"/>
          <p:cNvSpPr>
            <a:spLocks noGrp="1"/>
          </p:cNvSpPr>
          <p:nvPr>
            <p:ph type="ctrTitle"/>
          </p:nvPr>
        </p:nvSpPr>
        <p:spPr>
          <a:xfrm>
            <a:off x="168100" y="147797"/>
            <a:ext cx="5661200" cy="603505"/>
          </a:xfrm>
        </p:spPr>
        <p:txBody>
          <a:bodyPr>
            <a:normAutofit/>
          </a:bodyPr>
          <a:lstStyle/>
          <a:p>
            <a:r>
              <a:rPr lang="en-US" sz="2000" smtClean="0">
                <a:solidFill>
                  <a:schemeClr val="bg1"/>
                </a:solidFill>
                <a:latin typeface="Arial Narrow Bold"/>
              </a:rPr>
              <a:t>Click to edit Master title style</a:t>
            </a:r>
            <a:endParaRPr lang="en-US" sz="2000" dirty="0">
              <a:latin typeface="Arial Narrow Bold"/>
              <a:cs typeface="Arial Narrow Bold"/>
            </a:endParaRPr>
          </a:p>
        </p:txBody>
      </p:sp>
      <p:sp>
        <p:nvSpPr>
          <p:cNvPr id="15" name="TextBox 14"/>
          <p:cNvSpPr txBox="1"/>
          <p:nvPr/>
        </p:nvSpPr>
        <p:spPr>
          <a:xfrm>
            <a:off x="177800" y="846667"/>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52413"/>
            <a:ext cx="7772400" cy="76358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68413"/>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268413"/>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464DE878-3B1C-4954-A5C2-FC5DB88F6880}" type="slidenum">
              <a:rPr lang="en-US"/>
              <a:pPr>
                <a:defRPr/>
              </a:pPr>
              <a:t>‹#›</a:t>
            </a:fld>
            <a:endParaRPr lang="en-US" dirty="0"/>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5" name="Rectangle 4"/>
          <p:cNvSpPr/>
          <p:nvPr/>
        </p:nvSpPr>
        <p:spPr>
          <a:xfrm flipH="1">
            <a:off x="5833872" y="5254081"/>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p:nvPr/>
        </p:nvSpPr>
        <p:spPr>
          <a:xfrm flipH="1">
            <a:off x="0" y="5254081"/>
            <a:ext cx="4572000" cy="13624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flipH="1">
            <a:off x="4572000" y="5254081"/>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685800" y="3081845"/>
            <a:ext cx="7772400" cy="1020763"/>
          </a:xfrm>
          <a:prstGeom prst="rect">
            <a:avLst/>
          </a:prstGeom>
        </p:spPr>
        <p:txBody>
          <a:bodyPr vert="horz" lIns="91440" tIns="45720" rIns="91440" bIns="45720" rtlCol="0" anchor="ctr">
            <a:normAutofit/>
          </a:bodyPr>
          <a:lstStyle>
            <a:lvl1pPr>
              <a:defRPr>
                <a:solidFill>
                  <a:schemeClr val="tx1"/>
                </a:solidFill>
              </a:defRPr>
            </a:lvl1p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6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7010400" y="6457950"/>
            <a:ext cx="2133600" cy="476250"/>
          </a:xfrm>
          <a:prstGeom prst="rect">
            <a:avLst/>
          </a:prstGeom>
        </p:spPr>
        <p:txBody>
          <a:bodyPr/>
          <a:lstStyle>
            <a:lvl1pPr>
              <a:defRPr/>
            </a:lvl1pPr>
          </a:lstStyle>
          <a:p>
            <a:fld id="{5C288CC2-CEF3-42EC-B2DC-BDB28B6A6BA0}" type="slidenum">
              <a:rPr lang="en-US" smtClean="0"/>
              <a:pPr/>
              <a:t>‹#›</a:t>
            </a:fld>
            <a:endParaRPr lang="en-US" dirty="0"/>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r>
              <a:rPr lang="en-US" dirty="0" smtClean="0"/>
              <a:t>Click icon to add SmartArt graphic</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7010400" y="6457950"/>
            <a:ext cx="2133600" cy="476250"/>
          </a:xfrm>
          <a:prstGeom prst="rect">
            <a:avLst/>
          </a:prstGeom>
        </p:spPr>
        <p:txBody>
          <a:bodyPr/>
          <a:lstStyle>
            <a:lvl1pPr>
              <a:defRPr/>
            </a:lvl1pPr>
          </a:lstStyle>
          <a:p>
            <a:fld id="{D13DAB86-4724-42D4-B72A-C4A7A581051C}" type="slidenum">
              <a:rPr lang="en-US" smtClean="0"/>
              <a:pPr/>
              <a:t>‹#›</a:t>
            </a:fld>
            <a:endParaRPr lang="en-US" dirty="0"/>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8" name="Slide Number Placeholder 7"/>
          <p:cNvSpPr>
            <a:spLocks noGrp="1"/>
          </p:cNvSpPr>
          <p:nvPr>
            <p:ph type="sldNum" sz="quarter" idx="12"/>
          </p:nvPr>
        </p:nvSpPr>
        <p:spPr>
          <a:xfrm>
            <a:off x="7010400" y="6457950"/>
            <a:ext cx="2133600" cy="476250"/>
          </a:xfrm>
          <a:prstGeom prst="rect">
            <a:avLst/>
          </a:prstGeom>
        </p:spPr>
        <p:txBody>
          <a:bodyPr/>
          <a:lstStyle>
            <a:lvl1pPr>
              <a:defRPr/>
            </a:lvl1pPr>
          </a:lstStyle>
          <a:p>
            <a:fld id="{2F79E62F-50AD-43F9-9BEC-5BD17BDA0706}" type="slidenum">
              <a:rPr lang="en-US" smtClean="0"/>
              <a:pPr/>
              <a:t>‹#›</a:t>
            </a:fld>
            <a:endParaRPr lang="en-US" dirty="0"/>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5" name="Slide Number Placeholder 4"/>
          <p:cNvSpPr>
            <a:spLocks noGrp="1"/>
          </p:cNvSpPr>
          <p:nvPr>
            <p:ph type="sldNum" sz="quarter" idx="12"/>
          </p:nvPr>
        </p:nvSpPr>
        <p:spPr>
          <a:xfrm>
            <a:off x="7010400" y="6457950"/>
            <a:ext cx="2133600" cy="476250"/>
          </a:xfrm>
          <a:prstGeom prst="rect">
            <a:avLst/>
          </a:prstGeom>
        </p:spPr>
        <p:txBody>
          <a:bodyPr/>
          <a:lstStyle>
            <a:lvl1pPr>
              <a:defRPr/>
            </a:lvl1pPr>
          </a:lstStyle>
          <a:p>
            <a:fld id="{368DF591-AB6A-43DF-873B-F1BB082DDC79}" type="slidenum">
              <a:rPr lang="en-US" smtClean="0"/>
              <a:pPr/>
              <a:t>‹#›</a:t>
            </a:fld>
            <a:endParaRPr lang="en-US" dirty="0"/>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45" name="Picture 44" descr="shutterstock_40645864.jpg"/>
          <p:cNvPicPr>
            <a:picLocks noChangeAspect="1"/>
          </p:cNvPicPr>
          <p:nvPr/>
        </p:nvPicPr>
        <p:blipFill>
          <a:blip r:embed="rId2" cstate="print"/>
          <a:srcRect l="680" t="9274" r="862" b="5491"/>
          <a:stretch>
            <a:fillRect/>
          </a:stretch>
        </p:blipFill>
        <p:spPr>
          <a:xfrm>
            <a:off x="0" y="921004"/>
            <a:ext cx="9144000" cy="5936996"/>
          </a:xfrm>
          <a:prstGeom prst="rect">
            <a:avLst/>
          </a:prstGeom>
        </p:spPr>
      </p:pic>
      <p:sp>
        <p:nvSpPr>
          <p:cNvPr id="7" name="Rectangle 6"/>
          <p:cNvSpPr/>
          <p:nvPr/>
        </p:nvSpPr>
        <p:spPr>
          <a:xfrm flipH="1">
            <a:off x="0" y="5093208"/>
            <a:ext cx="4572000" cy="17647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flipH="1">
            <a:off x="4572000" y="5093208"/>
            <a:ext cx="1261872" cy="1764792"/>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flipH="1">
            <a:off x="5833872" y="5093208"/>
            <a:ext cx="3310128" cy="176479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p:ph type="body" sz="quarter" idx="12" hasCustomPrompt="1"/>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Text Placeholder 18"/>
          <p:cNvSpPr>
            <a:spLocks noGrp="1"/>
          </p:cNvSpPr>
          <p:nvPr>
            <p:ph type="body" sz="quarter" idx="13" hasCustomPrompt="1"/>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smtClean="0"/>
              <a:t>Date</a:t>
            </a:r>
            <a:endParaRPr lang="en-US" dirty="0"/>
          </a:p>
        </p:txBody>
      </p:sp>
      <p:sp>
        <p:nvSpPr>
          <p:cNvPr id="23" name="Rectangle 22"/>
          <p:cNvSpPr/>
          <p:nvPr/>
        </p:nvSpPr>
        <p:spPr>
          <a:xfrm flipH="1" flipV="1">
            <a:off x="0" y="912537"/>
            <a:ext cx="4572000" cy="54864"/>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4572000" y="912537"/>
            <a:ext cx="1261872" cy="54864"/>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flipH="1" flipV="1">
            <a:off x="5833872" y="912537"/>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7" name="Picture 26" descr="doe_logo_ppt.png"/>
          <p:cNvPicPr>
            <a:picLocks noChangeAspect="1"/>
          </p:cNvPicPr>
          <p:nvPr/>
        </p:nvPicPr>
        <p:blipFill>
          <a:blip r:embed="rId3" cstate="print"/>
          <a:stretch>
            <a:fillRect/>
          </a:stretch>
        </p:blipFill>
        <p:spPr>
          <a:xfrm>
            <a:off x="6121400" y="276225"/>
            <a:ext cx="2743200" cy="412750"/>
          </a:xfrm>
          <a:prstGeom prst="rect">
            <a:avLst/>
          </a:prstGeom>
        </p:spPr>
      </p:pic>
      <p:sp>
        <p:nvSpPr>
          <p:cNvPr id="16" name="Title 1"/>
          <p:cNvSpPr>
            <a:spLocks noGrp="1"/>
          </p:cNvSpPr>
          <p:nvPr>
            <p:ph type="ctrTitle"/>
          </p:nvPr>
        </p:nvSpPr>
        <p:spPr>
          <a:xfrm>
            <a:off x="168100" y="147797"/>
            <a:ext cx="5661200" cy="603505"/>
          </a:xfrm>
        </p:spPr>
        <p:txBody>
          <a:bodyPr>
            <a:normAutofit/>
          </a:bodyPr>
          <a:lstStyle/>
          <a:p>
            <a:r>
              <a:rPr lang="en-US" sz="2000" smtClean="0">
                <a:solidFill>
                  <a:schemeClr val="bg1"/>
                </a:solidFill>
                <a:latin typeface="Arial Narrow Bold"/>
              </a:rPr>
              <a:t>Click to edit Master title style</a:t>
            </a:r>
            <a:endParaRPr lang="en-US" sz="2000" dirty="0">
              <a:latin typeface="Arial Narrow Bold"/>
              <a:cs typeface="Arial Narrow Bold"/>
            </a:endParaRPr>
          </a:p>
        </p:txBody>
      </p:sp>
      <p:sp>
        <p:nvSpPr>
          <p:cNvPr id="15" name="TextBox 14"/>
          <p:cNvSpPr txBox="1"/>
          <p:nvPr/>
        </p:nvSpPr>
        <p:spPr>
          <a:xfrm>
            <a:off x="177800" y="846667"/>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252413"/>
            <a:ext cx="7772400" cy="76358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268413"/>
            <a:ext cx="7772400" cy="4876800"/>
          </a:xfrm>
        </p:spPr>
        <p:txBody>
          <a:bodyPr/>
          <a:lstStyle/>
          <a:p>
            <a:pPr lvl="0"/>
            <a:endParaRPr lang="en-US" noProof="0" dirty="0"/>
          </a:p>
        </p:txBody>
      </p:sp>
      <p:sp>
        <p:nvSpPr>
          <p:cNvPr id="4" name="Rectangle 4"/>
          <p:cNvSpPr>
            <a:spLocks noGrp="1" noChangeArrowheads="1"/>
          </p:cNvSpPr>
          <p:nvPr>
            <p:ph type="sldNum" sz="quarter" idx="10"/>
          </p:nvPr>
        </p:nvSpPr>
        <p:spPr>
          <a:ln/>
        </p:spPr>
        <p:txBody>
          <a:bodyPr/>
          <a:lstStyle>
            <a:lvl1pPr>
              <a:defRPr/>
            </a:lvl1pPr>
          </a:lstStyle>
          <a:p>
            <a:pPr>
              <a:defRPr/>
            </a:pPr>
            <a:fld id="{6E8FA329-75F2-467C-B6F5-70C6546FDEED}" type="slidenum">
              <a:rPr lang="en-US"/>
              <a:pPr>
                <a:defRPr/>
              </a:pPr>
              <a:t>‹#›</a:t>
            </a:fld>
            <a:endParaRPr lang="en-US" dirty="0"/>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5" name="Rectangle 4"/>
          <p:cNvSpPr/>
          <p:nvPr/>
        </p:nvSpPr>
        <p:spPr>
          <a:xfrm flipH="1">
            <a:off x="5833872" y="5254081"/>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p:nvPr/>
        </p:nvSpPr>
        <p:spPr>
          <a:xfrm flipH="1">
            <a:off x="0" y="5254081"/>
            <a:ext cx="4572000" cy="13624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flipH="1">
            <a:off x="4572000" y="5254081"/>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685800" y="3081845"/>
            <a:ext cx="7772400" cy="1020763"/>
          </a:xfrm>
          <a:prstGeom prst="rect">
            <a:avLst/>
          </a:prstGeom>
        </p:spPr>
        <p:txBody>
          <a:bodyPr vert="horz" lIns="91440" tIns="45720" rIns="91440" bIns="45720" rtlCol="0" anchor="ctr">
            <a:normAutofit/>
          </a:bodyPr>
          <a:lstStyle>
            <a:lvl1pPr>
              <a:defRPr>
                <a:solidFill>
                  <a:schemeClr val="tx1"/>
                </a:solidFill>
              </a:defRPr>
            </a:lvl1p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6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7010400" y="6457950"/>
            <a:ext cx="2133600" cy="476250"/>
          </a:xfrm>
          <a:prstGeom prst="rect">
            <a:avLst/>
          </a:prstGeom>
        </p:spPr>
        <p:txBody>
          <a:bodyPr/>
          <a:lstStyle>
            <a:lvl1pPr>
              <a:defRPr/>
            </a:lvl1pPr>
          </a:lstStyle>
          <a:p>
            <a:fld id="{5C288CC2-CEF3-42EC-B2DC-BDB28B6A6BA0}" type="slidenum">
              <a:rPr lang="en-US" smtClean="0"/>
              <a:pPr/>
              <a:t>‹#›</a:t>
            </a:fld>
            <a:endParaRPr lang="en-US" dirty="0"/>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r>
              <a:rPr lang="en-US" dirty="0" smtClean="0"/>
              <a:t>Click icon to add SmartArt graphic</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7010400" y="6457950"/>
            <a:ext cx="2133600" cy="476250"/>
          </a:xfrm>
          <a:prstGeom prst="rect">
            <a:avLst/>
          </a:prstGeom>
        </p:spPr>
        <p:txBody>
          <a:bodyPr/>
          <a:lstStyle>
            <a:lvl1pPr>
              <a:defRPr/>
            </a:lvl1pPr>
          </a:lstStyle>
          <a:p>
            <a:fld id="{D13DAB86-4724-42D4-B72A-C4A7A581051C}" type="slidenum">
              <a:rPr lang="en-US" smtClean="0"/>
              <a:pPr/>
              <a:t>‹#›</a:t>
            </a:fld>
            <a:endParaRPr lang="en-US" dirty="0"/>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8" name="Slide Number Placeholder 7"/>
          <p:cNvSpPr>
            <a:spLocks noGrp="1"/>
          </p:cNvSpPr>
          <p:nvPr>
            <p:ph type="sldNum" sz="quarter" idx="12"/>
          </p:nvPr>
        </p:nvSpPr>
        <p:spPr>
          <a:xfrm>
            <a:off x="7010400" y="6457950"/>
            <a:ext cx="2133600" cy="476250"/>
          </a:xfrm>
          <a:prstGeom prst="rect">
            <a:avLst/>
          </a:prstGeom>
        </p:spPr>
        <p:txBody>
          <a:bodyPr/>
          <a:lstStyle>
            <a:lvl1pPr>
              <a:defRPr/>
            </a:lvl1pPr>
          </a:lstStyle>
          <a:p>
            <a:fld id="{2F79E62F-50AD-43F9-9BEC-5BD17BDA0706}" type="slidenum">
              <a:rPr lang="en-US" smtClean="0"/>
              <a:pPr/>
              <a:t>‹#›</a:t>
            </a:fld>
            <a:endParaRPr lang="en-US" dirty="0"/>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5" name="Slide Number Placeholder 4"/>
          <p:cNvSpPr>
            <a:spLocks noGrp="1"/>
          </p:cNvSpPr>
          <p:nvPr>
            <p:ph type="sldNum" sz="quarter" idx="12"/>
          </p:nvPr>
        </p:nvSpPr>
        <p:spPr>
          <a:xfrm>
            <a:off x="7010400" y="6457950"/>
            <a:ext cx="2133600" cy="476250"/>
          </a:xfrm>
          <a:prstGeom prst="rect">
            <a:avLst/>
          </a:prstGeom>
        </p:spPr>
        <p:txBody>
          <a:bodyPr/>
          <a:lstStyle>
            <a:lvl1pPr>
              <a:defRPr/>
            </a:lvl1pPr>
          </a:lstStyle>
          <a:p>
            <a:fld id="{368DF591-AB6A-43DF-873B-F1BB082DDC79}" type="slidenum">
              <a:rPr lang="en-US" smtClean="0"/>
              <a:pPr/>
              <a:t>‹#›</a:t>
            </a:fld>
            <a:endParaRPr lang="en-US" dirty="0"/>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45" name="Picture 44" descr="shutterstock_40645864.jpg"/>
          <p:cNvPicPr>
            <a:picLocks noChangeAspect="1"/>
          </p:cNvPicPr>
          <p:nvPr/>
        </p:nvPicPr>
        <p:blipFill>
          <a:blip r:embed="rId2" cstate="print"/>
          <a:srcRect l="680" t="9274" r="862" b="5491"/>
          <a:stretch>
            <a:fillRect/>
          </a:stretch>
        </p:blipFill>
        <p:spPr>
          <a:xfrm>
            <a:off x="0" y="921004"/>
            <a:ext cx="9144000" cy="5936996"/>
          </a:xfrm>
          <a:prstGeom prst="rect">
            <a:avLst/>
          </a:prstGeom>
        </p:spPr>
      </p:pic>
      <p:sp>
        <p:nvSpPr>
          <p:cNvPr id="7" name="Rectangle 6"/>
          <p:cNvSpPr/>
          <p:nvPr/>
        </p:nvSpPr>
        <p:spPr>
          <a:xfrm flipH="1">
            <a:off x="0" y="5093208"/>
            <a:ext cx="4572000" cy="17647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flipH="1">
            <a:off x="4572000" y="5093208"/>
            <a:ext cx="1261872" cy="1764792"/>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flipH="1">
            <a:off x="5833872" y="5093208"/>
            <a:ext cx="3310128" cy="176479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p:ph type="body" sz="quarter" idx="12" hasCustomPrompt="1"/>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Text Placeholder 18"/>
          <p:cNvSpPr>
            <a:spLocks noGrp="1"/>
          </p:cNvSpPr>
          <p:nvPr>
            <p:ph type="body" sz="quarter" idx="13" hasCustomPrompt="1"/>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smtClean="0"/>
              <a:t>Date</a:t>
            </a:r>
            <a:endParaRPr lang="en-US" dirty="0"/>
          </a:p>
        </p:txBody>
      </p:sp>
      <p:sp>
        <p:nvSpPr>
          <p:cNvPr id="23" name="Rectangle 22"/>
          <p:cNvSpPr/>
          <p:nvPr/>
        </p:nvSpPr>
        <p:spPr>
          <a:xfrm flipH="1" flipV="1">
            <a:off x="0" y="912537"/>
            <a:ext cx="4572000" cy="54864"/>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4572000" y="912537"/>
            <a:ext cx="1261872" cy="54864"/>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flipH="1" flipV="1">
            <a:off x="5833872" y="912537"/>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7" name="Picture 26" descr="doe_logo_ppt.png"/>
          <p:cNvPicPr>
            <a:picLocks noChangeAspect="1"/>
          </p:cNvPicPr>
          <p:nvPr/>
        </p:nvPicPr>
        <p:blipFill>
          <a:blip r:embed="rId3" cstate="print"/>
          <a:stretch>
            <a:fillRect/>
          </a:stretch>
        </p:blipFill>
        <p:spPr>
          <a:xfrm>
            <a:off x="6121400" y="276225"/>
            <a:ext cx="2743200" cy="412750"/>
          </a:xfrm>
          <a:prstGeom prst="rect">
            <a:avLst/>
          </a:prstGeom>
        </p:spPr>
      </p:pic>
      <p:sp>
        <p:nvSpPr>
          <p:cNvPr id="16" name="Title 1"/>
          <p:cNvSpPr>
            <a:spLocks noGrp="1"/>
          </p:cNvSpPr>
          <p:nvPr>
            <p:ph type="ctrTitle"/>
          </p:nvPr>
        </p:nvSpPr>
        <p:spPr>
          <a:xfrm>
            <a:off x="168100" y="147797"/>
            <a:ext cx="5661200" cy="603505"/>
          </a:xfrm>
        </p:spPr>
        <p:txBody>
          <a:bodyPr>
            <a:normAutofit/>
          </a:bodyPr>
          <a:lstStyle/>
          <a:p>
            <a:r>
              <a:rPr lang="en-US" sz="2000" smtClean="0">
                <a:solidFill>
                  <a:schemeClr val="bg1"/>
                </a:solidFill>
                <a:latin typeface="Arial Narrow Bold"/>
              </a:rPr>
              <a:t>Click to edit Master title style</a:t>
            </a:r>
            <a:endParaRPr lang="en-US" sz="2000" dirty="0">
              <a:latin typeface="Arial Narrow Bold"/>
              <a:cs typeface="Arial Narrow Bold"/>
            </a:endParaRPr>
          </a:p>
        </p:txBody>
      </p:sp>
      <p:sp>
        <p:nvSpPr>
          <p:cNvPr id="15" name="TextBox 14"/>
          <p:cNvSpPr txBox="1"/>
          <p:nvPr/>
        </p:nvSpPr>
        <p:spPr>
          <a:xfrm>
            <a:off x="177800" y="846667"/>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descr="PresentationBanner.jpg"/>
          <p:cNvPicPr>
            <a:picLocks noChangeAspect="1"/>
          </p:cNvPicPr>
          <p:nvPr userDrawn="1"/>
        </p:nvPicPr>
        <p:blipFill>
          <a:blip r:embed="rId2" cstate="print"/>
          <a:srcRect/>
          <a:stretch>
            <a:fillRect/>
          </a:stretch>
        </p:blipFill>
        <p:spPr bwMode="auto">
          <a:xfrm>
            <a:off x="0" y="0"/>
            <a:ext cx="9144000" cy="1368425"/>
          </a:xfrm>
          <a:prstGeom prst="rect">
            <a:avLst/>
          </a:prstGeom>
          <a:noFill/>
          <a:ln w="9525">
            <a:noFill/>
            <a:miter lim="800000"/>
            <a:headEnd/>
            <a:tailEnd/>
          </a:ln>
        </p:spPr>
      </p:pic>
      <p:sp>
        <p:nvSpPr>
          <p:cNvPr id="1518595" name="Rectangle 3"/>
          <p:cNvSpPr>
            <a:spLocks noGrp="1" noChangeArrowheads="1"/>
          </p:cNvSpPr>
          <p:nvPr>
            <p:ph type="ctrTitle"/>
          </p:nvPr>
        </p:nvSpPr>
        <p:spPr>
          <a:xfrm>
            <a:off x="685800" y="2286000"/>
            <a:ext cx="7772400" cy="1143000"/>
          </a:xfrm>
        </p:spPr>
        <p:txBody>
          <a:bodyPr/>
          <a:lstStyle>
            <a:lvl1pPr algn="ctr">
              <a:defRPr/>
            </a:lvl1pPr>
          </a:lstStyle>
          <a:p>
            <a:r>
              <a:rPr lang="en-US"/>
              <a:t>Click to edit Master title style</a:t>
            </a:r>
          </a:p>
        </p:txBody>
      </p:sp>
      <p:sp>
        <p:nvSpPr>
          <p:cNvPr id="1518596" name="Rectangle 4"/>
          <p:cNvSpPr>
            <a:spLocks noGrp="1" noChangeArrowheads="1"/>
          </p:cNvSpPr>
          <p:nvPr>
            <p:ph type="subTitle" idx="1"/>
          </p:nvPr>
        </p:nvSpPr>
        <p:spPr>
          <a:xfrm>
            <a:off x="1371600" y="3886200"/>
            <a:ext cx="6400800" cy="1752600"/>
          </a:xfrm>
        </p:spPr>
        <p:txBody>
          <a:bodyPr/>
          <a:lstStyle>
            <a:lvl1pPr marL="0" indent="0" algn="ctr">
              <a:buFontTx/>
              <a:buNone/>
              <a:defRPr>
                <a:solidFill>
                  <a:srgbClr val="005288"/>
                </a:solidFill>
              </a:defRPr>
            </a:lvl1pPr>
          </a:lstStyle>
          <a:p>
            <a:r>
              <a:rPr lang="en-US"/>
              <a:t>Click to edit Master subtitle style</a:t>
            </a: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5" name="Rectangle 4"/>
          <p:cNvSpPr/>
          <p:nvPr/>
        </p:nvSpPr>
        <p:spPr>
          <a:xfrm flipH="1">
            <a:off x="5833872" y="5254081"/>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p:nvPr/>
        </p:nvSpPr>
        <p:spPr>
          <a:xfrm flipH="1">
            <a:off x="0" y="5254081"/>
            <a:ext cx="4572000" cy="13624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flipH="1">
            <a:off x="4572000" y="5254081"/>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685800" y="3081845"/>
            <a:ext cx="7772400" cy="1020763"/>
          </a:xfrm>
          <a:prstGeom prst="rect">
            <a:avLst/>
          </a:prstGeom>
        </p:spPr>
        <p:txBody>
          <a:bodyPr vert="horz" lIns="91440" tIns="45720" rIns="91440" bIns="45720" rtlCol="0" anchor="ctr">
            <a:normAutofit/>
          </a:bodyPr>
          <a:lstStyle>
            <a:lvl1pPr>
              <a:defRPr>
                <a:solidFill>
                  <a:schemeClr val="tx1"/>
                </a:solidFill>
              </a:defRPr>
            </a:lvl1p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6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7010400" y="6457950"/>
            <a:ext cx="2133600" cy="476250"/>
          </a:xfrm>
          <a:prstGeom prst="rect">
            <a:avLst/>
          </a:prstGeom>
        </p:spPr>
        <p:txBody>
          <a:bodyPr/>
          <a:lstStyle>
            <a:lvl1pPr>
              <a:defRPr/>
            </a:lvl1pPr>
          </a:lstStyle>
          <a:p>
            <a:fld id="{5C288CC2-CEF3-42EC-B2DC-BDB28B6A6BA0}" type="slidenum">
              <a:rPr lang="en-US" smtClean="0"/>
              <a:pPr/>
              <a:t>‹#›</a:t>
            </a:fld>
            <a:endParaRPr lang="en-US" dirty="0"/>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r>
              <a:rPr lang="en-US" dirty="0" smtClean="0"/>
              <a:t>Click icon to add SmartArt graphic</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7010400" y="6457950"/>
            <a:ext cx="2133600" cy="476250"/>
          </a:xfrm>
          <a:prstGeom prst="rect">
            <a:avLst/>
          </a:prstGeom>
        </p:spPr>
        <p:txBody>
          <a:bodyPr/>
          <a:lstStyle>
            <a:lvl1pPr>
              <a:defRPr/>
            </a:lvl1pPr>
          </a:lstStyle>
          <a:p>
            <a:fld id="{D13DAB86-4724-42D4-B72A-C4A7A581051C}" type="slidenum">
              <a:rPr lang="en-US" smtClean="0"/>
              <a:pPr/>
              <a:t>‹#›</a:t>
            </a:fld>
            <a:endParaRPr lang="en-US" dirty="0"/>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8" name="Slide Number Placeholder 7"/>
          <p:cNvSpPr>
            <a:spLocks noGrp="1"/>
          </p:cNvSpPr>
          <p:nvPr>
            <p:ph type="sldNum" sz="quarter" idx="12"/>
          </p:nvPr>
        </p:nvSpPr>
        <p:spPr>
          <a:xfrm>
            <a:off x="7010400" y="6457950"/>
            <a:ext cx="2133600" cy="476250"/>
          </a:xfrm>
          <a:prstGeom prst="rect">
            <a:avLst/>
          </a:prstGeom>
        </p:spPr>
        <p:txBody>
          <a:bodyPr/>
          <a:lstStyle>
            <a:lvl1pPr>
              <a:defRPr/>
            </a:lvl1pPr>
          </a:lstStyle>
          <a:p>
            <a:fld id="{2F79E62F-50AD-43F9-9BEC-5BD17BDA0706}"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45" name="Picture 44" descr="shutterstock_40645864.jpg"/>
          <p:cNvPicPr>
            <a:picLocks noChangeAspect="1"/>
          </p:cNvPicPr>
          <p:nvPr/>
        </p:nvPicPr>
        <p:blipFill>
          <a:blip r:embed="rId2" cstate="print"/>
          <a:srcRect l="680" t="9274" r="862" b="5491"/>
          <a:stretch>
            <a:fillRect/>
          </a:stretch>
        </p:blipFill>
        <p:spPr>
          <a:xfrm>
            <a:off x="0" y="921004"/>
            <a:ext cx="9144000" cy="5936996"/>
          </a:xfrm>
          <a:prstGeom prst="rect">
            <a:avLst/>
          </a:prstGeom>
        </p:spPr>
      </p:pic>
      <p:sp>
        <p:nvSpPr>
          <p:cNvPr id="7" name="Rectangle 6"/>
          <p:cNvSpPr/>
          <p:nvPr/>
        </p:nvSpPr>
        <p:spPr>
          <a:xfrm flipH="1">
            <a:off x="0" y="5093208"/>
            <a:ext cx="4572000" cy="17647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flipH="1">
            <a:off x="4572000" y="5093208"/>
            <a:ext cx="1261872" cy="1764792"/>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flipH="1">
            <a:off x="5833872" y="5093208"/>
            <a:ext cx="3310128" cy="176479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p:ph type="body" sz="quarter" idx="12" hasCustomPrompt="1"/>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Text Placeholder 18"/>
          <p:cNvSpPr>
            <a:spLocks noGrp="1"/>
          </p:cNvSpPr>
          <p:nvPr>
            <p:ph type="body" sz="quarter" idx="13" hasCustomPrompt="1"/>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smtClean="0"/>
              <a:t>Date</a:t>
            </a:r>
            <a:endParaRPr lang="en-US" dirty="0"/>
          </a:p>
        </p:txBody>
      </p:sp>
      <p:sp>
        <p:nvSpPr>
          <p:cNvPr id="23" name="Rectangle 22"/>
          <p:cNvSpPr/>
          <p:nvPr/>
        </p:nvSpPr>
        <p:spPr>
          <a:xfrm flipH="1" flipV="1">
            <a:off x="0" y="912537"/>
            <a:ext cx="4572000" cy="54864"/>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4572000" y="912537"/>
            <a:ext cx="1261872" cy="54864"/>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flipH="1" flipV="1">
            <a:off x="5833872" y="912537"/>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7" name="Picture 26" descr="doe_logo_ppt.png"/>
          <p:cNvPicPr>
            <a:picLocks noChangeAspect="1"/>
          </p:cNvPicPr>
          <p:nvPr/>
        </p:nvPicPr>
        <p:blipFill>
          <a:blip r:embed="rId3" cstate="print"/>
          <a:stretch>
            <a:fillRect/>
          </a:stretch>
        </p:blipFill>
        <p:spPr>
          <a:xfrm>
            <a:off x="6121400" y="276225"/>
            <a:ext cx="2743200" cy="412750"/>
          </a:xfrm>
          <a:prstGeom prst="rect">
            <a:avLst/>
          </a:prstGeom>
        </p:spPr>
      </p:pic>
      <p:sp>
        <p:nvSpPr>
          <p:cNvPr id="16" name="Title 1"/>
          <p:cNvSpPr>
            <a:spLocks noGrp="1"/>
          </p:cNvSpPr>
          <p:nvPr>
            <p:ph type="ctrTitle"/>
          </p:nvPr>
        </p:nvSpPr>
        <p:spPr>
          <a:xfrm>
            <a:off x="168100" y="147797"/>
            <a:ext cx="5661200" cy="603505"/>
          </a:xfrm>
        </p:spPr>
        <p:txBody>
          <a:bodyPr>
            <a:normAutofit/>
          </a:bodyPr>
          <a:lstStyle/>
          <a:p>
            <a:r>
              <a:rPr lang="en-US" sz="2000" smtClean="0">
                <a:solidFill>
                  <a:schemeClr val="bg1"/>
                </a:solidFill>
                <a:latin typeface="Arial Narrow Bold"/>
              </a:rPr>
              <a:t>Click to edit Master title style</a:t>
            </a:r>
            <a:endParaRPr lang="en-US" sz="2000" dirty="0">
              <a:latin typeface="Arial Narrow Bold"/>
              <a:cs typeface="Arial Narrow Bold"/>
            </a:endParaRPr>
          </a:p>
        </p:txBody>
      </p:sp>
      <p:sp>
        <p:nvSpPr>
          <p:cNvPr id="15" name="TextBox 14"/>
          <p:cNvSpPr txBox="1"/>
          <p:nvPr/>
        </p:nvSpPr>
        <p:spPr>
          <a:xfrm>
            <a:off x="177800" y="846667"/>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5" name="Slide Number Placeholder 4"/>
          <p:cNvSpPr>
            <a:spLocks noGrp="1"/>
          </p:cNvSpPr>
          <p:nvPr>
            <p:ph type="sldNum" sz="quarter" idx="12"/>
          </p:nvPr>
        </p:nvSpPr>
        <p:spPr>
          <a:xfrm>
            <a:off x="7010400" y="6457950"/>
            <a:ext cx="2133600" cy="476250"/>
          </a:xfrm>
          <a:prstGeom prst="rect">
            <a:avLst/>
          </a:prstGeom>
        </p:spPr>
        <p:txBody>
          <a:bodyPr/>
          <a:lstStyle>
            <a:lvl1pPr>
              <a:defRPr/>
            </a:lvl1pPr>
          </a:lstStyle>
          <a:p>
            <a:fld id="{368DF591-AB6A-43DF-873B-F1BB082DDC79}" type="slidenum">
              <a:rPr lang="en-US" smtClean="0"/>
              <a:pPr/>
              <a:t>‹#›</a:t>
            </a:fld>
            <a:endParaRPr lang="en-US" dirty="0"/>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22" name="Picture 21" descr="Presentation4.jpg"/>
          <p:cNvPicPr>
            <a:picLocks noChangeAspect="1"/>
          </p:cNvPicPr>
          <p:nvPr userDrawn="1"/>
        </p:nvPicPr>
        <p:blipFill>
          <a:blip r:embed="rId2" cstate="print"/>
          <a:stretch>
            <a:fillRect/>
          </a:stretch>
        </p:blipFill>
        <p:spPr>
          <a:xfrm>
            <a:off x="0" y="0"/>
            <a:ext cx="9144000" cy="6858000"/>
          </a:xfrm>
          <a:prstGeom prst="rect">
            <a:avLst/>
          </a:prstGeom>
        </p:spPr>
      </p:pic>
      <p:sp>
        <p:nvSpPr>
          <p:cNvPr id="29" name="Rectangle 28"/>
          <p:cNvSpPr/>
          <p:nvPr/>
        </p:nvSpPr>
        <p:spPr>
          <a:xfrm>
            <a:off x="-1" y="5093208"/>
            <a:ext cx="4572001" cy="1764792"/>
          </a:xfrm>
          <a:prstGeom prst="rect">
            <a:avLst/>
          </a:prstGeom>
          <a:gradFill>
            <a:gsLst>
              <a:gs pos="2000">
                <a:schemeClr val="accent1">
                  <a:tint val="100000"/>
                  <a:shade val="100000"/>
                  <a:satMod val="130000"/>
                </a:schemeClr>
              </a:gs>
              <a:gs pos="100000">
                <a:schemeClr val="accent1">
                  <a:tint val="50000"/>
                  <a:shade val="100000"/>
                  <a:satMod val="3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AC143"/>
              </a:solidFill>
            </a:endParaRPr>
          </a:p>
        </p:txBody>
      </p:sp>
      <p:sp>
        <p:nvSpPr>
          <p:cNvPr id="9" name="Rectangle 8"/>
          <p:cNvSpPr/>
          <p:nvPr/>
        </p:nvSpPr>
        <p:spPr>
          <a:xfrm flipH="1">
            <a:off x="4570747" y="5096138"/>
            <a:ext cx="1261872" cy="1764792"/>
          </a:xfrm>
          <a:prstGeom prst="rect">
            <a:avLst/>
          </a:prstGeom>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0" name="Rectangle 9"/>
          <p:cNvSpPr/>
          <p:nvPr/>
        </p:nvSpPr>
        <p:spPr>
          <a:xfrm flipH="1">
            <a:off x="5833872" y="5093208"/>
            <a:ext cx="3310128" cy="1764792"/>
          </a:xfrm>
          <a:prstGeom prst="rect">
            <a:avLst/>
          </a:prstGeom>
          <a:solidFill>
            <a:schemeClr val="tx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p:ph type="body" sz="quarter" idx="12" hasCustomPrompt="1"/>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3" name="Rectangle 22"/>
          <p:cNvSpPr/>
          <p:nvPr/>
        </p:nvSpPr>
        <p:spPr>
          <a:xfrm flipH="1" flipV="1">
            <a:off x="0" y="912537"/>
            <a:ext cx="4572000" cy="54864"/>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4572000" y="912537"/>
            <a:ext cx="1261872" cy="54864"/>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flipH="1" flipV="1">
            <a:off x="5833872" y="912537"/>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1"/>
          <p:cNvSpPr>
            <a:spLocks noGrp="1"/>
          </p:cNvSpPr>
          <p:nvPr>
            <p:ph type="ctrTitle"/>
          </p:nvPr>
        </p:nvSpPr>
        <p:spPr>
          <a:xfrm>
            <a:off x="168100" y="147797"/>
            <a:ext cx="5661200" cy="603505"/>
          </a:xfrm>
        </p:spPr>
        <p:txBody>
          <a:bodyPr>
            <a:normAutofit/>
          </a:bodyPr>
          <a:lstStyle/>
          <a:p>
            <a:r>
              <a:rPr lang="en-US" sz="2000" smtClean="0">
                <a:solidFill>
                  <a:schemeClr val="bg1"/>
                </a:solidFill>
                <a:latin typeface="Arial Narrow Bold"/>
              </a:rPr>
              <a:t>Click to edit Master title style</a:t>
            </a:r>
            <a:endParaRPr lang="en-US" sz="2000" dirty="0">
              <a:latin typeface="Arial Narrow Bold"/>
              <a:cs typeface="Arial Narrow Bold"/>
            </a:endParaRPr>
          </a:p>
        </p:txBody>
      </p:sp>
      <p:sp>
        <p:nvSpPr>
          <p:cNvPr id="15" name="TextBox 14"/>
          <p:cNvSpPr txBox="1"/>
          <p:nvPr/>
        </p:nvSpPr>
        <p:spPr>
          <a:xfrm>
            <a:off x="177800" y="846667"/>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
        <p:nvSpPr>
          <p:cNvPr id="17" name="Rectangle 16"/>
          <p:cNvSpPr/>
          <p:nvPr/>
        </p:nvSpPr>
        <p:spPr>
          <a:xfrm>
            <a:off x="-26654" y="0"/>
            <a:ext cx="9144000" cy="880716"/>
          </a:xfrm>
          <a:prstGeom prst="rect">
            <a:avLst/>
          </a:prstGeom>
          <a:gradFill>
            <a:gsLst>
              <a:gs pos="97000">
                <a:schemeClr val="accent1">
                  <a:tint val="100000"/>
                  <a:shade val="100000"/>
                  <a:satMod val="130000"/>
                </a:schemeClr>
              </a:gs>
              <a:gs pos="47000">
                <a:schemeClr val="accent1">
                  <a:tint val="50000"/>
                  <a:shade val="100000"/>
                  <a:satMod val="350000"/>
                </a:schemeClr>
              </a:gs>
              <a:gs pos="0">
                <a:schemeClr val="accent1">
                  <a:tint val="100000"/>
                  <a:shade val="100000"/>
                  <a:satMod val="13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itle 1"/>
          <p:cNvSpPr txBox="1">
            <a:spLocks/>
          </p:cNvSpPr>
          <p:nvPr/>
        </p:nvSpPr>
        <p:spPr>
          <a:xfrm>
            <a:off x="168100" y="147797"/>
            <a:ext cx="5661200" cy="603505"/>
          </a:xfrm>
          <a:prstGeom prst="rect">
            <a:avLst/>
          </a:prstGeom>
          <a:ln>
            <a:noFill/>
          </a:ln>
        </p:spPr>
        <p:txBody>
          <a:bodyPr vert="horz" lIns="91440" tIns="45720" rIns="91440" bIns="45720" rtlCol="0" anchor="ctr">
            <a:normAutofit/>
          </a:body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rgbClr val="50565C"/>
                </a:solidFill>
                <a:effectLst/>
                <a:uLnTx/>
                <a:uFillTx/>
                <a:latin typeface="Arial Narrow Bold"/>
                <a:ea typeface="Arial Narrow" pitchFamily="-108" charset="0"/>
                <a:cs typeface="Arial Narrow Bold"/>
              </a:rPr>
              <a:t>BUILDING ENERGY CODES PROGRAM</a:t>
            </a:r>
            <a:endParaRPr kumimoji="0" lang="en-US" sz="2000" b="0" i="0" u="none" strike="noStrike" kern="1200" cap="none" spc="0" normalizeH="0" baseline="0" noProof="0" dirty="0">
              <a:ln>
                <a:noFill/>
              </a:ln>
              <a:solidFill>
                <a:schemeClr val="accent6"/>
              </a:solidFill>
              <a:effectLst/>
              <a:uLnTx/>
              <a:uFillTx/>
              <a:latin typeface="Arial Narrow Bold"/>
              <a:ea typeface="+mj-ea"/>
              <a:cs typeface="Arial Narrow Bold"/>
            </a:endParaRPr>
          </a:p>
        </p:txBody>
      </p:sp>
      <p:pic>
        <p:nvPicPr>
          <p:cNvPr id="28" name="Picture 27" descr="eere_logo_horiz_color.eps"/>
          <p:cNvPicPr>
            <a:picLocks noChangeAspect="1"/>
          </p:cNvPicPr>
          <p:nvPr/>
        </p:nvPicPr>
        <p:blipFill>
          <a:blip r:embed="rId3" cstate="print"/>
          <a:stretch>
            <a:fillRect/>
          </a:stretch>
        </p:blipFill>
        <p:spPr>
          <a:xfrm>
            <a:off x="6118225" y="266700"/>
            <a:ext cx="2808600" cy="412750"/>
          </a:xfrm>
          <a:prstGeom prst="rect">
            <a:avLst/>
          </a:prstGeom>
        </p:spPr>
      </p:pic>
      <p:sp>
        <p:nvSpPr>
          <p:cNvPr id="3"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0" i="0">
                <a:solidFill>
                  <a:srgbClr val="50565C"/>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19" name="Text Placeholder 18"/>
          <p:cNvSpPr>
            <a:spLocks noGrp="1"/>
          </p:cNvSpPr>
          <p:nvPr>
            <p:ph type="body" sz="quarter" idx="13" hasCustomPrompt="1"/>
          </p:nvPr>
        </p:nvSpPr>
        <p:spPr>
          <a:xfrm>
            <a:off x="168100" y="5672913"/>
            <a:ext cx="1390650" cy="288687"/>
          </a:xfrm>
        </p:spPr>
        <p:txBody>
          <a:bodyPr>
            <a:normAutofit/>
          </a:bodyPr>
          <a:lstStyle>
            <a:lvl1pPr>
              <a:buNone/>
              <a:defRPr sz="1200">
                <a:solidFill>
                  <a:srgbClr val="50565C"/>
                </a:solidFill>
                <a:latin typeface="Arial Narrow" pitchFamily="34" charset="0"/>
              </a:defRPr>
            </a:lvl1pPr>
            <a:lvl5pPr>
              <a:defRPr/>
            </a:lvl5pPr>
          </a:lstStyle>
          <a:p>
            <a:pPr lvl="0"/>
            <a:r>
              <a:rPr lang="en-US" dirty="0" smtClean="0"/>
              <a:t>Date</a:t>
            </a:r>
            <a:endParaRPr lang="en-US" dirty="0"/>
          </a:p>
        </p:txBody>
      </p:sp>
      <p:sp>
        <p:nvSpPr>
          <p:cNvPr id="21" name="Rectangle 20"/>
          <p:cNvSpPr/>
          <p:nvPr/>
        </p:nvSpPr>
        <p:spPr>
          <a:xfrm flipH="1">
            <a:off x="0" y="5053394"/>
            <a:ext cx="9144000" cy="4912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a:solidFill>
                  <a:srgbClr val="50565C"/>
                </a:solidFill>
              </a:defRPr>
            </a:lvl1pPr>
          </a:lstStyle>
          <a:p>
            <a:r>
              <a:rPr lang="en-US" smtClean="0"/>
              <a:t>Click to edit Master title style</a:t>
            </a:r>
            <a:endParaRPr lang="en-US" dirty="0"/>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5" name="Rectangle 4"/>
          <p:cNvSpPr/>
          <p:nvPr/>
        </p:nvSpPr>
        <p:spPr>
          <a:xfrm flipH="1">
            <a:off x="5833872" y="5254081"/>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Rectangle 2"/>
          <p:cNvSpPr/>
          <p:nvPr/>
        </p:nvSpPr>
        <p:spPr>
          <a:xfrm flipH="1">
            <a:off x="0" y="5254081"/>
            <a:ext cx="4572000" cy="13624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flipH="1">
            <a:off x="4572000" y="5254081"/>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685800" y="3081845"/>
            <a:ext cx="7772400" cy="1020763"/>
          </a:xfrm>
          <a:prstGeom prst="rect">
            <a:avLst/>
          </a:prstGeom>
        </p:spPr>
        <p:txBody>
          <a:bodyPr vert="horz" lIns="91440" tIns="45720" rIns="91440" bIns="45720" rtlCol="0" anchor="ctr">
            <a:normAutofit/>
          </a:bodyPr>
          <a:lstStyle>
            <a:lvl1pPr>
              <a:defRPr>
                <a:solidFill>
                  <a:schemeClr val="tx1"/>
                </a:solidFill>
              </a:defRPr>
            </a:lvl1p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6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txBox="1">
            <a:spLocks/>
          </p:cNvSpPr>
          <p:nvPr userDrawn="1"/>
        </p:nvSpPr>
        <p:spPr>
          <a:xfrm>
            <a:off x="3503397" y="6579275"/>
            <a:ext cx="2133600" cy="365125"/>
          </a:xfrm>
          <a:prstGeom prst="rect">
            <a:avLst/>
          </a:prstGeom>
        </p:spPr>
        <p:txBody>
          <a:bodyPr/>
          <a:lstStyle>
            <a:lvl1pPr algn="ctr">
              <a:defRPr sz="120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031AEAFE-B012-4E5D-A30A-3EE3F7A869FC}"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4" name="Picture 9" descr="PresentationBanner.jpg"/>
          <p:cNvPicPr>
            <a:picLocks noChangeAspect="1"/>
          </p:cNvPicPr>
          <p:nvPr userDrawn="1"/>
        </p:nvPicPr>
        <p:blipFill>
          <a:blip r:embed="rId2" cstate="print"/>
          <a:srcRect/>
          <a:stretch>
            <a:fillRect/>
          </a:stretch>
        </p:blipFill>
        <p:spPr bwMode="auto">
          <a:xfrm>
            <a:off x="0" y="0"/>
            <a:ext cx="9144000" cy="1368425"/>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D542B3E8-AA48-4BE9-AC16-2D580C31AF7C}"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7010400" y="6457950"/>
            <a:ext cx="2133600" cy="476250"/>
          </a:xfrm>
          <a:prstGeom prst="rect">
            <a:avLst/>
          </a:prstGeom>
        </p:spPr>
        <p:txBody>
          <a:bodyPr/>
          <a:lstStyle>
            <a:lvl1pPr>
              <a:defRPr/>
            </a:lvl1pPr>
          </a:lstStyle>
          <a:p>
            <a:fld id="{5C288CC2-CEF3-42EC-B2DC-BDB28B6A6BA0}"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5" name="Rectangle 4"/>
          <p:cNvSpPr/>
          <p:nvPr/>
        </p:nvSpPr>
        <p:spPr>
          <a:xfrm flipH="1">
            <a:off x="5833872" y="5254081"/>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p:nvPr/>
        </p:nvSpPr>
        <p:spPr>
          <a:xfrm flipH="1">
            <a:off x="0" y="5254081"/>
            <a:ext cx="4572000" cy="13624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flipH="1">
            <a:off x="4572000" y="5254081"/>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685800" y="3081845"/>
            <a:ext cx="7772400" cy="1020763"/>
          </a:xfrm>
          <a:prstGeom prst="rect">
            <a:avLst/>
          </a:prstGeom>
        </p:spPr>
        <p:txBody>
          <a:bodyPr vert="horz" lIns="91440" tIns="45720" rIns="91440" bIns="45720" rtlCol="0" anchor="ctr">
            <a:normAutofit/>
          </a:bodyPr>
          <a:lstStyle>
            <a:lvl1pPr>
              <a:defRPr>
                <a:solidFill>
                  <a:schemeClr val="tx1"/>
                </a:solidFill>
              </a:defRPr>
            </a:lvl1p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6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4" name="Picture 9" descr="PresentationBanner.jpg"/>
          <p:cNvPicPr>
            <a:picLocks noChangeAspect="1"/>
          </p:cNvPicPr>
          <p:nvPr userDrawn="1"/>
        </p:nvPicPr>
        <p:blipFill>
          <a:blip r:embed="rId2" cstate="print"/>
          <a:srcRect/>
          <a:stretch>
            <a:fillRect/>
          </a:stretch>
        </p:blipFill>
        <p:spPr bwMode="auto">
          <a:xfrm>
            <a:off x="0" y="0"/>
            <a:ext cx="9144000" cy="1368425"/>
          </a:xfrm>
          <a:prstGeom prst="rect">
            <a:avLst/>
          </a:prstGeom>
          <a:noFill/>
          <a:ln w="9525">
            <a:noFill/>
            <a:miter lim="800000"/>
            <a:headEnd/>
            <a:tailEnd/>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7010400" y="6457950"/>
            <a:ext cx="2133600" cy="476250"/>
          </a:xfrm>
          <a:prstGeom prst="rect">
            <a:avLst/>
          </a:prstGeom>
        </p:spPr>
        <p:txBody>
          <a:bodyPr/>
          <a:lstStyle>
            <a:lvl1pPr>
              <a:defRPr/>
            </a:lvl1pPr>
          </a:lstStyle>
          <a:p>
            <a:fld id="{5C288CC2-CEF3-42EC-B2DC-BDB28B6A6BA0}"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r>
              <a:rPr lang="en-US" dirty="0" smtClean="0"/>
              <a:t>Click icon to add SmartArt graphic</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7010400" y="6457950"/>
            <a:ext cx="2133600" cy="476250"/>
          </a:xfrm>
          <a:prstGeom prst="rect">
            <a:avLst/>
          </a:prstGeom>
        </p:spPr>
        <p:txBody>
          <a:bodyPr/>
          <a:lstStyle>
            <a:lvl1pPr>
              <a:defRPr/>
            </a:lvl1pPr>
          </a:lstStyle>
          <a:p>
            <a:fld id="{D13DAB86-4724-42D4-B72A-C4A7A581051C}" type="slidenum">
              <a:rPr lang="en-US" smtClean="0"/>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8" name="Slide Number Placeholder 7"/>
          <p:cNvSpPr>
            <a:spLocks noGrp="1"/>
          </p:cNvSpPr>
          <p:nvPr>
            <p:ph type="sldNum" sz="quarter" idx="12"/>
          </p:nvPr>
        </p:nvSpPr>
        <p:spPr>
          <a:xfrm>
            <a:off x="7010400" y="6457950"/>
            <a:ext cx="2133600" cy="476250"/>
          </a:xfrm>
          <a:prstGeom prst="rect">
            <a:avLst/>
          </a:prstGeom>
        </p:spPr>
        <p:txBody>
          <a:bodyPr/>
          <a:lstStyle>
            <a:lvl1pPr>
              <a:defRPr/>
            </a:lvl1pPr>
          </a:lstStyle>
          <a:p>
            <a:fld id="{2F79E62F-50AD-43F9-9BEC-5BD17BDA070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437F4850-A86C-4073-9E02-79CE0AA7066F}"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5" name="Slide Number Placeholder 4"/>
          <p:cNvSpPr>
            <a:spLocks noGrp="1"/>
          </p:cNvSpPr>
          <p:nvPr>
            <p:ph type="sldNum" sz="quarter" idx="12"/>
          </p:nvPr>
        </p:nvSpPr>
        <p:spPr>
          <a:xfrm>
            <a:off x="7010400" y="6457950"/>
            <a:ext cx="2133600" cy="476250"/>
          </a:xfrm>
          <a:prstGeom prst="rect">
            <a:avLst/>
          </a:prstGeom>
        </p:spPr>
        <p:txBody>
          <a:bodyPr/>
          <a:lstStyle>
            <a:lvl1pPr>
              <a:defRPr/>
            </a:lvl1pPr>
          </a:lstStyle>
          <a:p>
            <a:fld id="{368DF591-AB6A-43DF-873B-F1BB082DDC79}" type="slidenum">
              <a:rPr lang="en-US" smtClean="0"/>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1F25FCD-205C-4CE7-8094-10006AED6A38}" type="slidenum">
              <a:rPr lang="en-US"/>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A3ADAA16-968C-4FD5-9C50-F14A75811451}" type="slidenum">
              <a:rPr lang="en-US"/>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EA5C675E-1388-45AF-A779-61893808BBC7}" type="slidenum">
              <a:rPr lang="en-US"/>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B57DC455-9CBA-4373-B9FD-D60B73F4F3CB}" type="slidenum">
              <a:rPr lang="en-US"/>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8671DED0-2A26-4B72-BD35-FFA4B31A9A64}" type="slidenum">
              <a:rPr lang="en-US"/>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FF94029A-EF89-4E3C-AE55-93C0038761E9}" type="slidenum">
              <a:rPr lang="en-US"/>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644D64BE-7C43-4C2E-BD49-6A7BBCCCC3B7}" type="slidenum">
              <a:rPr lang="en-US"/>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C877E0B7-B14F-44CE-AD34-AE8C2AD7D506}" type="slidenum">
              <a:rPr lang="en-US"/>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75620554-A13C-4385-9B07-55A0ECAB8BE6}"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68413"/>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68413"/>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A6D921D8-6C26-4436-86AA-EF9B9659BD6E}"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1D05C3D6-848C-4149-9DE0-918F33A26982}" type="slidenum">
              <a:rPr lang="en-US"/>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82D594C9-9D44-4D20-B89A-3C7B41207C18}" type="slidenum">
              <a:rPr lang="en-US"/>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7010400" y="6457950"/>
            <a:ext cx="2133600" cy="476250"/>
          </a:xfrm>
          <a:prstGeom prst="rect">
            <a:avLst/>
          </a:prstGeom>
        </p:spPr>
        <p:txBody>
          <a:bodyPr/>
          <a:lstStyle>
            <a:lvl1pPr>
              <a:defRPr/>
            </a:lvl1pPr>
          </a:lstStyle>
          <a:p>
            <a:fld id="{5C288CC2-CEF3-42EC-B2DC-BDB28B6A6BA0}" type="slidenum">
              <a:rPr lang="en-US"/>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r>
              <a:rPr lang="en-US" dirty="0" smtClean="0"/>
              <a:t>Click icon to add SmartArt graphic</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7010400" y="6457950"/>
            <a:ext cx="2133600" cy="476250"/>
          </a:xfrm>
          <a:prstGeom prst="rect">
            <a:avLst/>
          </a:prstGeom>
        </p:spPr>
        <p:txBody>
          <a:bodyPr/>
          <a:lstStyle>
            <a:lvl1pPr>
              <a:defRPr/>
            </a:lvl1pPr>
          </a:lstStyle>
          <a:p>
            <a:fld id="{D13DAB86-4724-42D4-B72A-C4A7A581051C}" type="slidenum">
              <a:rPr lang="en-US"/>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8" name="Slide Number Placeholder 7"/>
          <p:cNvSpPr>
            <a:spLocks noGrp="1"/>
          </p:cNvSpPr>
          <p:nvPr>
            <p:ph type="sldNum" sz="quarter" idx="12"/>
          </p:nvPr>
        </p:nvSpPr>
        <p:spPr>
          <a:xfrm>
            <a:off x="7010400" y="6457950"/>
            <a:ext cx="2133600" cy="476250"/>
          </a:xfrm>
          <a:prstGeom prst="rect">
            <a:avLst/>
          </a:prstGeom>
        </p:spPr>
        <p:txBody>
          <a:bodyPr/>
          <a:lstStyle>
            <a:lvl1pPr>
              <a:defRPr/>
            </a:lvl1pPr>
          </a:lstStyle>
          <a:p>
            <a:fld id="{2F79E62F-50AD-43F9-9BEC-5BD17BDA0706}" type="slidenum">
              <a:rPr lang="en-US"/>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45" name="Picture 44" descr="shutterstock_40645864.jpg"/>
          <p:cNvPicPr>
            <a:picLocks noChangeAspect="1"/>
          </p:cNvPicPr>
          <p:nvPr/>
        </p:nvPicPr>
        <p:blipFill>
          <a:blip r:embed="rId2" cstate="print"/>
          <a:srcRect l="680" t="9274" r="862" b="5491"/>
          <a:stretch>
            <a:fillRect/>
          </a:stretch>
        </p:blipFill>
        <p:spPr>
          <a:xfrm>
            <a:off x="0" y="921004"/>
            <a:ext cx="9144000" cy="5936996"/>
          </a:xfrm>
          <a:prstGeom prst="rect">
            <a:avLst/>
          </a:prstGeom>
        </p:spPr>
      </p:pic>
      <p:sp>
        <p:nvSpPr>
          <p:cNvPr id="7" name="Rectangle 6"/>
          <p:cNvSpPr/>
          <p:nvPr/>
        </p:nvSpPr>
        <p:spPr>
          <a:xfrm flipH="1">
            <a:off x="0" y="5093208"/>
            <a:ext cx="4572000" cy="17647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flipH="1">
            <a:off x="4572000" y="5093208"/>
            <a:ext cx="1261872" cy="1764792"/>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flipH="1">
            <a:off x="5833872" y="5093208"/>
            <a:ext cx="3310128" cy="176479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p:ph type="body" sz="quarter" idx="12" hasCustomPrompt="1"/>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Text Placeholder 18"/>
          <p:cNvSpPr>
            <a:spLocks noGrp="1"/>
          </p:cNvSpPr>
          <p:nvPr>
            <p:ph type="body" sz="quarter" idx="13" hasCustomPrompt="1"/>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smtClean="0"/>
              <a:t>Date</a:t>
            </a:r>
            <a:endParaRPr lang="en-US" dirty="0"/>
          </a:p>
        </p:txBody>
      </p:sp>
      <p:sp>
        <p:nvSpPr>
          <p:cNvPr id="23" name="Rectangle 22"/>
          <p:cNvSpPr/>
          <p:nvPr/>
        </p:nvSpPr>
        <p:spPr>
          <a:xfrm flipH="1" flipV="1">
            <a:off x="0" y="912537"/>
            <a:ext cx="4572000" cy="54864"/>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4572000" y="912537"/>
            <a:ext cx="1261872" cy="54864"/>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flipH="1" flipV="1">
            <a:off x="5833872" y="912537"/>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7" name="Picture 26" descr="doe_logo_ppt.png"/>
          <p:cNvPicPr>
            <a:picLocks noChangeAspect="1"/>
          </p:cNvPicPr>
          <p:nvPr/>
        </p:nvPicPr>
        <p:blipFill>
          <a:blip r:embed="rId3" cstate="print"/>
          <a:stretch>
            <a:fillRect/>
          </a:stretch>
        </p:blipFill>
        <p:spPr>
          <a:xfrm>
            <a:off x="6121400" y="276225"/>
            <a:ext cx="2743200" cy="412750"/>
          </a:xfrm>
          <a:prstGeom prst="rect">
            <a:avLst/>
          </a:prstGeom>
        </p:spPr>
      </p:pic>
      <p:sp>
        <p:nvSpPr>
          <p:cNvPr id="16" name="Title 1"/>
          <p:cNvSpPr>
            <a:spLocks noGrp="1"/>
          </p:cNvSpPr>
          <p:nvPr>
            <p:ph type="ctrTitle"/>
          </p:nvPr>
        </p:nvSpPr>
        <p:spPr>
          <a:xfrm>
            <a:off x="168100" y="147797"/>
            <a:ext cx="5661200" cy="603505"/>
          </a:xfrm>
        </p:spPr>
        <p:txBody>
          <a:bodyPr>
            <a:normAutofit/>
          </a:bodyPr>
          <a:lstStyle/>
          <a:p>
            <a:r>
              <a:rPr lang="en-US" sz="2000" smtClean="0">
                <a:solidFill>
                  <a:schemeClr val="bg1"/>
                </a:solidFill>
                <a:latin typeface="Arial Narrow Bold"/>
              </a:rPr>
              <a:t>Click to edit Master title style</a:t>
            </a:r>
            <a:endParaRPr lang="en-US" sz="2000" dirty="0">
              <a:latin typeface="Arial Narrow Bold"/>
              <a:cs typeface="Arial Narrow Bold"/>
            </a:endParaRPr>
          </a:p>
        </p:txBody>
      </p:sp>
      <p:sp>
        <p:nvSpPr>
          <p:cNvPr id="15" name="TextBox 14"/>
          <p:cNvSpPr txBox="1"/>
          <p:nvPr/>
        </p:nvSpPr>
        <p:spPr>
          <a:xfrm>
            <a:off x="177800" y="846667"/>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742B0CDF-5B6B-4F51-A1BF-9CED71F404A3}"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5" name="Rectangle 4"/>
          <p:cNvSpPr/>
          <p:nvPr/>
        </p:nvSpPr>
        <p:spPr>
          <a:xfrm flipH="1">
            <a:off x="5833872" y="5254081"/>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p:nvPr/>
        </p:nvSpPr>
        <p:spPr>
          <a:xfrm flipH="1">
            <a:off x="0" y="5254081"/>
            <a:ext cx="4572000" cy="13624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flipH="1">
            <a:off x="4572000" y="5254081"/>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685800" y="3081845"/>
            <a:ext cx="7772400" cy="1020763"/>
          </a:xfrm>
          <a:prstGeom prst="rect">
            <a:avLst/>
          </a:prstGeom>
        </p:spPr>
        <p:txBody>
          <a:bodyPr vert="horz" lIns="91440" tIns="45720" rIns="91440" bIns="45720" rtlCol="0" anchor="ctr">
            <a:normAutofit/>
          </a:bodyPr>
          <a:lstStyle>
            <a:lvl1pPr>
              <a:defRPr>
                <a:solidFill>
                  <a:schemeClr val="tx1"/>
                </a:solidFill>
              </a:defRPr>
            </a:lvl1p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6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7010400" y="6457950"/>
            <a:ext cx="2133600" cy="476250"/>
          </a:xfrm>
          <a:prstGeom prst="rect">
            <a:avLst/>
          </a:prstGeom>
        </p:spPr>
        <p:txBody>
          <a:bodyPr/>
          <a:lstStyle>
            <a:lvl1pPr>
              <a:defRPr/>
            </a:lvl1pPr>
          </a:lstStyle>
          <a:p>
            <a:fld id="{5C288CC2-CEF3-42EC-B2DC-BDB28B6A6BA0}" type="slidenum">
              <a:rPr lang="en-US"/>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r>
              <a:rPr lang="en-US" dirty="0" smtClean="0"/>
              <a:t>Click icon to add SmartArt graphic</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7010400" y="6457950"/>
            <a:ext cx="2133600" cy="476250"/>
          </a:xfrm>
          <a:prstGeom prst="rect">
            <a:avLst/>
          </a:prstGeom>
        </p:spPr>
        <p:txBody>
          <a:bodyPr/>
          <a:lstStyle>
            <a:lvl1pPr>
              <a:defRPr/>
            </a:lvl1pPr>
          </a:lstStyle>
          <a:p>
            <a:fld id="{D13DAB86-4724-42D4-B72A-C4A7A581051C}" type="slidenum">
              <a:rPr lang="en-US"/>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8" name="Slide Number Placeholder 7"/>
          <p:cNvSpPr>
            <a:spLocks noGrp="1"/>
          </p:cNvSpPr>
          <p:nvPr>
            <p:ph type="sldNum" sz="quarter" idx="12"/>
          </p:nvPr>
        </p:nvSpPr>
        <p:spPr>
          <a:xfrm>
            <a:off x="7010400" y="6457950"/>
            <a:ext cx="2133600" cy="476250"/>
          </a:xfrm>
          <a:prstGeom prst="rect">
            <a:avLst/>
          </a:prstGeom>
        </p:spPr>
        <p:txBody>
          <a:bodyPr/>
          <a:lstStyle>
            <a:lvl1pPr>
              <a:defRPr/>
            </a:lvl1pPr>
          </a:lstStyle>
          <a:p>
            <a:fld id="{2F79E62F-50AD-43F9-9BEC-5BD17BDA0706}" type="slidenum">
              <a:rPr lang="en-US"/>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5" name="Slide Number Placeholder 4"/>
          <p:cNvSpPr>
            <a:spLocks noGrp="1"/>
          </p:cNvSpPr>
          <p:nvPr>
            <p:ph type="sldNum" sz="quarter" idx="12"/>
          </p:nvPr>
        </p:nvSpPr>
        <p:spPr>
          <a:xfrm>
            <a:off x="7010400" y="6457950"/>
            <a:ext cx="2133600" cy="476250"/>
          </a:xfrm>
          <a:prstGeom prst="rect">
            <a:avLst/>
          </a:prstGeom>
        </p:spPr>
        <p:txBody>
          <a:bodyPr/>
          <a:lstStyle>
            <a:lvl1pPr>
              <a:defRPr/>
            </a:lvl1pPr>
          </a:lstStyle>
          <a:p>
            <a:fld id="{368DF591-AB6A-43DF-873B-F1BB082DDC79}" type="slidenum">
              <a:rPr lang="en-US"/>
              <a:pPr/>
              <a:t>‹#›</a:t>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45" name="Picture 44" descr="shutterstock_40645864.jpg"/>
          <p:cNvPicPr>
            <a:picLocks noChangeAspect="1"/>
          </p:cNvPicPr>
          <p:nvPr/>
        </p:nvPicPr>
        <p:blipFill>
          <a:blip r:embed="rId2" cstate="print"/>
          <a:srcRect l="680" t="9274" r="862" b="5491"/>
          <a:stretch>
            <a:fillRect/>
          </a:stretch>
        </p:blipFill>
        <p:spPr>
          <a:xfrm>
            <a:off x="0" y="921004"/>
            <a:ext cx="9144000" cy="5936996"/>
          </a:xfrm>
          <a:prstGeom prst="rect">
            <a:avLst/>
          </a:prstGeom>
        </p:spPr>
      </p:pic>
      <p:sp>
        <p:nvSpPr>
          <p:cNvPr id="7" name="Rectangle 6"/>
          <p:cNvSpPr/>
          <p:nvPr/>
        </p:nvSpPr>
        <p:spPr>
          <a:xfrm flipH="1">
            <a:off x="0" y="5093208"/>
            <a:ext cx="4572000" cy="17647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flipH="1">
            <a:off x="4572000" y="5093208"/>
            <a:ext cx="1261872" cy="1764792"/>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flipH="1">
            <a:off x="5833872" y="5093208"/>
            <a:ext cx="3310128" cy="176479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p:ph type="body" sz="quarter" idx="12" hasCustomPrompt="1"/>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Text Placeholder 18"/>
          <p:cNvSpPr>
            <a:spLocks noGrp="1"/>
          </p:cNvSpPr>
          <p:nvPr>
            <p:ph type="body" sz="quarter" idx="13" hasCustomPrompt="1"/>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smtClean="0"/>
              <a:t>Date</a:t>
            </a:r>
            <a:endParaRPr lang="en-US" dirty="0"/>
          </a:p>
        </p:txBody>
      </p:sp>
      <p:sp>
        <p:nvSpPr>
          <p:cNvPr id="23" name="Rectangle 22"/>
          <p:cNvSpPr/>
          <p:nvPr/>
        </p:nvSpPr>
        <p:spPr>
          <a:xfrm flipH="1" flipV="1">
            <a:off x="0" y="912537"/>
            <a:ext cx="4572000" cy="54864"/>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4572000" y="912537"/>
            <a:ext cx="1261872" cy="54864"/>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flipH="1" flipV="1">
            <a:off x="5833872" y="912537"/>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7" name="Picture 26" descr="doe_logo_ppt.png"/>
          <p:cNvPicPr>
            <a:picLocks noChangeAspect="1"/>
          </p:cNvPicPr>
          <p:nvPr/>
        </p:nvPicPr>
        <p:blipFill>
          <a:blip r:embed="rId3" cstate="print"/>
          <a:stretch>
            <a:fillRect/>
          </a:stretch>
        </p:blipFill>
        <p:spPr>
          <a:xfrm>
            <a:off x="6121400" y="276225"/>
            <a:ext cx="2743200" cy="412750"/>
          </a:xfrm>
          <a:prstGeom prst="rect">
            <a:avLst/>
          </a:prstGeom>
        </p:spPr>
      </p:pic>
      <p:sp>
        <p:nvSpPr>
          <p:cNvPr id="16" name="Title 1"/>
          <p:cNvSpPr>
            <a:spLocks noGrp="1"/>
          </p:cNvSpPr>
          <p:nvPr>
            <p:ph type="ctrTitle"/>
          </p:nvPr>
        </p:nvSpPr>
        <p:spPr>
          <a:xfrm>
            <a:off x="168100" y="147797"/>
            <a:ext cx="5661200" cy="603505"/>
          </a:xfrm>
        </p:spPr>
        <p:txBody>
          <a:bodyPr>
            <a:normAutofit/>
          </a:bodyPr>
          <a:lstStyle/>
          <a:p>
            <a:r>
              <a:rPr lang="en-US" sz="2000" smtClean="0">
                <a:solidFill>
                  <a:schemeClr val="bg1"/>
                </a:solidFill>
                <a:latin typeface="Arial Narrow Bold"/>
              </a:rPr>
              <a:t>Click to edit Master title style</a:t>
            </a:r>
            <a:endParaRPr lang="en-US" sz="2000" dirty="0">
              <a:latin typeface="Arial Narrow Bold"/>
              <a:cs typeface="Arial Narrow Bold"/>
            </a:endParaRPr>
          </a:p>
        </p:txBody>
      </p:sp>
      <p:sp>
        <p:nvSpPr>
          <p:cNvPr id="15" name="TextBox 14"/>
          <p:cNvSpPr txBox="1"/>
          <p:nvPr/>
        </p:nvSpPr>
        <p:spPr>
          <a:xfrm>
            <a:off x="177800" y="846667"/>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3F5E9729-E038-4A10-9991-29836F9FDC17}"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5" name="Rectangle 4"/>
          <p:cNvSpPr/>
          <p:nvPr/>
        </p:nvSpPr>
        <p:spPr>
          <a:xfrm flipH="1">
            <a:off x="5833872" y="5254081"/>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p:nvPr/>
        </p:nvSpPr>
        <p:spPr>
          <a:xfrm flipH="1">
            <a:off x="0" y="5254081"/>
            <a:ext cx="4572000" cy="13624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flipH="1">
            <a:off x="4572000" y="5254081"/>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685800" y="3081845"/>
            <a:ext cx="7772400" cy="1020763"/>
          </a:xfrm>
          <a:prstGeom prst="rect">
            <a:avLst/>
          </a:prstGeom>
        </p:spPr>
        <p:txBody>
          <a:bodyPr vert="horz" lIns="91440" tIns="45720" rIns="91440" bIns="45720" rtlCol="0" anchor="ctr">
            <a:normAutofit/>
          </a:bodyPr>
          <a:lstStyle>
            <a:lvl1pPr>
              <a:defRPr>
                <a:solidFill>
                  <a:schemeClr val="tx1"/>
                </a:solidFill>
              </a:defRPr>
            </a:lvl1p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6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7010400" y="6457950"/>
            <a:ext cx="2133600" cy="476250"/>
          </a:xfrm>
          <a:prstGeom prst="rect">
            <a:avLst/>
          </a:prstGeom>
        </p:spPr>
        <p:txBody>
          <a:bodyPr/>
          <a:lstStyle>
            <a:lvl1pPr>
              <a:defRPr/>
            </a:lvl1pPr>
          </a:lstStyle>
          <a:p>
            <a:fld id="{5C288CC2-CEF3-42EC-B2DC-BDB28B6A6BA0}" type="slidenum">
              <a:rPr lang="en-US"/>
              <a:pPr/>
              <a:t>‹#›</a:t>
            </a:fld>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r>
              <a:rPr lang="en-US" dirty="0" smtClean="0"/>
              <a:t>Click icon to add SmartArt graphic</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7010400" y="6457950"/>
            <a:ext cx="2133600" cy="476250"/>
          </a:xfrm>
          <a:prstGeom prst="rect">
            <a:avLst/>
          </a:prstGeom>
        </p:spPr>
        <p:txBody>
          <a:bodyPr/>
          <a:lstStyle>
            <a:lvl1pPr>
              <a:defRPr/>
            </a:lvl1pPr>
          </a:lstStyle>
          <a:p>
            <a:fld id="{D13DAB86-4724-42D4-B72A-C4A7A581051C}" type="slidenum">
              <a:rPr lang="en-US"/>
              <a:pPr/>
              <a:t>‹#›</a:t>
            </a:fld>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8" name="Slide Number Placeholder 7"/>
          <p:cNvSpPr>
            <a:spLocks noGrp="1"/>
          </p:cNvSpPr>
          <p:nvPr>
            <p:ph type="sldNum" sz="quarter" idx="12"/>
          </p:nvPr>
        </p:nvSpPr>
        <p:spPr>
          <a:xfrm>
            <a:off x="7010400" y="6457950"/>
            <a:ext cx="2133600" cy="476250"/>
          </a:xfrm>
          <a:prstGeom prst="rect">
            <a:avLst/>
          </a:prstGeom>
        </p:spPr>
        <p:txBody>
          <a:bodyPr/>
          <a:lstStyle>
            <a:lvl1pPr>
              <a:defRPr/>
            </a:lvl1pPr>
          </a:lstStyle>
          <a:p>
            <a:fld id="{2F79E62F-50AD-43F9-9BEC-5BD17BDA0706}" type="slidenum">
              <a:rPr lang="en-US"/>
              <a:pPr/>
              <a:t>‹#›</a:t>
            </a:fld>
            <a:endParaRPr 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5" name="Slide Number Placeholder 4"/>
          <p:cNvSpPr>
            <a:spLocks noGrp="1"/>
          </p:cNvSpPr>
          <p:nvPr>
            <p:ph type="sldNum" sz="quarter" idx="12"/>
          </p:nvPr>
        </p:nvSpPr>
        <p:spPr>
          <a:xfrm>
            <a:off x="7010400" y="6457950"/>
            <a:ext cx="2133600" cy="476250"/>
          </a:xfrm>
          <a:prstGeom prst="rect">
            <a:avLst/>
          </a:prstGeom>
        </p:spPr>
        <p:txBody>
          <a:bodyPr/>
          <a:lstStyle>
            <a:lvl1pPr>
              <a:defRPr/>
            </a:lvl1pPr>
          </a:lstStyle>
          <a:p>
            <a:fld id="{368DF591-AB6A-43DF-873B-F1BB082DDC79}" type="slidenum">
              <a:rPr lang="en-US"/>
              <a:pPr/>
              <a:t>‹#›</a:t>
            </a:fld>
            <a:endParaRPr 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45" name="Picture 44" descr="shutterstock_40645864.jpg"/>
          <p:cNvPicPr>
            <a:picLocks noChangeAspect="1"/>
          </p:cNvPicPr>
          <p:nvPr/>
        </p:nvPicPr>
        <p:blipFill>
          <a:blip r:embed="rId2" cstate="print"/>
          <a:srcRect l="680" t="9274" r="862" b="5491"/>
          <a:stretch>
            <a:fillRect/>
          </a:stretch>
        </p:blipFill>
        <p:spPr>
          <a:xfrm>
            <a:off x="0" y="921004"/>
            <a:ext cx="9144000" cy="5936996"/>
          </a:xfrm>
          <a:prstGeom prst="rect">
            <a:avLst/>
          </a:prstGeom>
        </p:spPr>
      </p:pic>
      <p:sp>
        <p:nvSpPr>
          <p:cNvPr id="7" name="Rectangle 6"/>
          <p:cNvSpPr/>
          <p:nvPr/>
        </p:nvSpPr>
        <p:spPr>
          <a:xfrm flipH="1">
            <a:off x="0" y="5093208"/>
            <a:ext cx="4572000" cy="17647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flipH="1">
            <a:off x="4572000" y="5093208"/>
            <a:ext cx="1261872" cy="1764792"/>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flipH="1">
            <a:off x="5833872" y="5093208"/>
            <a:ext cx="3310128" cy="176479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p:ph type="body" sz="quarter" idx="12" hasCustomPrompt="1"/>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Text Placeholder 18"/>
          <p:cNvSpPr>
            <a:spLocks noGrp="1"/>
          </p:cNvSpPr>
          <p:nvPr>
            <p:ph type="body" sz="quarter" idx="13" hasCustomPrompt="1"/>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smtClean="0"/>
              <a:t>Date</a:t>
            </a:r>
            <a:endParaRPr lang="en-US" dirty="0"/>
          </a:p>
        </p:txBody>
      </p:sp>
      <p:sp>
        <p:nvSpPr>
          <p:cNvPr id="23" name="Rectangle 22"/>
          <p:cNvSpPr/>
          <p:nvPr/>
        </p:nvSpPr>
        <p:spPr>
          <a:xfrm flipH="1" flipV="1">
            <a:off x="0" y="912537"/>
            <a:ext cx="4572000" cy="54864"/>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4572000" y="912537"/>
            <a:ext cx="1261872" cy="54864"/>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flipH="1" flipV="1">
            <a:off x="5833872" y="912537"/>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7" name="Picture 26" descr="doe_logo_ppt.png"/>
          <p:cNvPicPr>
            <a:picLocks noChangeAspect="1"/>
          </p:cNvPicPr>
          <p:nvPr/>
        </p:nvPicPr>
        <p:blipFill>
          <a:blip r:embed="rId3" cstate="print"/>
          <a:stretch>
            <a:fillRect/>
          </a:stretch>
        </p:blipFill>
        <p:spPr>
          <a:xfrm>
            <a:off x="6121400" y="276225"/>
            <a:ext cx="2743200" cy="412750"/>
          </a:xfrm>
          <a:prstGeom prst="rect">
            <a:avLst/>
          </a:prstGeom>
        </p:spPr>
      </p:pic>
      <p:sp>
        <p:nvSpPr>
          <p:cNvPr id="16" name="Title 1"/>
          <p:cNvSpPr>
            <a:spLocks noGrp="1"/>
          </p:cNvSpPr>
          <p:nvPr>
            <p:ph type="ctrTitle"/>
          </p:nvPr>
        </p:nvSpPr>
        <p:spPr>
          <a:xfrm>
            <a:off x="168100" y="147797"/>
            <a:ext cx="5661200" cy="603505"/>
          </a:xfrm>
        </p:spPr>
        <p:txBody>
          <a:bodyPr>
            <a:normAutofit/>
          </a:bodyPr>
          <a:lstStyle/>
          <a:p>
            <a:r>
              <a:rPr lang="en-US" sz="2000" smtClean="0">
                <a:solidFill>
                  <a:schemeClr val="bg1"/>
                </a:solidFill>
                <a:latin typeface="Arial Narrow Bold"/>
              </a:rPr>
              <a:t>Click to edit Master title style</a:t>
            </a:r>
            <a:endParaRPr lang="en-US" sz="2000" dirty="0">
              <a:latin typeface="Arial Narrow Bold"/>
              <a:cs typeface="Arial Narrow Bold"/>
            </a:endParaRPr>
          </a:p>
        </p:txBody>
      </p:sp>
      <p:sp>
        <p:nvSpPr>
          <p:cNvPr id="15" name="TextBox 14"/>
          <p:cNvSpPr txBox="1"/>
          <p:nvPr/>
        </p:nvSpPr>
        <p:spPr>
          <a:xfrm>
            <a:off x="177800" y="846667"/>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B656DF04-8D83-4433-8693-0922E4CE3CA5}" type="slidenum">
              <a:rPr lang="en-US"/>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5" name="Rectangle 4"/>
          <p:cNvSpPr/>
          <p:nvPr/>
        </p:nvSpPr>
        <p:spPr>
          <a:xfrm flipH="1">
            <a:off x="5833872" y="5254081"/>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p:nvPr/>
        </p:nvSpPr>
        <p:spPr>
          <a:xfrm flipH="1">
            <a:off x="0" y="5254081"/>
            <a:ext cx="4572000" cy="13624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flipH="1">
            <a:off x="4572000" y="5254081"/>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685800" y="3081845"/>
            <a:ext cx="7772400" cy="1020763"/>
          </a:xfrm>
          <a:prstGeom prst="rect">
            <a:avLst/>
          </a:prstGeom>
        </p:spPr>
        <p:txBody>
          <a:bodyPr vert="horz" lIns="91440" tIns="45720" rIns="91440" bIns="45720" rtlCol="0" anchor="ctr">
            <a:normAutofit/>
          </a:bodyPr>
          <a:lstStyle>
            <a:lvl1pPr>
              <a:defRPr>
                <a:solidFill>
                  <a:schemeClr val="tx1"/>
                </a:solidFill>
              </a:defRPr>
            </a:lvl1p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6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7010400" y="6457950"/>
            <a:ext cx="2133600" cy="476250"/>
          </a:xfrm>
          <a:prstGeom prst="rect">
            <a:avLst/>
          </a:prstGeom>
        </p:spPr>
        <p:txBody>
          <a:bodyPr/>
          <a:lstStyle>
            <a:lvl1pPr>
              <a:defRPr/>
            </a:lvl1pPr>
          </a:lstStyle>
          <a:p>
            <a:fld id="{5C288CC2-CEF3-42EC-B2DC-BDB28B6A6BA0}" type="slidenum">
              <a:rPr lang="en-US"/>
              <a:pPr/>
              <a:t>‹#›</a:t>
            </a:fld>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r>
              <a:rPr lang="en-US" dirty="0" smtClean="0"/>
              <a:t>Click icon to add SmartArt graphic</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7010400" y="6457950"/>
            <a:ext cx="2133600" cy="476250"/>
          </a:xfrm>
          <a:prstGeom prst="rect">
            <a:avLst/>
          </a:prstGeom>
        </p:spPr>
        <p:txBody>
          <a:bodyPr/>
          <a:lstStyle>
            <a:lvl1pPr>
              <a:defRPr/>
            </a:lvl1pPr>
          </a:lstStyle>
          <a:p>
            <a:fld id="{D13DAB86-4724-42D4-B72A-C4A7A581051C}" type="slidenum">
              <a:rPr lang="en-US"/>
              <a:pPr/>
              <a:t>‹#›</a:t>
            </a:fld>
            <a:endParaRPr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8" name="Slide Number Placeholder 7"/>
          <p:cNvSpPr>
            <a:spLocks noGrp="1"/>
          </p:cNvSpPr>
          <p:nvPr>
            <p:ph type="sldNum" sz="quarter" idx="12"/>
          </p:nvPr>
        </p:nvSpPr>
        <p:spPr>
          <a:xfrm>
            <a:off x="7010400" y="6457950"/>
            <a:ext cx="2133600" cy="476250"/>
          </a:xfrm>
          <a:prstGeom prst="rect">
            <a:avLst/>
          </a:prstGeom>
        </p:spPr>
        <p:txBody>
          <a:bodyPr/>
          <a:lstStyle>
            <a:lvl1pPr>
              <a:defRPr/>
            </a:lvl1pPr>
          </a:lstStyle>
          <a:p>
            <a:fld id="{2F79E62F-50AD-43F9-9BEC-5BD17BDA0706}"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B3FF48BF-F427-45CB-9D30-CFFF1FB60229}" type="slidenum">
              <a:rPr lang="en-US"/>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FF94029A-EF89-4E3C-AE55-93C0038761E9}" type="slidenum">
              <a:rPr lang="en-US"/>
              <a:pPr/>
              <a:t>‹#›</a:t>
            </a:fld>
            <a:endParaRPr lang="en-US"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45" name="Picture 44" descr="shutterstock_40645864.jpg"/>
          <p:cNvPicPr>
            <a:picLocks noChangeAspect="1"/>
          </p:cNvPicPr>
          <p:nvPr/>
        </p:nvPicPr>
        <p:blipFill>
          <a:blip r:embed="rId2" cstate="print"/>
          <a:srcRect l="680" t="9274" r="862" b="5491"/>
          <a:stretch>
            <a:fillRect/>
          </a:stretch>
        </p:blipFill>
        <p:spPr>
          <a:xfrm>
            <a:off x="0" y="921004"/>
            <a:ext cx="9144000" cy="5936996"/>
          </a:xfrm>
          <a:prstGeom prst="rect">
            <a:avLst/>
          </a:prstGeom>
        </p:spPr>
      </p:pic>
      <p:sp>
        <p:nvSpPr>
          <p:cNvPr id="7" name="Rectangle 6"/>
          <p:cNvSpPr/>
          <p:nvPr/>
        </p:nvSpPr>
        <p:spPr>
          <a:xfrm flipH="1">
            <a:off x="0" y="5093208"/>
            <a:ext cx="4572000" cy="17647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flipH="1">
            <a:off x="4572000" y="5093208"/>
            <a:ext cx="1261872" cy="1764792"/>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flipH="1">
            <a:off x="5833872" y="5093208"/>
            <a:ext cx="3310128" cy="176479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p:ph type="body" sz="quarter" idx="12" hasCustomPrompt="1"/>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Text Placeholder 18"/>
          <p:cNvSpPr>
            <a:spLocks noGrp="1"/>
          </p:cNvSpPr>
          <p:nvPr>
            <p:ph type="body" sz="quarter" idx="13" hasCustomPrompt="1"/>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smtClean="0"/>
              <a:t>Date</a:t>
            </a:r>
            <a:endParaRPr lang="en-US" dirty="0"/>
          </a:p>
        </p:txBody>
      </p:sp>
      <p:sp>
        <p:nvSpPr>
          <p:cNvPr id="23" name="Rectangle 22"/>
          <p:cNvSpPr/>
          <p:nvPr/>
        </p:nvSpPr>
        <p:spPr>
          <a:xfrm flipH="1" flipV="1">
            <a:off x="0" y="912537"/>
            <a:ext cx="4572000" cy="54864"/>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4572000" y="912537"/>
            <a:ext cx="1261872" cy="54864"/>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flipH="1" flipV="1">
            <a:off x="5833872" y="912537"/>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7" name="Picture 26" descr="doe_logo_ppt.png"/>
          <p:cNvPicPr>
            <a:picLocks noChangeAspect="1"/>
          </p:cNvPicPr>
          <p:nvPr/>
        </p:nvPicPr>
        <p:blipFill>
          <a:blip r:embed="rId3" cstate="print"/>
          <a:stretch>
            <a:fillRect/>
          </a:stretch>
        </p:blipFill>
        <p:spPr>
          <a:xfrm>
            <a:off x="6121400" y="276225"/>
            <a:ext cx="2743200" cy="412750"/>
          </a:xfrm>
          <a:prstGeom prst="rect">
            <a:avLst/>
          </a:prstGeom>
        </p:spPr>
      </p:pic>
      <p:sp>
        <p:nvSpPr>
          <p:cNvPr id="16" name="Title 1"/>
          <p:cNvSpPr>
            <a:spLocks noGrp="1"/>
          </p:cNvSpPr>
          <p:nvPr>
            <p:ph type="ctrTitle"/>
          </p:nvPr>
        </p:nvSpPr>
        <p:spPr>
          <a:xfrm>
            <a:off x="168100" y="147797"/>
            <a:ext cx="5661200" cy="603505"/>
          </a:xfrm>
        </p:spPr>
        <p:txBody>
          <a:bodyPr>
            <a:normAutofit/>
          </a:bodyPr>
          <a:lstStyle/>
          <a:p>
            <a:r>
              <a:rPr lang="en-US" sz="2000" smtClean="0">
                <a:solidFill>
                  <a:schemeClr val="bg1"/>
                </a:solidFill>
                <a:latin typeface="Arial Narrow Bold"/>
              </a:rPr>
              <a:t>Click to edit Master title style</a:t>
            </a:r>
            <a:endParaRPr lang="en-US" sz="2000" dirty="0">
              <a:latin typeface="Arial Narrow Bold"/>
              <a:cs typeface="Arial Narrow Bold"/>
            </a:endParaRPr>
          </a:p>
        </p:txBody>
      </p:sp>
      <p:sp>
        <p:nvSpPr>
          <p:cNvPr id="15" name="TextBox 14"/>
          <p:cNvSpPr txBox="1"/>
          <p:nvPr/>
        </p:nvSpPr>
        <p:spPr>
          <a:xfrm>
            <a:off x="177800" y="846667"/>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5" name="Rectangle 4"/>
          <p:cNvSpPr/>
          <p:nvPr/>
        </p:nvSpPr>
        <p:spPr>
          <a:xfrm flipH="1">
            <a:off x="5833872" y="5254081"/>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p:nvPr/>
        </p:nvSpPr>
        <p:spPr>
          <a:xfrm flipH="1">
            <a:off x="0" y="5254081"/>
            <a:ext cx="4572000" cy="13624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flipH="1">
            <a:off x="4572000" y="5254081"/>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685800" y="3081845"/>
            <a:ext cx="7772400" cy="1020763"/>
          </a:xfrm>
          <a:prstGeom prst="rect">
            <a:avLst/>
          </a:prstGeom>
        </p:spPr>
        <p:txBody>
          <a:bodyPr vert="horz" lIns="91440" tIns="45720" rIns="91440" bIns="45720" rtlCol="0" anchor="ctr">
            <a:normAutofit/>
          </a:bodyPr>
          <a:lstStyle>
            <a:lvl1pPr>
              <a:defRPr>
                <a:solidFill>
                  <a:schemeClr val="tx1"/>
                </a:solidFill>
              </a:defRPr>
            </a:lvl1p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6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7010400" y="6457950"/>
            <a:ext cx="2133600" cy="476250"/>
          </a:xfrm>
          <a:prstGeom prst="rect">
            <a:avLst/>
          </a:prstGeom>
        </p:spPr>
        <p:txBody>
          <a:bodyPr/>
          <a:lstStyle>
            <a:lvl1pPr>
              <a:defRPr/>
            </a:lvl1pPr>
          </a:lstStyle>
          <a:p>
            <a:fld id="{5C288CC2-CEF3-42EC-B2DC-BDB28B6A6BA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56C2C6E8-AA70-47F4-A4BD-1CA5A21B6F7B}" type="slidenum">
              <a:rPr lang="en-US"/>
              <a:pPr>
                <a:defRPr/>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r>
              <a:rPr lang="en-US" dirty="0" smtClean="0"/>
              <a:t>Click icon to add SmartArt graphic</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7010400" y="6457950"/>
            <a:ext cx="2133600" cy="476250"/>
          </a:xfrm>
          <a:prstGeom prst="rect">
            <a:avLst/>
          </a:prstGeom>
        </p:spPr>
        <p:txBody>
          <a:bodyPr/>
          <a:lstStyle>
            <a:lvl1pPr>
              <a:defRPr/>
            </a:lvl1pPr>
          </a:lstStyle>
          <a:p>
            <a:fld id="{D13DAB86-4724-42D4-B72A-C4A7A581051C}" type="slidenum">
              <a:rPr lang="en-US" smtClean="0"/>
              <a:pPr/>
              <a:t>‹#›</a:t>
            </a:fld>
            <a:endParaRPr lang="en-US"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8" name="Slide Number Placeholder 7"/>
          <p:cNvSpPr>
            <a:spLocks noGrp="1"/>
          </p:cNvSpPr>
          <p:nvPr>
            <p:ph type="sldNum" sz="quarter" idx="12"/>
          </p:nvPr>
        </p:nvSpPr>
        <p:spPr>
          <a:xfrm>
            <a:off x="7010400" y="6457950"/>
            <a:ext cx="2133600" cy="476250"/>
          </a:xfrm>
          <a:prstGeom prst="rect">
            <a:avLst/>
          </a:prstGeom>
        </p:spPr>
        <p:txBody>
          <a:bodyPr/>
          <a:lstStyle>
            <a:lvl1pPr>
              <a:defRPr/>
            </a:lvl1pPr>
          </a:lstStyle>
          <a:p>
            <a:fld id="{2F79E62F-50AD-43F9-9BEC-5BD17BDA0706}" type="slidenum">
              <a:rPr lang="en-US" smtClean="0"/>
              <a:pPr/>
              <a:t>‹#›</a:t>
            </a:fld>
            <a:endParaRPr lang="en-US"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5" name="Slide Number Placeholder 4"/>
          <p:cNvSpPr>
            <a:spLocks noGrp="1"/>
          </p:cNvSpPr>
          <p:nvPr>
            <p:ph type="sldNum" sz="quarter" idx="12"/>
          </p:nvPr>
        </p:nvSpPr>
        <p:spPr>
          <a:xfrm>
            <a:off x="7010400" y="6457950"/>
            <a:ext cx="2133600" cy="476250"/>
          </a:xfrm>
          <a:prstGeom prst="rect">
            <a:avLst/>
          </a:prstGeom>
        </p:spPr>
        <p:txBody>
          <a:bodyPr/>
          <a:lstStyle>
            <a:lvl1pPr>
              <a:defRPr/>
            </a:lvl1pPr>
          </a:lstStyle>
          <a:p>
            <a:fld id="{368DF591-AB6A-43DF-873B-F1BB082DDC79}" type="slidenum">
              <a:rPr lang="en-US" smtClean="0"/>
              <a:pPr/>
              <a:t>‹#›</a:t>
            </a:fld>
            <a:endParaRPr lang="en-US"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1F25FCD-205C-4CE7-8094-10006AED6A38}" type="slidenum">
              <a:rPr lang="en-US"/>
              <a:pPr/>
              <a:t>‹#›</a:t>
            </a:fld>
            <a:endParaRPr lang="en-US"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A3ADAA16-968C-4FD5-9C50-F14A75811451}" type="slidenum">
              <a:rPr lang="en-US"/>
              <a:pPr/>
              <a:t>‹#›</a:t>
            </a:fld>
            <a:endParaRPr lang="en-US" dirty="0"/>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EA5C675E-1388-45AF-A779-61893808BBC7}" type="slidenum">
              <a:rPr lang="en-US"/>
              <a:pPr/>
              <a:t>‹#›</a:t>
            </a:fld>
            <a:endParaRPr lang="en-US"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B57DC455-9CBA-4373-B9FD-D60B73F4F3CB}" type="slidenum">
              <a:rPr lang="en-US"/>
              <a:pPr/>
              <a:t>‹#›</a:t>
            </a:fld>
            <a:endParaRPr lang="en-US"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8671DED0-2A26-4B72-BD35-FFA4B31A9A64}" type="slidenum">
              <a:rPr lang="en-US"/>
              <a:pPr/>
              <a:t>‹#›</a:t>
            </a:fld>
            <a:endParaRPr lang="en-US" dirty="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FF94029A-EF89-4E3C-AE55-93C0038761E9}" type="slidenum">
              <a:rPr lang="en-US"/>
              <a:pPr/>
              <a:t>‹#›</a:t>
            </a:fld>
            <a:endParaRPr lang="en-US" dirty="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644D64BE-7C43-4C2E-BD49-6A7BBCCCC3B7}"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theme" Target="../theme/theme10.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5" Type="http://schemas.openxmlformats.org/officeDocument/2006/relationships/image" Target="../media/image4.jpeg"/><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theme" Target="../theme/theme11.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5" Type="http://schemas.openxmlformats.org/officeDocument/2006/relationships/image" Target="../media/image4.jpeg"/><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theme" Target="../theme/theme12.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5" Type="http://schemas.openxmlformats.org/officeDocument/2006/relationships/image" Target="../media/image4.jpeg"/><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image" Target="../media/image2.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theme" Target="../theme/theme13.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slideLayout" Target="../slideLayouts/slideLayout154.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5" Type="http://schemas.openxmlformats.org/officeDocument/2006/relationships/image" Target="../media/image4.jpeg"/><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 Id="rId14" Type="http://schemas.openxmlformats.org/officeDocument/2006/relationships/image" Target="../media/image2.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theme" Target="../theme/theme14.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slideLayout" Target="../slideLayouts/slideLayout166.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5" Type="http://schemas.openxmlformats.org/officeDocument/2006/relationships/image" Target="../media/image4.jpeg"/><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image" Target="../media/image2.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theme" Target="../theme/theme15.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slideLayout" Target="../slideLayouts/slideLayout178.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5" Type="http://schemas.openxmlformats.org/officeDocument/2006/relationships/image" Target="../media/image4.jpeg"/><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14" Type="http://schemas.openxmlformats.org/officeDocument/2006/relationships/image" Target="../media/image2.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6.xml"/><Relationship Id="rId13" Type="http://schemas.openxmlformats.org/officeDocument/2006/relationships/theme" Target="../theme/theme16.xml"/><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slideLayout" Target="../slideLayouts/slideLayout190.xml"/><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5" Type="http://schemas.openxmlformats.org/officeDocument/2006/relationships/image" Target="../media/image4.jpeg"/><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 Id="rId14" Type="http://schemas.openxmlformats.org/officeDocument/2006/relationships/image" Target="../media/image2.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8.xml"/><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image" Target="../media/image5.png"/><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theme" Target="../theme/theme17.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6" Type="http://schemas.openxmlformats.org/officeDocument/2006/relationships/image" Target="../media/image4.jpe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theme" Target="../theme/theme4.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4.jpe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image" Target="../media/image4.jpeg"/><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image" Target="../media/image4.jpeg"/><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image" Target="../media/image4.jpeg"/><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6" Type="http://schemas.openxmlformats.org/officeDocument/2006/relationships/image" Target="../media/image4.jpeg"/><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theme" Target="../theme/theme9.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08354" name="Rectangle 2"/>
          <p:cNvSpPr>
            <a:spLocks noChangeArrowheads="1"/>
          </p:cNvSpPr>
          <p:nvPr/>
        </p:nvSpPr>
        <p:spPr bwMode="auto">
          <a:xfrm>
            <a:off x="0" y="0"/>
            <a:ext cx="9144000" cy="6858000"/>
          </a:xfrm>
          <a:prstGeom prst="rect">
            <a:avLst/>
          </a:prstGeom>
          <a:solidFill>
            <a:schemeClr val="bg1">
              <a:alpha val="73000"/>
            </a:schemeClr>
          </a:solidFill>
          <a:ln w="9525">
            <a:noFill/>
            <a:miter lim="800000"/>
            <a:headEnd/>
            <a:tailEnd/>
          </a:ln>
          <a:effectLst/>
        </p:spPr>
        <p:txBody>
          <a:bodyPr wrap="none" anchor="ctr"/>
          <a:lstStyle/>
          <a:p>
            <a:pPr algn="ctr">
              <a:defRPr/>
            </a:pPr>
            <a:endParaRPr lang="en-US" dirty="0">
              <a:latin typeface="Arial" pitchFamily="34" charset="0"/>
              <a:ea typeface="ＭＳ Ｐゴシック" pitchFamily="34" charset="-128"/>
            </a:endParaRPr>
          </a:p>
        </p:txBody>
      </p:sp>
      <p:sp>
        <p:nvSpPr>
          <p:cNvPr id="1027" name="Rectangle 3"/>
          <p:cNvSpPr>
            <a:spLocks noGrp="1" noChangeArrowheads="1"/>
          </p:cNvSpPr>
          <p:nvPr>
            <p:ph type="body" idx="1"/>
          </p:nvPr>
        </p:nvSpPr>
        <p:spPr bwMode="auto">
          <a:xfrm>
            <a:off x="685800" y="1268413"/>
            <a:ext cx="7772400" cy="487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08357" name="Rectangle 5"/>
          <p:cNvSpPr>
            <a:spLocks noChangeArrowheads="1"/>
          </p:cNvSpPr>
          <p:nvPr/>
        </p:nvSpPr>
        <p:spPr bwMode="auto">
          <a:xfrm>
            <a:off x="609600" y="228600"/>
            <a:ext cx="8305800" cy="914400"/>
          </a:xfrm>
          <a:prstGeom prst="rect">
            <a:avLst/>
          </a:prstGeom>
          <a:noFill/>
          <a:ln w="9525">
            <a:noFill/>
            <a:miter lim="800000"/>
            <a:headEnd/>
            <a:tailEnd/>
          </a:ln>
          <a:effectLst>
            <a:outerShdw dist="35921" dir="2700000" algn="ctr" rotWithShape="0">
              <a:srgbClr val="DDDDDD"/>
            </a:outerShdw>
          </a:effectLst>
        </p:spPr>
        <p:txBody>
          <a:bodyPr lIns="0" tIns="0" rIns="0" bIns="0" anchor="ctr"/>
          <a:lstStyle/>
          <a:p>
            <a:pPr>
              <a:defRPr/>
            </a:pPr>
            <a:endParaRPr lang="en-US" sz="3200" dirty="0">
              <a:solidFill>
                <a:srgbClr val="005288"/>
              </a:solidFill>
              <a:latin typeface="Arial" pitchFamily="34" charset="0"/>
              <a:ea typeface="ＭＳ Ｐゴシック" pitchFamily="34" charset="-128"/>
            </a:endParaRPr>
          </a:p>
        </p:txBody>
      </p:sp>
      <p:sp>
        <p:nvSpPr>
          <p:cNvPr id="1029" name="Rectangle 6"/>
          <p:cNvSpPr>
            <a:spLocks noGrp="1" noChangeArrowheads="1"/>
          </p:cNvSpPr>
          <p:nvPr>
            <p:ph type="title"/>
          </p:nvPr>
        </p:nvSpPr>
        <p:spPr bwMode="auto">
          <a:xfrm>
            <a:off x="685800" y="252413"/>
            <a:ext cx="7772400" cy="7635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508359" name="Rectangle 7"/>
          <p:cNvSpPr>
            <a:spLocks noChangeArrowheads="1"/>
          </p:cNvSpPr>
          <p:nvPr/>
        </p:nvSpPr>
        <p:spPr bwMode="auto">
          <a:xfrm>
            <a:off x="-11113" y="0"/>
            <a:ext cx="561976" cy="6858000"/>
          </a:xfrm>
          <a:prstGeom prst="rect">
            <a:avLst/>
          </a:prstGeom>
          <a:solidFill>
            <a:srgbClr val="005288"/>
          </a:solidFill>
          <a:ln w="9525">
            <a:noFill/>
            <a:miter lim="800000"/>
            <a:headEnd/>
            <a:tailEnd/>
          </a:ln>
          <a:effectLst/>
        </p:spPr>
        <p:txBody>
          <a:bodyPr wrap="none" anchor="ctr"/>
          <a:lstStyle/>
          <a:p>
            <a:pPr algn="ctr">
              <a:defRPr/>
            </a:pPr>
            <a:endParaRPr lang="en-US" dirty="0">
              <a:latin typeface="Arial" pitchFamily="34" charset="0"/>
              <a:ea typeface="ＭＳ Ｐゴシック" pitchFamily="34" charset="-128"/>
            </a:endParaRPr>
          </a:p>
        </p:txBody>
      </p:sp>
      <p:sp>
        <p:nvSpPr>
          <p:cNvPr id="1508360" name="Rectangle 8"/>
          <p:cNvSpPr>
            <a:spLocks noChangeArrowheads="1"/>
          </p:cNvSpPr>
          <p:nvPr/>
        </p:nvSpPr>
        <p:spPr bwMode="auto">
          <a:xfrm>
            <a:off x="468313" y="0"/>
            <a:ext cx="77787" cy="6858000"/>
          </a:xfrm>
          <a:prstGeom prst="rect">
            <a:avLst/>
          </a:prstGeom>
          <a:solidFill>
            <a:srgbClr val="8DC63F"/>
          </a:solidFill>
          <a:ln w="9525">
            <a:noFill/>
            <a:miter lim="800000"/>
            <a:headEnd/>
            <a:tailEnd/>
          </a:ln>
          <a:effectLst/>
        </p:spPr>
        <p:txBody>
          <a:bodyPr wrap="none" anchor="ctr"/>
          <a:lstStyle/>
          <a:p>
            <a:pPr algn="ctr">
              <a:defRPr/>
            </a:pPr>
            <a:endParaRPr lang="en-US" dirty="0">
              <a:latin typeface="Arial" pitchFamily="34" charset="0"/>
              <a:ea typeface="ＭＳ Ｐゴシック" pitchFamily="34" charset="-128"/>
            </a:endParaRPr>
          </a:p>
        </p:txBody>
      </p:sp>
      <p:sp>
        <p:nvSpPr>
          <p:cNvPr id="1508361" name="Rectangle 9"/>
          <p:cNvSpPr>
            <a:spLocks noChangeArrowheads="1"/>
          </p:cNvSpPr>
          <p:nvPr/>
        </p:nvSpPr>
        <p:spPr bwMode="auto">
          <a:xfrm>
            <a:off x="0" y="898525"/>
            <a:ext cx="9144000" cy="88900"/>
          </a:xfrm>
          <a:prstGeom prst="rect">
            <a:avLst/>
          </a:prstGeom>
          <a:solidFill>
            <a:srgbClr val="6799C8"/>
          </a:solidFill>
          <a:ln w="9525">
            <a:noFill/>
            <a:miter lim="800000"/>
            <a:headEnd/>
            <a:tailEnd/>
          </a:ln>
          <a:effectLst/>
        </p:spPr>
        <p:txBody>
          <a:bodyPr wrap="none" anchor="ctr"/>
          <a:lstStyle/>
          <a:p>
            <a:pPr algn="ctr">
              <a:defRPr/>
            </a:pPr>
            <a:endParaRPr lang="en-US" dirty="0">
              <a:latin typeface="Arial" pitchFamily="34" charset="0"/>
              <a:ea typeface="ＭＳ Ｐゴシック" pitchFamily="34" charset="-128"/>
            </a:endParaRPr>
          </a:p>
        </p:txBody>
      </p:sp>
      <p:sp>
        <p:nvSpPr>
          <p:cNvPr id="1508356" name="Rectangle 4"/>
          <p:cNvSpPr>
            <a:spLocks noGrp="1" noChangeArrowheads="1"/>
          </p:cNvSpPr>
          <p:nvPr>
            <p:ph type="sldNum" sz="quarter" idx="4"/>
          </p:nvPr>
        </p:nvSpPr>
        <p:spPr bwMode="auto">
          <a:xfrm>
            <a:off x="70104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b="0">
                <a:solidFill>
                  <a:srgbClr val="8DC63F"/>
                </a:solidFill>
                <a:latin typeface="Arial" pitchFamily="34" charset="0"/>
                <a:ea typeface="ＭＳ Ｐゴシック" pitchFamily="34" charset="-128"/>
              </a:defRPr>
            </a:lvl1pPr>
          </a:lstStyle>
          <a:p>
            <a:pPr>
              <a:defRPr/>
            </a:pPr>
            <a:fld id="{4B8C2876-9038-4403-9048-C786E9EBC8B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90"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 id="2147483886" r:id="rId14"/>
    <p:sldLayoutId id="2147483887" r:id="rId15"/>
    <p:sldLayoutId id="2147483888" r:id="rId16"/>
    <p:sldLayoutId id="2147483889" r:id="rId17"/>
  </p:sldLayoutIdLst>
  <p:hf hdr="0" ftr="0" dt="0"/>
  <p:txStyles>
    <p:titleStyle>
      <a:lvl1pPr algn="l" rtl="0" eaLnBrk="0" fontAlgn="base" hangingPunct="0">
        <a:spcBef>
          <a:spcPct val="0"/>
        </a:spcBef>
        <a:spcAft>
          <a:spcPct val="0"/>
        </a:spcAft>
        <a:defRPr sz="3200" b="1">
          <a:solidFill>
            <a:srgbClr val="005288"/>
          </a:solidFill>
          <a:latin typeface="+mj-lt"/>
          <a:ea typeface="ＭＳ Ｐゴシック" pitchFamily="34" charset="-128"/>
          <a:cs typeface="+mj-cs"/>
        </a:defRPr>
      </a:lvl1pPr>
      <a:lvl2pPr algn="l" rtl="0" eaLnBrk="0" fontAlgn="base" hangingPunct="0">
        <a:spcBef>
          <a:spcPct val="0"/>
        </a:spcBef>
        <a:spcAft>
          <a:spcPct val="0"/>
        </a:spcAft>
        <a:defRPr sz="3200" b="1">
          <a:solidFill>
            <a:srgbClr val="005288"/>
          </a:solidFill>
          <a:latin typeface="Arial" charset="0"/>
          <a:ea typeface="ＭＳ Ｐゴシック" pitchFamily="34" charset="-128"/>
        </a:defRPr>
      </a:lvl2pPr>
      <a:lvl3pPr algn="l" rtl="0" eaLnBrk="0" fontAlgn="base" hangingPunct="0">
        <a:spcBef>
          <a:spcPct val="0"/>
        </a:spcBef>
        <a:spcAft>
          <a:spcPct val="0"/>
        </a:spcAft>
        <a:defRPr sz="3200" b="1">
          <a:solidFill>
            <a:srgbClr val="005288"/>
          </a:solidFill>
          <a:latin typeface="Arial" charset="0"/>
          <a:ea typeface="ＭＳ Ｐゴシック" pitchFamily="34" charset="-128"/>
        </a:defRPr>
      </a:lvl3pPr>
      <a:lvl4pPr algn="l" rtl="0" eaLnBrk="0" fontAlgn="base" hangingPunct="0">
        <a:spcBef>
          <a:spcPct val="0"/>
        </a:spcBef>
        <a:spcAft>
          <a:spcPct val="0"/>
        </a:spcAft>
        <a:defRPr sz="3200" b="1">
          <a:solidFill>
            <a:srgbClr val="005288"/>
          </a:solidFill>
          <a:latin typeface="Arial" charset="0"/>
          <a:ea typeface="ＭＳ Ｐゴシック" pitchFamily="34" charset="-128"/>
        </a:defRPr>
      </a:lvl4pPr>
      <a:lvl5pPr algn="l" rtl="0" eaLnBrk="0" fontAlgn="base" hangingPunct="0">
        <a:spcBef>
          <a:spcPct val="0"/>
        </a:spcBef>
        <a:spcAft>
          <a:spcPct val="0"/>
        </a:spcAft>
        <a:defRPr sz="3200" b="1">
          <a:solidFill>
            <a:srgbClr val="005288"/>
          </a:solidFill>
          <a:latin typeface="Arial" charset="0"/>
          <a:ea typeface="ＭＳ Ｐゴシック" pitchFamily="34" charset="-128"/>
        </a:defRPr>
      </a:lvl5pPr>
      <a:lvl6pPr marL="457200" algn="l" rtl="0" fontAlgn="base">
        <a:spcBef>
          <a:spcPct val="0"/>
        </a:spcBef>
        <a:spcAft>
          <a:spcPct val="0"/>
        </a:spcAft>
        <a:defRPr sz="3200" b="1">
          <a:solidFill>
            <a:srgbClr val="005288"/>
          </a:solidFill>
          <a:latin typeface="Arial" charset="0"/>
        </a:defRPr>
      </a:lvl6pPr>
      <a:lvl7pPr marL="914400" algn="l" rtl="0" fontAlgn="base">
        <a:spcBef>
          <a:spcPct val="0"/>
        </a:spcBef>
        <a:spcAft>
          <a:spcPct val="0"/>
        </a:spcAft>
        <a:defRPr sz="3200" b="1">
          <a:solidFill>
            <a:srgbClr val="005288"/>
          </a:solidFill>
          <a:latin typeface="Arial" charset="0"/>
        </a:defRPr>
      </a:lvl7pPr>
      <a:lvl8pPr marL="1371600" algn="l" rtl="0" fontAlgn="base">
        <a:spcBef>
          <a:spcPct val="0"/>
        </a:spcBef>
        <a:spcAft>
          <a:spcPct val="0"/>
        </a:spcAft>
        <a:defRPr sz="3200" b="1">
          <a:solidFill>
            <a:srgbClr val="005288"/>
          </a:solidFill>
          <a:latin typeface="Arial" charset="0"/>
        </a:defRPr>
      </a:lvl8pPr>
      <a:lvl9pPr marL="1828800" algn="l" rtl="0" fontAlgn="base">
        <a:spcBef>
          <a:spcPct val="0"/>
        </a:spcBef>
        <a:spcAft>
          <a:spcPct val="0"/>
        </a:spcAft>
        <a:defRPr sz="3200" b="1">
          <a:solidFill>
            <a:srgbClr val="005288"/>
          </a:solidFill>
          <a:latin typeface="Arial" charset="0"/>
        </a:defRPr>
      </a:lvl9pPr>
    </p:titleStyle>
    <p:bodyStyle>
      <a:lvl1pPr marL="342900" indent="-342900" algn="l" rtl="0" eaLnBrk="0" fontAlgn="base" hangingPunct="0">
        <a:spcBef>
          <a:spcPct val="20000"/>
        </a:spcBef>
        <a:spcAft>
          <a:spcPct val="0"/>
        </a:spcAft>
        <a:buClr>
          <a:srgbClr val="005288"/>
        </a:buClr>
        <a:buSzPct val="130000"/>
        <a:buChar char="•"/>
        <a:defRPr sz="2800">
          <a:solidFill>
            <a:srgbClr val="005288"/>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400">
          <a:solidFill>
            <a:srgbClr val="005288"/>
          </a:solidFill>
          <a:latin typeface="+mn-lt"/>
          <a:ea typeface="ＭＳ Ｐゴシック" pitchFamily="-108" charset="-128"/>
        </a:defRPr>
      </a:lvl2pPr>
      <a:lvl3pPr marL="1143000" indent="-228600" algn="l" rtl="0" eaLnBrk="0" fontAlgn="base" hangingPunct="0">
        <a:spcBef>
          <a:spcPct val="20000"/>
        </a:spcBef>
        <a:spcAft>
          <a:spcPct val="0"/>
        </a:spcAft>
        <a:buChar char="•"/>
        <a:defRPr sz="2000">
          <a:solidFill>
            <a:srgbClr val="005288"/>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rgbClr val="005288"/>
          </a:solidFill>
          <a:latin typeface="+mn-lt"/>
          <a:ea typeface="ＭＳ Ｐゴシック" pitchFamily="-108" charset="-128"/>
        </a:defRPr>
      </a:lvl4pPr>
      <a:lvl5pPr marL="2057400" indent="-228600" algn="l" rtl="0" eaLnBrk="0" fontAlgn="base" hangingPunct="0">
        <a:spcBef>
          <a:spcPct val="20000"/>
        </a:spcBef>
        <a:spcAft>
          <a:spcPct val="0"/>
        </a:spcAft>
        <a:buChar char="•"/>
        <a:defRPr sz="2000">
          <a:solidFill>
            <a:srgbClr val="005288"/>
          </a:solidFill>
          <a:latin typeface="+mn-lt"/>
          <a:ea typeface="ＭＳ Ｐゴシック" pitchFamily="-108" charset="-128"/>
        </a:defRPr>
      </a:lvl5pPr>
      <a:lvl6pPr marL="2514600" indent="-228600" algn="l" rtl="0" fontAlgn="base">
        <a:spcBef>
          <a:spcPct val="20000"/>
        </a:spcBef>
        <a:spcAft>
          <a:spcPct val="0"/>
        </a:spcAft>
        <a:buChar char="•"/>
        <a:defRPr>
          <a:solidFill>
            <a:srgbClr val="005288"/>
          </a:solidFill>
          <a:latin typeface="+mn-lt"/>
        </a:defRPr>
      </a:lvl6pPr>
      <a:lvl7pPr marL="2971800" indent="-228600" algn="l" rtl="0" fontAlgn="base">
        <a:spcBef>
          <a:spcPct val="20000"/>
        </a:spcBef>
        <a:spcAft>
          <a:spcPct val="0"/>
        </a:spcAft>
        <a:buChar char="•"/>
        <a:defRPr>
          <a:solidFill>
            <a:srgbClr val="005288"/>
          </a:solidFill>
          <a:latin typeface="+mn-lt"/>
        </a:defRPr>
      </a:lvl7pPr>
      <a:lvl8pPr marL="3429000" indent="-228600" algn="l" rtl="0" fontAlgn="base">
        <a:spcBef>
          <a:spcPct val="20000"/>
        </a:spcBef>
        <a:spcAft>
          <a:spcPct val="0"/>
        </a:spcAft>
        <a:buChar char="•"/>
        <a:defRPr>
          <a:solidFill>
            <a:srgbClr val="005288"/>
          </a:solidFill>
          <a:latin typeface="+mn-lt"/>
        </a:defRPr>
      </a:lvl8pPr>
      <a:lvl9pPr marL="3886200" indent="-228600" algn="l" rtl="0" fontAlgn="base">
        <a:spcBef>
          <a:spcPct val="20000"/>
        </a:spcBef>
        <a:spcAft>
          <a:spcPct val="0"/>
        </a:spcAft>
        <a:buChar char="•"/>
        <a:defRPr>
          <a:solidFill>
            <a:srgbClr val="00528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AC143"/>
              </a:solidFill>
            </a:endParaRPr>
          </a:p>
        </p:txBody>
      </p:sp>
      <p:sp>
        <p:nvSpPr>
          <p:cNvPr id="16" name="Rectangle 15"/>
          <p:cNvSpPr/>
          <p:nvPr/>
        </p:nvSpPr>
        <p:spPr>
          <a:xfrm>
            <a:off x="0" y="6611112"/>
            <a:ext cx="9144000" cy="246888"/>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Placeholder 13"/>
          <p:cNvSpPr>
            <a:spLocks noGrp="1"/>
          </p:cNvSpPr>
          <p:nvPr>
            <p:ph type="title"/>
          </p:nvPr>
        </p:nvSpPr>
        <p:spPr>
          <a:xfrm>
            <a:off x="157163" y="0"/>
            <a:ext cx="5684837" cy="921004"/>
          </a:xfrm>
          <a:prstGeom prst="rect">
            <a:avLst/>
          </a:prstGeom>
          <a:ln>
            <a:noFill/>
          </a:ln>
        </p:spPr>
        <p:txBody>
          <a:bodyPr vert="horz" lIns="91440" tIns="45720" rIns="91440" bIns="45720" rtlCol="0" anchor="ctr">
            <a:normAutofit/>
          </a:bodyPr>
          <a:lstStyle/>
          <a:p>
            <a:r>
              <a:rPr lang="en-US" dirty="0" smtClean="0"/>
              <a:t>Title = Arial bold 26pt</a:t>
            </a:r>
            <a:endParaRPr lang="en-US" dirty="0"/>
          </a:p>
        </p:txBody>
      </p:sp>
      <p:sp>
        <p:nvSpPr>
          <p:cNvPr id="15" name="Text Placeholder 14"/>
          <p:cNvSpPr>
            <a:spLocks noGrp="1"/>
          </p:cNvSpPr>
          <p:nvPr>
            <p:ph type="body" idx="1"/>
          </p:nvPr>
        </p:nvSpPr>
        <p:spPr>
          <a:xfrm>
            <a:off x="457200" y="1590675"/>
            <a:ext cx="8229600" cy="4810887"/>
          </a:xfrm>
          <a:prstGeom prst="rect">
            <a:avLst/>
          </a:prstGeom>
        </p:spPr>
        <p:txBody>
          <a:bodyPr vert="horz" lIns="91440" tIns="45720" rIns="91440" bIns="45720" rtlCol="0">
            <a:normAutofit/>
          </a:bodyPr>
          <a:lstStyle/>
          <a:p>
            <a:pPr lvl="0"/>
            <a:r>
              <a:rPr lang="en-US" dirty="0" smtClean="0"/>
              <a:t>Arial 24pt</a:t>
            </a:r>
          </a:p>
          <a:p>
            <a:pPr lvl="1"/>
            <a:r>
              <a:rPr lang="en-US" dirty="0" smtClean="0"/>
              <a:t>Arial 20pt</a:t>
            </a:r>
          </a:p>
          <a:p>
            <a:pPr lvl="2"/>
            <a:r>
              <a:rPr lang="en-US" dirty="0" smtClean="0"/>
              <a:t>Arial 18pt</a:t>
            </a:r>
          </a:p>
          <a:p>
            <a:pPr lvl="3"/>
            <a:r>
              <a:rPr lang="en-US" dirty="0" smtClean="0"/>
              <a:t>Arial 18pt</a:t>
            </a:r>
          </a:p>
          <a:p>
            <a:pPr lvl="4"/>
            <a:r>
              <a:rPr lang="en-US" dirty="0" smtClean="0"/>
              <a:t>Arial 18pt</a:t>
            </a:r>
            <a:endParaRPr lang="en-US" dirty="0"/>
          </a:p>
        </p:txBody>
      </p:sp>
      <p:sp>
        <p:nvSpPr>
          <p:cNvPr id="17" name="Text Placeholder 9"/>
          <p:cNvSpPr txBox="1">
            <a:spLocks/>
          </p:cNvSpPr>
          <p:nvPr/>
        </p:nvSpPr>
        <p:spPr>
          <a:xfrm>
            <a:off x="63167" y="6616800"/>
            <a:ext cx="72866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b="0" i="0" dirty="0" smtClean="0">
                <a:latin typeface="HelveticaNeueLT Std Med"/>
                <a:cs typeface="HelveticaNeueLT Std Med"/>
              </a:rPr>
              <a:t>    BUILDING ENERGY CODES </a:t>
            </a:r>
            <a:r>
              <a:rPr lang="en-US" b="0" i="0" dirty="0" smtClean="0">
                <a:solidFill>
                  <a:schemeClr val="accent2"/>
                </a:solidFill>
                <a:latin typeface="HelveticaNeueLT Std Med"/>
                <a:cs typeface="HelveticaNeueLT Std Med"/>
              </a:rPr>
              <a:t>UNIVERSITY</a:t>
            </a:r>
            <a:endParaRPr kumimoji="0" lang="en-US" sz="1000" b="0" i="0" u="none" strike="noStrike" kern="1200" cap="none" spc="0" normalizeH="0" baseline="0" noProof="0" dirty="0">
              <a:ln>
                <a:noFill/>
              </a:ln>
              <a:solidFill>
                <a:schemeClr val="accent2"/>
              </a:solidFill>
              <a:effectLst/>
              <a:uLnTx/>
              <a:uFillTx/>
              <a:latin typeface="HelveticaNeueLT Std Med"/>
              <a:ea typeface="+mn-ea"/>
              <a:cs typeface="HelveticaNeueLT Std Med"/>
            </a:endParaRPr>
          </a:p>
        </p:txBody>
      </p:sp>
      <p:sp>
        <p:nvSpPr>
          <p:cNvPr id="23" name="Rectangle 22"/>
          <p:cNvSpPr/>
          <p:nvPr/>
        </p:nvSpPr>
        <p:spPr>
          <a:xfrm flipH="1" flipV="1">
            <a:off x="0" y="921004"/>
            <a:ext cx="4572000" cy="5486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flipH="1" flipV="1">
            <a:off x="4572000" y="9210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5833872" y="9210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9"/>
          <p:cNvSpPr txBox="1">
            <a:spLocks/>
          </p:cNvSpPr>
          <p:nvPr/>
        </p:nvSpPr>
        <p:spPr>
          <a:xfrm>
            <a:off x="5476875" y="6616800"/>
            <a:ext cx="36671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www.energycodes.gov/training</a:t>
            </a:r>
            <a:endParaRPr kumimoji="0" lang="en-US" sz="10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19" name="Picture 18" descr="doe_logo_ppt.png"/>
          <p:cNvPicPr>
            <a:picLocks noChangeAspect="1"/>
          </p:cNvPicPr>
          <p:nvPr/>
        </p:nvPicPr>
        <p:blipFill>
          <a:blip r:embed="rId14" cstate="print"/>
          <a:stretch>
            <a:fillRect/>
          </a:stretch>
        </p:blipFill>
        <p:spPr>
          <a:xfrm>
            <a:off x="6121400" y="276225"/>
            <a:ext cx="2743200" cy="412750"/>
          </a:xfrm>
          <a:prstGeom prst="rect">
            <a:avLst/>
          </a:prstGeom>
        </p:spPr>
      </p:pic>
      <p:sp>
        <p:nvSpPr>
          <p:cNvPr id="18" name="TextBox 17"/>
          <p:cNvSpPr txBox="1"/>
          <p:nvPr/>
        </p:nvSpPr>
        <p:spPr>
          <a:xfrm>
            <a:off x="8485860" y="6360592"/>
            <a:ext cx="647700" cy="160386"/>
          </a:xfrm>
          <a:prstGeom prst="rect">
            <a:avLst/>
          </a:prstGeom>
        </p:spPr>
        <p:txBody>
          <a:bodyPr vert="horz" wrap="square" lIns="91440" tIns="45720" rIns="91440" bIns="45720" rtlCol="0">
            <a:noAutofit/>
          </a:bodyPr>
          <a:lstStyle/>
          <a:p>
            <a:pPr marL="0" marR="0" indent="0" algn="r" defTabSz="457200" rtl="0" eaLnBrk="1" fontAlgn="auto" latinLnBrk="0" hangingPunct="1">
              <a:lnSpc>
                <a:spcPct val="100000"/>
              </a:lnSpc>
              <a:spcBef>
                <a:spcPct val="20000"/>
              </a:spcBef>
              <a:spcAft>
                <a:spcPts val="0"/>
              </a:spcAft>
              <a:buClrTx/>
              <a:buSzTx/>
              <a:buFont typeface="Arial"/>
              <a:buNone/>
              <a:tabLst/>
            </a:pPr>
            <a:fld id="{8C3BC11C-2E2F-ED43-873A-15A9AEB936B5}" type="slidenum">
              <a:rPr kumimoji="0" lang="en-US" sz="1000" b="0" i="0" u="none" strike="noStrike" kern="1200" cap="none" spc="0" normalizeH="0" baseline="0" noProof="0" smtClean="0">
                <a:ln>
                  <a:noFill/>
                </a:ln>
                <a:solidFill>
                  <a:schemeClr val="tx2"/>
                </a:solidFill>
                <a:effectLst/>
                <a:uLnTx/>
                <a:uFillTx/>
                <a:latin typeface="Arial Narrow"/>
                <a:ea typeface="+mn-ea"/>
                <a:cs typeface="Arial Narrow"/>
              </a:rPr>
              <a:pPr marL="0" marR="0" indent="0" algn="r" defTabSz="457200" rtl="0" eaLnBrk="1" fontAlgn="auto" latinLnBrk="0" hangingPunct="1">
                <a:lnSpc>
                  <a:spcPct val="100000"/>
                </a:lnSpc>
                <a:spcBef>
                  <a:spcPct val="20000"/>
                </a:spcBef>
                <a:spcAft>
                  <a:spcPts val="0"/>
                </a:spcAft>
                <a:buClrTx/>
                <a:buSzTx/>
                <a:buFont typeface="Arial"/>
                <a:buNone/>
                <a:tabLst/>
              </a:pPr>
              <a:t>‹#›</a:t>
            </a:fld>
            <a:endParaRPr kumimoji="0" lang="en-US" sz="1000" b="0" i="0" u="none" strike="noStrike" kern="1200" cap="none" spc="0" normalizeH="0" baseline="0" noProof="0" dirty="0" smtClean="0">
              <a:ln>
                <a:noFill/>
              </a:ln>
              <a:solidFill>
                <a:schemeClr val="tx2"/>
              </a:solidFill>
              <a:effectLst/>
              <a:uLnTx/>
              <a:uFillTx/>
              <a:latin typeface="Arial Narrow"/>
              <a:ea typeface="+mn-ea"/>
              <a:cs typeface="Arial Narrow"/>
            </a:endParaRPr>
          </a:p>
        </p:txBody>
      </p:sp>
      <p:pic>
        <p:nvPicPr>
          <p:cNvPr id="21" name="Picture 8" descr="webcastTemplate_ver2_darktest3"/>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 id="2147483999" r:id="rId12"/>
  </p:sldLayoutIdLst>
  <p:hf hdr="0" ftr="0" dt="0"/>
  <p:txStyles>
    <p:titleStyle>
      <a:lvl1pPr algn="l" defTabSz="457200" rtl="0" eaLnBrk="1" latinLnBrk="0" hangingPunct="1">
        <a:lnSpc>
          <a:spcPts val="2800"/>
        </a:lnSpc>
        <a:spcBef>
          <a:spcPct val="0"/>
        </a:spcBef>
        <a:buNone/>
        <a:defRPr sz="2600" kern="1200" baseline="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AC143"/>
              </a:solidFill>
            </a:endParaRPr>
          </a:p>
        </p:txBody>
      </p:sp>
      <p:sp>
        <p:nvSpPr>
          <p:cNvPr id="16" name="Rectangle 15"/>
          <p:cNvSpPr/>
          <p:nvPr/>
        </p:nvSpPr>
        <p:spPr>
          <a:xfrm>
            <a:off x="0" y="6611112"/>
            <a:ext cx="9144000" cy="246888"/>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Placeholder 13"/>
          <p:cNvSpPr>
            <a:spLocks noGrp="1"/>
          </p:cNvSpPr>
          <p:nvPr>
            <p:ph type="title"/>
          </p:nvPr>
        </p:nvSpPr>
        <p:spPr>
          <a:xfrm>
            <a:off x="157163" y="0"/>
            <a:ext cx="5684837" cy="921004"/>
          </a:xfrm>
          <a:prstGeom prst="rect">
            <a:avLst/>
          </a:prstGeom>
          <a:ln>
            <a:noFill/>
          </a:ln>
        </p:spPr>
        <p:txBody>
          <a:bodyPr vert="horz" lIns="91440" tIns="45720" rIns="91440" bIns="45720" rtlCol="0" anchor="ctr">
            <a:normAutofit/>
          </a:bodyPr>
          <a:lstStyle/>
          <a:p>
            <a:r>
              <a:rPr lang="en-US" dirty="0" smtClean="0"/>
              <a:t>Title = Arial bold 26pt</a:t>
            </a:r>
            <a:endParaRPr lang="en-US" dirty="0"/>
          </a:p>
        </p:txBody>
      </p:sp>
      <p:sp>
        <p:nvSpPr>
          <p:cNvPr id="15" name="Text Placeholder 14"/>
          <p:cNvSpPr>
            <a:spLocks noGrp="1"/>
          </p:cNvSpPr>
          <p:nvPr>
            <p:ph type="body" idx="1"/>
          </p:nvPr>
        </p:nvSpPr>
        <p:spPr>
          <a:xfrm>
            <a:off x="457200" y="1590675"/>
            <a:ext cx="8229600" cy="4810887"/>
          </a:xfrm>
          <a:prstGeom prst="rect">
            <a:avLst/>
          </a:prstGeom>
        </p:spPr>
        <p:txBody>
          <a:bodyPr vert="horz" lIns="91440" tIns="45720" rIns="91440" bIns="45720" rtlCol="0">
            <a:normAutofit/>
          </a:bodyPr>
          <a:lstStyle/>
          <a:p>
            <a:pPr lvl="0"/>
            <a:r>
              <a:rPr lang="en-US" dirty="0" smtClean="0"/>
              <a:t>Arial 24pt</a:t>
            </a:r>
          </a:p>
          <a:p>
            <a:pPr lvl="1"/>
            <a:r>
              <a:rPr lang="en-US" dirty="0" smtClean="0"/>
              <a:t>Arial 20pt</a:t>
            </a:r>
          </a:p>
          <a:p>
            <a:pPr lvl="2"/>
            <a:r>
              <a:rPr lang="en-US" dirty="0" smtClean="0"/>
              <a:t>Arial 18pt</a:t>
            </a:r>
          </a:p>
          <a:p>
            <a:pPr lvl="3"/>
            <a:r>
              <a:rPr lang="en-US" dirty="0" smtClean="0"/>
              <a:t>Arial 18pt</a:t>
            </a:r>
          </a:p>
          <a:p>
            <a:pPr lvl="4"/>
            <a:r>
              <a:rPr lang="en-US" dirty="0" smtClean="0"/>
              <a:t>Arial 18pt</a:t>
            </a:r>
            <a:endParaRPr lang="en-US" dirty="0"/>
          </a:p>
        </p:txBody>
      </p:sp>
      <p:sp>
        <p:nvSpPr>
          <p:cNvPr id="17" name="Text Placeholder 9"/>
          <p:cNvSpPr txBox="1">
            <a:spLocks/>
          </p:cNvSpPr>
          <p:nvPr/>
        </p:nvSpPr>
        <p:spPr>
          <a:xfrm>
            <a:off x="63167" y="6616800"/>
            <a:ext cx="72866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b="0" i="0" dirty="0" smtClean="0">
                <a:latin typeface="HelveticaNeueLT Std Med"/>
                <a:cs typeface="HelveticaNeueLT Std Med"/>
              </a:rPr>
              <a:t>    BUILDING ENERGY CODES </a:t>
            </a:r>
            <a:r>
              <a:rPr lang="en-US" b="0" i="0" dirty="0" smtClean="0">
                <a:solidFill>
                  <a:schemeClr val="accent2"/>
                </a:solidFill>
                <a:latin typeface="HelveticaNeueLT Std Med"/>
                <a:cs typeface="HelveticaNeueLT Std Med"/>
              </a:rPr>
              <a:t>UNIVERSITY</a:t>
            </a:r>
            <a:endParaRPr kumimoji="0" lang="en-US" sz="1000" b="0" i="0" u="none" strike="noStrike" kern="1200" cap="none" spc="0" normalizeH="0" baseline="0" noProof="0" dirty="0">
              <a:ln>
                <a:noFill/>
              </a:ln>
              <a:solidFill>
                <a:schemeClr val="accent2"/>
              </a:solidFill>
              <a:effectLst/>
              <a:uLnTx/>
              <a:uFillTx/>
              <a:latin typeface="HelveticaNeueLT Std Med"/>
              <a:ea typeface="+mn-ea"/>
              <a:cs typeface="HelveticaNeueLT Std Med"/>
            </a:endParaRPr>
          </a:p>
        </p:txBody>
      </p:sp>
      <p:sp>
        <p:nvSpPr>
          <p:cNvPr id="23" name="Rectangle 22"/>
          <p:cNvSpPr/>
          <p:nvPr/>
        </p:nvSpPr>
        <p:spPr>
          <a:xfrm flipH="1" flipV="1">
            <a:off x="0" y="921004"/>
            <a:ext cx="4572000" cy="5486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flipH="1" flipV="1">
            <a:off x="4572000" y="9210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5833872" y="9210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9"/>
          <p:cNvSpPr txBox="1">
            <a:spLocks/>
          </p:cNvSpPr>
          <p:nvPr/>
        </p:nvSpPr>
        <p:spPr>
          <a:xfrm>
            <a:off x="5476875" y="6616800"/>
            <a:ext cx="36671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www.energycodes.gov/training</a:t>
            </a:r>
            <a:endParaRPr kumimoji="0" lang="en-US" sz="10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19" name="Picture 18" descr="doe_logo_ppt.png"/>
          <p:cNvPicPr>
            <a:picLocks noChangeAspect="1"/>
          </p:cNvPicPr>
          <p:nvPr/>
        </p:nvPicPr>
        <p:blipFill>
          <a:blip r:embed="rId14" cstate="print"/>
          <a:stretch>
            <a:fillRect/>
          </a:stretch>
        </p:blipFill>
        <p:spPr>
          <a:xfrm>
            <a:off x="6121400" y="276225"/>
            <a:ext cx="2743200" cy="412750"/>
          </a:xfrm>
          <a:prstGeom prst="rect">
            <a:avLst/>
          </a:prstGeom>
        </p:spPr>
      </p:pic>
      <p:sp>
        <p:nvSpPr>
          <p:cNvPr id="18" name="TextBox 17"/>
          <p:cNvSpPr txBox="1"/>
          <p:nvPr/>
        </p:nvSpPr>
        <p:spPr>
          <a:xfrm>
            <a:off x="8485860" y="6360592"/>
            <a:ext cx="647700" cy="160386"/>
          </a:xfrm>
          <a:prstGeom prst="rect">
            <a:avLst/>
          </a:prstGeom>
        </p:spPr>
        <p:txBody>
          <a:bodyPr vert="horz" wrap="square" lIns="91440" tIns="45720" rIns="91440" bIns="45720" rtlCol="0">
            <a:noAutofit/>
          </a:bodyPr>
          <a:lstStyle/>
          <a:p>
            <a:pPr marL="0" marR="0" indent="0" algn="r" defTabSz="457200" rtl="0" eaLnBrk="1" fontAlgn="auto" latinLnBrk="0" hangingPunct="1">
              <a:lnSpc>
                <a:spcPct val="100000"/>
              </a:lnSpc>
              <a:spcBef>
                <a:spcPct val="20000"/>
              </a:spcBef>
              <a:spcAft>
                <a:spcPts val="0"/>
              </a:spcAft>
              <a:buClrTx/>
              <a:buSzTx/>
              <a:buFont typeface="Arial"/>
              <a:buNone/>
              <a:tabLst/>
            </a:pPr>
            <a:fld id="{8C3BC11C-2E2F-ED43-873A-15A9AEB936B5}" type="slidenum">
              <a:rPr kumimoji="0" lang="en-US" sz="1000" b="0" i="0" u="none" strike="noStrike" kern="1200" cap="none" spc="0" normalizeH="0" baseline="0" noProof="0" smtClean="0">
                <a:ln>
                  <a:noFill/>
                </a:ln>
                <a:solidFill>
                  <a:schemeClr val="tx2"/>
                </a:solidFill>
                <a:effectLst/>
                <a:uLnTx/>
                <a:uFillTx/>
                <a:latin typeface="Arial Narrow"/>
                <a:ea typeface="+mn-ea"/>
                <a:cs typeface="Arial Narrow"/>
              </a:rPr>
              <a:pPr marL="0" marR="0" indent="0" algn="r" defTabSz="457200" rtl="0" eaLnBrk="1" fontAlgn="auto" latinLnBrk="0" hangingPunct="1">
                <a:lnSpc>
                  <a:spcPct val="100000"/>
                </a:lnSpc>
                <a:spcBef>
                  <a:spcPct val="20000"/>
                </a:spcBef>
                <a:spcAft>
                  <a:spcPts val="0"/>
                </a:spcAft>
                <a:buClrTx/>
                <a:buSzTx/>
                <a:buFont typeface="Arial"/>
                <a:buNone/>
                <a:tabLst/>
              </a:pPr>
              <a:t>‹#›</a:t>
            </a:fld>
            <a:endParaRPr kumimoji="0" lang="en-US" sz="1000" b="0" i="0" u="none" strike="noStrike" kern="1200" cap="none" spc="0" normalizeH="0" baseline="0" noProof="0" dirty="0" smtClean="0">
              <a:ln>
                <a:noFill/>
              </a:ln>
              <a:solidFill>
                <a:schemeClr val="tx2"/>
              </a:solidFill>
              <a:effectLst/>
              <a:uLnTx/>
              <a:uFillTx/>
              <a:latin typeface="Arial Narrow"/>
              <a:ea typeface="+mn-ea"/>
              <a:cs typeface="Arial Narrow"/>
            </a:endParaRPr>
          </a:p>
        </p:txBody>
      </p:sp>
      <p:pic>
        <p:nvPicPr>
          <p:cNvPr id="21" name="Picture 8" descr="webcastTemplate_ver2_darktest3"/>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 id="2147484012" r:id="rId12"/>
  </p:sldLayoutIdLst>
  <p:hf hdr="0" ftr="0" dt="0"/>
  <p:txStyles>
    <p:titleStyle>
      <a:lvl1pPr algn="l" defTabSz="457200" rtl="0" eaLnBrk="1" latinLnBrk="0" hangingPunct="1">
        <a:lnSpc>
          <a:spcPts val="2800"/>
        </a:lnSpc>
        <a:spcBef>
          <a:spcPct val="0"/>
        </a:spcBef>
        <a:buNone/>
        <a:defRPr sz="2600" kern="1200" baseline="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AC143"/>
              </a:solidFill>
            </a:endParaRPr>
          </a:p>
        </p:txBody>
      </p:sp>
      <p:sp>
        <p:nvSpPr>
          <p:cNvPr id="16" name="Rectangle 15"/>
          <p:cNvSpPr/>
          <p:nvPr/>
        </p:nvSpPr>
        <p:spPr>
          <a:xfrm>
            <a:off x="0" y="6611112"/>
            <a:ext cx="9144000" cy="246888"/>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Placeholder 13"/>
          <p:cNvSpPr>
            <a:spLocks noGrp="1"/>
          </p:cNvSpPr>
          <p:nvPr>
            <p:ph type="title"/>
          </p:nvPr>
        </p:nvSpPr>
        <p:spPr>
          <a:xfrm>
            <a:off x="157163" y="0"/>
            <a:ext cx="5684837" cy="921004"/>
          </a:xfrm>
          <a:prstGeom prst="rect">
            <a:avLst/>
          </a:prstGeom>
          <a:ln>
            <a:noFill/>
          </a:ln>
        </p:spPr>
        <p:txBody>
          <a:bodyPr vert="horz" lIns="91440" tIns="45720" rIns="91440" bIns="45720" rtlCol="0" anchor="ctr">
            <a:normAutofit/>
          </a:bodyPr>
          <a:lstStyle/>
          <a:p>
            <a:r>
              <a:rPr lang="en-US" dirty="0" smtClean="0"/>
              <a:t>Title = Arial bold 26pt</a:t>
            </a:r>
            <a:endParaRPr lang="en-US" dirty="0"/>
          </a:p>
        </p:txBody>
      </p:sp>
      <p:sp>
        <p:nvSpPr>
          <p:cNvPr id="15" name="Text Placeholder 14"/>
          <p:cNvSpPr>
            <a:spLocks noGrp="1"/>
          </p:cNvSpPr>
          <p:nvPr>
            <p:ph type="body" idx="1"/>
          </p:nvPr>
        </p:nvSpPr>
        <p:spPr>
          <a:xfrm>
            <a:off x="457200" y="1590675"/>
            <a:ext cx="8229600" cy="4810887"/>
          </a:xfrm>
          <a:prstGeom prst="rect">
            <a:avLst/>
          </a:prstGeom>
        </p:spPr>
        <p:txBody>
          <a:bodyPr vert="horz" lIns="91440" tIns="45720" rIns="91440" bIns="45720" rtlCol="0">
            <a:normAutofit/>
          </a:bodyPr>
          <a:lstStyle/>
          <a:p>
            <a:pPr lvl="0"/>
            <a:r>
              <a:rPr lang="en-US" dirty="0" smtClean="0"/>
              <a:t>Arial 24pt</a:t>
            </a:r>
          </a:p>
          <a:p>
            <a:pPr lvl="1"/>
            <a:r>
              <a:rPr lang="en-US" dirty="0" smtClean="0"/>
              <a:t>Arial 20pt</a:t>
            </a:r>
          </a:p>
          <a:p>
            <a:pPr lvl="2"/>
            <a:r>
              <a:rPr lang="en-US" dirty="0" smtClean="0"/>
              <a:t>Arial 18pt</a:t>
            </a:r>
          </a:p>
          <a:p>
            <a:pPr lvl="3"/>
            <a:r>
              <a:rPr lang="en-US" dirty="0" smtClean="0"/>
              <a:t>Arial 18pt</a:t>
            </a:r>
          </a:p>
          <a:p>
            <a:pPr lvl="4"/>
            <a:r>
              <a:rPr lang="en-US" dirty="0" smtClean="0"/>
              <a:t>Arial 18pt</a:t>
            </a:r>
            <a:endParaRPr lang="en-US" dirty="0"/>
          </a:p>
        </p:txBody>
      </p:sp>
      <p:sp>
        <p:nvSpPr>
          <p:cNvPr id="17" name="Text Placeholder 9"/>
          <p:cNvSpPr txBox="1">
            <a:spLocks/>
          </p:cNvSpPr>
          <p:nvPr/>
        </p:nvSpPr>
        <p:spPr>
          <a:xfrm>
            <a:off x="63167" y="6616800"/>
            <a:ext cx="72866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b="0" i="0" dirty="0" smtClean="0">
                <a:latin typeface="HelveticaNeueLT Std Med"/>
                <a:cs typeface="HelveticaNeueLT Std Med"/>
              </a:rPr>
              <a:t>    BUILDING ENERGY CODES </a:t>
            </a:r>
            <a:r>
              <a:rPr lang="en-US" b="0" i="0" dirty="0" smtClean="0">
                <a:solidFill>
                  <a:schemeClr val="accent2"/>
                </a:solidFill>
                <a:latin typeface="HelveticaNeueLT Std Med"/>
                <a:cs typeface="HelveticaNeueLT Std Med"/>
              </a:rPr>
              <a:t>UNIVERSITY</a:t>
            </a:r>
            <a:endParaRPr kumimoji="0" lang="en-US" sz="1000" b="0" i="0" u="none" strike="noStrike" kern="1200" cap="none" spc="0" normalizeH="0" baseline="0" noProof="0" dirty="0">
              <a:ln>
                <a:noFill/>
              </a:ln>
              <a:solidFill>
                <a:schemeClr val="accent2"/>
              </a:solidFill>
              <a:effectLst/>
              <a:uLnTx/>
              <a:uFillTx/>
              <a:latin typeface="HelveticaNeueLT Std Med"/>
              <a:ea typeface="+mn-ea"/>
              <a:cs typeface="HelveticaNeueLT Std Med"/>
            </a:endParaRPr>
          </a:p>
        </p:txBody>
      </p:sp>
      <p:sp>
        <p:nvSpPr>
          <p:cNvPr id="23" name="Rectangle 22"/>
          <p:cNvSpPr/>
          <p:nvPr/>
        </p:nvSpPr>
        <p:spPr>
          <a:xfrm flipH="1" flipV="1">
            <a:off x="0" y="921004"/>
            <a:ext cx="4572000" cy="5486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flipH="1" flipV="1">
            <a:off x="4572000" y="9210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5833872" y="9210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9"/>
          <p:cNvSpPr txBox="1">
            <a:spLocks/>
          </p:cNvSpPr>
          <p:nvPr/>
        </p:nvSpPr>
        <p:spPr>
          <a:xfrm>
            <a:off x="5476875" y="6616800"/>
            <a:ext cx="36671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www.energycodes.gov/training</a:t>
            </a:r>
            <a:endParaRPr kumimoji="0" lang="en-US" sz="10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19" name="Picture 18" descr="doe_logo_ppt.png"/>
          <p:cNvPicPr>
            <a:picLocks noChangeAspect="1"/>
          </p:cNvPicPr>
          <p:nvPr/>
        </p:nvPicPr>
        <p:blipFill>
          <a:blip r:embed="rId14" cstate="print"/>
          <a:stretch>
            <a:fillRect/>
          </a:stretch>
        </p:blipFill>
        <p:spPr>
          <a:xfrm>
            <a:off x="6121400" y="276225"/>
            <a:ext cx="2743200" cy="412750"/>
          </a:xfrm>
          <a:prstGeom prst="rect">
            <a:avLst/>
          </a:prstGeom>
        </p:spPr>
      </p:pic>
      <p:sp>
        <p:nvSpPr>
          <p:cNvPr id="18" name="TextBox 17"/>
          <p:cNvSpPr txBox="1"/>
          <p:nvPr/>
        </p:nvSpPr>
        <p:spPr>
          <a:xfrm>
            <a:off x="8485860" y="6360592"/>
            <a:ext cx="647700" cy="160386"/>
          </a:xfrm>
          <a:prstGeom prst="rect">
            <a:avLst/>
          </a:prstGeom>
        </p:spPr>
        <p:txBody>
          <a:bodyPr vert="horz" wrap="square" lIns="91440" tIns="45720" rIns="91440" bIns="45720" rtlCol="0">
            <a:noAutofit/>
          </a:bodyPr>
          <a:lstStyle/>
          <a:p>
            <a:pPr marL="0" marR="0" indent="0" algn="r" defTabSz="457200" rtl="0" eaLnBrk="1" fontAlgn="auto" latinLnBrk="0" hangingPunct="1">
              <a:lnSpc>
                <a:spcPct val="100000"/>
              </a:lnSpc>
              <a:spcBef>
                <a:spcPct val="20000"/>
              </a:spcBef>
              <a:spcAft>
                <a:spcPts val="0"/>
              </a:spcAft>
              <a:buClrTx/>
              <a:buSzTx/>
              <a:buFont typeface="Arial"/>
              <a:buNone/>
              <a:tabLst/>
            </a:pPr>
            <a:fld id="{8C3BC11C-2E2F-ED43-873A-15A9AEB936B5}" type="slidenum">
              <a:rPr kumimoji="0" lang="en-US" sz="1000" b="0" i="0" u="none" strike="noStrike" kern="1200" cap="none" spc="0" normalizeH="0" baseline="0" noProof="0" smtClean="0">
                <a:ln>
                  <a:noFill/>
                </a:ln>
                <a:solidFill>
                  <a:schemeClr val="tx2"/>
                </a:solidFill>
                <a:effectLst/>
                <a:uLnTx/>
                <a:uFillTx/>
                <a:latin typeface="Arial Narrow"/>
                <a:ea typeface="+mn-ea"/>
                <a:cs typeface="Arial Narrow"/>
              </a:rPr>
              <a:pPr marL="0" marR="0" indent="0" algn="r" defTabSz="457200" rtl="0" eaLnBrk="1" fontAlgn="auto" latinLnBrk="0" hangingPunct="1">
                <a:lnSpc>
                  <a:spcPct val="100000"/>
                </a:lnSpc>
                <a:spcBef>
                  <a:spcPct val="20000"/>
                </a:spcBef>
                <a:spcAft>
                  <a:spcPts val="0"/>
                </a:spcAft>
                <a:buClrTx/>
                <a:buSzTx/>
                <a:buFont typeface="Arial"/>
                <a:buNone/>
                <a:tabLst/>
              </a:pPr>
              <a:t>‹#›</a:t>
            </a:fld>
            <a:endParaRPr kumimoji="0" lang="en-US" sz="1000" b="0" i="0" u="none" strike="noStrike" kern="1200" cap="none" spc="0" normalizeH="0" baseline="0" noProof="0" dirty="0" smtClean="0">
              <a:ln>
                <a:noFill/>
              </a:ln>
              <a:solidFill>
                <a:schemeClr val="tx2"/>
              </a:solidFill>
              <a:effectLst/>
              <a:uLnTx/>
              <a:uFillTx/>
              <a:latin typeface="Arial Narrow"/>
              <a:ea typeface="+mn-ea"/>
              <a:cs typeface="Arial Narrow"/>
            </a:endParaRPr>
          </a:p>
        </p:txBody>
      </p:sp>
      <p:pic>
        <p:nvPicPr>
          <p:cNvPr id="21" name="Picture 8" descr="webcastTemplate_ver2_darktest3"/>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 id="2147484025" r:id="rId12"/>
  </p:sldLayoutIdLst>
  <p:hf hdr="0" ftr="0" dt="0"/>
  <p:txStyles>
    <p:titleStyle>
      <a:lvl1pPr algn="l" defTabSz="457200" rtl="0" eaLnBrk="1" latinLnBrk="0" hangingPunct="1">
        <a:lnSpc>
          <a:spcPts val="2800"/>
        </a:lnSpc>
        <a:spcBef>
          <a:spcPct val="0"/>
        </a:spcBef>
        <a:buNone/>
        <a:defRPr sz="2600" kern="1200" baseline="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AC143"/>
              </a:solidFill>
            </a:endParaRPr>
          </a:p>
        </p:txBody>
      </p:sp>
      <p:sp>
        <p:nvSpPr>
          <p:cNvPr id="16" name="Rectangle 15"/>
          <p:cNvSpPr/>
          <p:nvPr/>
        </p:nvSpPr>
        <p:spPr>
          <a:xfrm>
            <a:off x="0" y="6611112"/>
            <a:ext cx="9144000" cy="246888"/>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Placeholder 13"/>
          <p:cNvSpPr>
            <a:spLocks noGrp="1"/>
          </p:cNvSpPr>
          <p:nvPr>
            <p:ph type="title"/>
          </p:nvPr>
        </p:nvSpPr>
        <p:spPr>
          <a:xfrm>
            <a:off x="157163" y="0"/>
            <a:ext cx="5684837" cy="921004"/>
          </a:xfrm>
          <a:prstGeom prst="rect">
            <a:avLst/>
          </a:prstGeom>
          <a:ln>
            <a:noFill/>
          </a:ln>
        </p:spPr>
        <p:txBody>
          <a:bodyPr vert="horz" lIns="91440" tIns="45720" rIns="91440" bIns="45720" rtlCol="0" anchor="ctr">
            <a:normAutofit/>
          </a:bodyPr>
          <a:lstStyle/>
          <a:p>
            <a:r>
              <a:rPr lang="en-US" dirty="0" smtClean="0"/>
              <a:t>Title = Arial bold 26pt</a:t>
            </a:r>
            <a:endParaRPr lang="en-US" dirty="0"/>
          </a:p>
        </p:txBody>
      </p:sp>
      <p:sp>
        <p:nvSpPr>
          <p:cNvPr id="15" name="Text Placeholder 14"/>
          <p:cNvSpPr>
            <a:spLocks noGrp="1"/>
          </p:cNvSpPr>
          <p:nvPr>
            <p:ph type="body" idx="1"/>
          </p:nvPr>
        </p:nvSpPr>
        <p:spPr>
          <a:xfrm>
            <a:off x="457200" y="1590675"/>
            <a:ext cx="8229600" cy="4810887"/>
          </a:xfrm>
          <a:prstGeom prst="rect">
            <a:avLst/>
          </a:prstGeom>
        </p:spPr>
        <p:txBody>
          <a:bodyPr vert="horz" lIns="91440" tIns="45720" rIns="91440" bIns="45720" rtlCol="0">
            <a:normAutofit/>
          </a:bodyPr>
          <a:lstStyle/>
          <a:p>
            <a:pPr lvl="0"/>
            <a:r>
              <a:rPr lang="en-US" dirty="0" smtClean="0"/>
              <a:t>Arial 24pt</a:t>
            </a:r>
          </a:p>
          <a:p>
            <a:pPr lvl="1"/>
            <a:r>
              <a:rPr lang="en-US" dirty="0" smtClean="0"/>
              <a:t>Arial 20pt</a:t>
            </a:r>
          </a:p>
          <a:p>
            <a:pPr lvl="2"/>
            <a:r>
              <a:rPr lang="en-US" dirty="0" smtClean="0"/>
              <a:t>Arial 18pt</a:t>
            </a:r>
          </a:p>
          <a:p>
            <a:pPr lvl="3"/>
            <a:r>
              <a:rPr lang="en-US" dirty="0" smtClean="0"/>
              <a:t>Arial 18pt</a:t>
            </a:r>
          </a:p>
          <a:p>
            <a:pPr lvl="4"/>
            <a:r>
              <a:rPr lang="en-US" dirty="0" smtClean="0"/>
              <a:t>Arial 18pt</a:t>
            </a:r>
            <a:endParaRPr lang="en-US" dirty="0"/>
          </a:p>
        </p:txBody>
      </p:sp>
      <p:sp>
        <p:nvSpPr>
          <p:cNvPr id="17" name="Text Placeholder 9"/>
          <p:cNvSpPr txBox="1">
            <a:spLocks/>
          </p:cNvSpPr>
          <p:nvPr/>
        </p:nvSpPr>
        <p:spPr>
          <a:xfrm>
            <a:off x="63167" y="6616800"/>
            <a:ext cx="72866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b="0" i="0" dirty="0" smtClean="0">
                <a:latin typeface="HelveticaNeueLT Std Med"/>
                <a:cs typeface="HelveticaNeueLT Std Med"/>
              </a:rPr>
              <a:t>    BUILDING ENERGY CODES </a:t>
            </a:r>
            <a:r>
              <a:rPr lang="en-US" b="0" i="0" dirty="0" smtClean="0">
                <a:solidFill>
                  <a:schemeClr val="accent2"/>
                </a:solidFill>
                <a:latin typeface="HelveticaNeueLT Std Med"/>
                <a:cs typeface="HelveticaNeueLT Std Med"/>
              </a:rPr>
              <a:t>UNIVERSITY</a:t>
            </a:r>
            <a:endParaRPr kumimoji="0" lang="en-US" sz="1000" b="0" i="0" u="none" strike="noStrike" kern="1200" cap="none" spc="0" normalizeH="0" baseline="0" noProof="0" dirty="0">
              <a:ln>
                <a:noFill/>
              </a:ln>
              <a:solidFill>
                <a:schemeClr val="accent2"/>
              </a:solidFill>
              <a:effectLst/>
              <a:uLnTx/>
              <a:uFillTx/>
              <a:latin typeface="HelveticaNeueLT Std Med"/>
              <a:ea typeface="+mn-ea"/>
              <a:cs typeface="HelveticaNeueLT Std Med"/>
            </a:endParaRPr>
          </a:p>
        </p:txBody>
      </p:sp>
      <p:sp>
        <p:nvSpPr>
          <p:cNvPr id="23" name="Rectangle 22"/>
          <p:cNvSpPr/>
          <p:nvPr/>
        </p:nvSpPr>
        <p:spPr>
          <a:xfrm flipH="1" flipV="1">
            <a:off x="0" y="921004"/>
            <a:ext cx="4572000" cy="5486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flipH="1" flipV="1">
            <a:off x="4572000" y="9210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5833872" y="9210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9"/>
          <p:cNvSpPr txBox="1">
            <a:spLocks/>
          </p:cNvSpPr>
          <p:nvPr/>
        </p:nvSpPr>
        <p:spPr>
          <a:xfrm>
            <a:off x="5476875" y="6616800"/>
            <a:ext cx="36671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www.energycodes.gov/training</a:t>
            </a:r>
            <a:endParaRPr kumimoji="0" lang="en-US" sz="10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19" name="Picture 18" descr="doe_logo_ppt.png"/>
          <p:cNvPicPr>
            <a:picLocks noChangeAspect="1"/>
          </p:cNvPicPr>
          <p:nvPr/>
        </p:nvPicPr>
        <p:blipFill>
          <a:blip r:embed="rId14" cstate="print"/>
          <a:stretch>
            <a:fillRect/>
          </a:stretch>
        </p:blipFill>
        <p:spPr>
          <a:xfrm>
            <a:off x="6121400" y="276225"/>
            <a:ext cx="2743200" cy="412750"/>
          </a:xfrm>
          <a:prstGeom prst="rect">
            <a:avLst/>
          </a:prstGeom>
        </p:spPr>
      </p:pic>
      <p:sp>
        <p:nvSpPr>
          <p:cNvPr id="18" name="TextBox 17"/>
          <p:cNvSpPr txBox="1"/>
          <p:nvPr/>
        </p:nvSpPr>
        <p:spPr>
          <a:xfrm>
            <a:off x="8485860" y="6360592"/>
            <a:ext cx="647700" cy="160386"/>
          </a:xfrm>
          <a:prstGeom prst="rect">
            <a:avLst/>
          </a:prstGeom>
        </p:spPr>
        <p:txBody>
          <a:bodyPr vert="horz" wrap="square" lIns="91440" tIns="45720" rIns="91440" bIns="45720" rtlCol="0">
            <a:noAutofit/>
          </a:bodyPr>
          <a:lstStyle/>
          <a:p>
            <a:pPr marL="0" marR="0" indent="0" algn="r" defTabSz="457200" rtl="0" eaLnBrk="1" fontAlgn="auto" latinLnBrk="0" hangingPunct="1">
              <a:lnSpc>
                <a:spcPct val="100000"/>
              </a:lnSpc>
              <a:spcBef>
                <a:spcPct val="20000"/>
              </a:spcBef>
              <a:spcAft>
                <a:spcPts val="0"/>
              </a:spcAft>
              <a:buClrTx/>
              <a:buSzTx/>
              <a:buFont typeface="Arial"/>
              <a:buNone/>
              <a:tabLst/>
            </a:pPr>
            <a:fld id="{8C3BC11C-2E2F-ED43-873A-15A9AEB936B5}" type="slidenum">
              <a:rPr kumimoji="0" lang="en-US" sz="1000" b="0" i="0" u="none" strike="noStrike" kern="1200" cap="none" spc="0" normalizeH="0" baseline="0" noProof="0" smtClean="0">
                <a:ln>
                  <a:noFill/>
                </a:ln>
                <a:solidFill>
                  <a:schemeClr val="tx2"/>
                </a:solidFill>
                <a:effectLst/>
                <a:uLnTx/>
                <a:uFillTx/>
                <a:latin typeface="Arial Narrow"/>
                <a:ea typeface="+mn-ea"/>
                <a:cs typeface="Arial Narrow"/>
              </a:rPr>
              <a:pPr marL="0" marR="0" indent="0" algn="r" defTabSz="457200" rtl="0" eaLnBrk="1" fontAlgn="auto" latinLnBrk="0" hangingPunct="1">
                <a:lnSpc>
                  <a:spcPct val="100000"/>
                </a:lnSpc>
                <a:spcBef>
                  <a:spcPct val="20000"/>
                </a:spcBef>
                <a:spcAft>
                  <a:spcPts val="0"/>
                </a:spcAft>
                <a:buClrTx/>
                <a:buSzTx/>
                <a:buFont typeface="Arial"/>
                <a:buNone/>
                <a:tabLst/>
              </a:pPr>
              <a:t>‹#›</a:t>
            </a:fld>
            <a:endParaRPr kumimoji="0" lang="en-US" sz="1000" b="0" i="0" u="none" strike="noStrike" kern="1200" cap="none" spc="0" normalizeH="0" baseline="0" noProof="0" dirty="0" smtClean="0">
              <a:ln>
                <a:noFill/>
              </a:ln>
              <a:solidFill>
                <a:schemeClr val="tx2"/>
              </a:solidFill>
              <a:effectLst/>
              <a:uLnTx/>
              <a:uFillTx/>
              <a:latin typeface="Arial Narrow"/>
              <a:ea typeface="+mn-ea"/>
              <a:cs typeface="Arial Narrow"/>
            </a:endParaRPr>
          </a:p>
        </p:txBody>
      </p:sp>
      <p:pic>
        <p:nvPicPr>
          <p:cNvPr id="21" name="Picture 8" descr="webcastTemplate_ver2_darktest3"/>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 id="2147484038" r:id="rId12"/>
  </p:sldLayoutIdLst>
  <p:hf hdr="0" ftr="0" dt="0"/>
  <p:txStyles>
    <p:titleStyle>
      <a:lvl1pPr algn="l" defTabSz="457200" rtl="0" eaLnBrk="1" latinLnBrk="0" hangingPunct="1">
        <a:lnSpc>
          <a:spcPts val="2800"/>
        </a:lnSpc>
        <a:spcBef>
          <a:spcPct val="0"/>
        </a:spcBef>
        <a:buNone/>
        <a:defRPr sz="2600" kern="1200" baseline="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AC143"/>
              </a:solidFill>
            </a:endParaRPr>
          </a:p>
        </p:txBody>
      </p:sp>
      <p:sp>
        <p:nvSpPr>
          <p:cNvPr id="16" name="Rectangle 15"/>
          <p:cNvSpPr/>
          <p:nvPr/>
        </p:nvSpPr>
        <p:spPr>
          <a:xfrm>
            <a:off x="0" y="6611112"/>
            <a:ext cx="9144000" cy="246888"/>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Placeholder 13"/>
          <p:cNvSpPr>
            <a:spLocks noGrp="1"/>
          </p:cNvSpPr>
          <p:nvPr>
            <p:ph type="title"/>
          </p:nvPr>
        </p:nvSpPr>
        <p:spPr>
          <a:xfrm>
            <a:off x="157163" y="0"/>
            <a:ext cx="5684837" cy="921004"/>
          </a:xfrm>
          <a:prstGeom prst="rect">
            <a:avLst/>
          </a:prstGeom>
          <a:ln>
            <a:noFill/>
          </a:ln>
        </p:spPr>
        <p:txBody>
          <a:bodyPr vert="horz" lIns="91440" tIns="45720" rIns="91440" bIns="45720" rtlCol="0" anchor="ctr">
            <a:normAutofit/>
          </a:bodyPr>
          <a:lstStyle/>
          <a:p>
            <a:r>
              <a:rPr lang="en-US" dirty="0" smtClean="0"/>
              <a:t>Title = Arial bold 26pt</a:t>
            </a:r>
            <a:endParaRPr lang="en-US" dirty="0"/>
          </a:p>
        </p:txBody>
      </p:sp>
      <p:sp>
        <p:nvSpPr>
          <p:cNvPr id="15" name="Text Placeholder 14"/>
          <p:cNvSpPr>
            <a:spLocks noGrp="1"/>
          </p:cNvSpPr>
          <p:nvPr>
            <p:ph type="body" idx="1"/>
          </p:nvPr>
        </p:nvSpPr>
        <p:spPr>
          <a:xfrm>
            <a:off x="457200" y="1590675"/>
            <a:ext cx="8229600" cy="4810887"/>
          </a:xfrm>
          <a:prstGeom prst="rect">
            <a:avLst/>
          </a:prstGeom>
        </p:spPr>
        <p:txBody>
          <a:bodyPr vert="horz" lIns="91440" tIns="45720" rIns="91440" bIns="45720" rtlCol="0">
            <a:normAutofit/>
          </a:bodyPr>
          <a:lstStyle/>
          <a:p>
            <a:pPr lvl="0"/>
            <a:r>
              <a:rPr lang="en-US" dirty="0" smtClean="0"/>
              <a:t>Arial 24pt</a:t>
            </a:r>
          </a:p>
          <a:p>
            <a:pPr lvl="1"/>
            <a:r>
              <a:rPr lang="en-US" dirty="0" smtClean="0"/>
              <a:t>Arial 20pt</a:t>
            </a:r>
          </a:p>
          <a:p>
            <a:pPr lvl="2"/>
            <a:r>
              <a:rPr lang="en-US" dirty="0" smtClean="0"/>
              <a:t>Arial 18pt</a:t>
            </a:r>
          </a:p>
          <a:p>
            <a:pPr lvl="3"/>
            <a:r>
              <a:rPr lang="en-US" dirty="0" smtClean="0"/>
              <a:t>Arial 18pt</a:t>
            </a:r>
          </a:p>
          <a:p>
            <a:pPr lvl="4"/>
            <a:r>
              <a:rPr lang="en-US" dirty="0" smtClean="0"/>
              <a:t>Arial 18pt</a:t>
            </a:r>
            <a:endParaRPr lang="en-US" dirty="0"/>
          </a:p>
        </p:txBody>
      </p:sp>
      <p:sp>
        <p:nvSpPr>
          <p:cNvPr id="17" name="Text Placeholder 9"/>
          <p:cNvSpPr txBox="1">
            <a:spLocks/>
          </p:cNvSpPr>
          <p:nvPr/>
        </p:nvSpPr>
        <p:spPr>
          <a:xfrm>
            <a:off x="63167" y="6616800"/>
            <a:ext cx="72866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b="0" i="0" dirty="0" smtClean="0">
                <a:latin typeface="HelveticaNeueLT Std Med"/>
                <a:cs typeface="HelveticaNeueLT Std Med"/>
              </a:rPr>
              <a:t>    BUILDING ENERGY CODES </a:t>
            </a:r>
            <a:r>
              <a:rPr lang="en-US" b="0" i="0" dirty="0" smtClean="0">
                <a:solidFill>
                  <a:schemeClr val="accent2"/>
                </a:solidFill>
                <a:latin typeface="HelveticaNeueLT Std Med"/>
                <a:cs typeface="HelveticaNeueLT Std Med"/>
              </a:rPr>
              <a:t>UNIVERSITY</a:t>
            </a:r>
            <a:endParaRPr kumimoji="0" lang="en-US" sz="1000" b="0" i="0" u="none" strike="noStrike" kern="1200" cap="none" spc="0" normalizeH="0" baseline="0" noProof="0" dirty="0">
              <a:ln>
                <a:noFill/>
              </a:ln>
              <a:solidFill>
                <a:schemeClr val="accent2"/>
              </a:solidFill>
              <a:effectLst/>
              <a:uLnTx/>
              <a:uFillTx/>
              <a:latin typeface="HelveticaNeueLT Std Med"/>
              <a:ea typeface="+mn-ea"/>
              <a:cs typeface="HelveticaNeueLT Std Med"/>
            </a:endParaRPr>
          </a:p>
        </p:txBody>
      </p:sp>
      <p:sp>
        <p:nvSpPr>
          <p:cNvPr id="23" name="Rectangle 22"/>
          <p:cNvSpPr/>
          <p:nvPr/>
        </p:nvSpPr>
        <p:spPr>
          <a:xfrm flipH="1" flipV="1">
            <a:off x="0" y="921004"/>
            <a:ext cx="4572000" cy="5486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flipH="1" flipV="1">
            <a:off x="4572000" y="9210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5833872" y="9210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9"/>
          <p:cNvSpPr txBox="1">
            <a:spLocks/>
          </p:cNvSpPr>
          <p:nvPr/>
        </p:nvSpPr>
        <p:spPr>
          <a:xfrm>
            <a:off x="5476875" y="6616800"/>
            <a:ext cx="36671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www.energycodes.gov/training</a:t>
            </a:r>
            <a:endParaRPr kumimoji="0" lang="en-US" sz="10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19" name="Picture 18" descr="doe_logo_ppt.png"/>
          <p:cNvPicPr>
            <a:picLocks noChangeAspect="1"/>
          </p:cNvPicPr>
          <p:nvPr/>
        </p:nvPicPr>
        <p:blipFill>
          <a:blip r:embed="rId14" cstate="print"/>
          <a:stretch>
            <a:fillRect/>
          </a:stretch>
        </p:blipFill>
        <p:spPr>
          <a:xfrm>
            <a:off x="6121400" y="276225"/>
            <a:ext cx="2743200" cy="412750"/>
          </a:xfrm>
          <a:prstGeom prst="rect">
            <a:avLst/>
          </a:prstGeom>
        </p:spPr>
      </p:pic>
      <p:sp>
        <p:nvSpPr>
          <p:cNvPr id="18" name="TextBox 17"/>
          <p:cNvSpPr txBox="1"/>
          <p:nvPr/>
        </p:nvSpPr>
        <p:spPr>
          <a:xfrm>
            <a:off x="8485860" y="6360592"/>
            <a:ext cx="647700" cy="160386"/>
          </a:xfrm>
          <a:prstGeom prst="rect">
            <a:avLst/>
          </a:prstGeom>
        </p:spPr>
        <p:txBody>
          <a:bodyPr vert="horz" wrap="square" lIns="91440" tIns="45720" rIns="91440" bIns="45720" rtlCol="0">
            <a:noAutofit/>
          </a:bodyPr>
          <a:lstStyle/>
          <a:p>
            <a:pPr marL="0" marR="0" indent="0" algn="r" defTabSz="457200" rtl="0" eaLnBrk="1" fontAlgn="auto" latinLnBrk="0" hangingPunct="1">
              <a:lnSpc>
                <a:spcPct val="100000"/>
              </a:lnSpc>
              <a:spcBef>
                <a:spcPct val="20000"/>
              </a:spcBef>
              <a:spcAft>
                <a:spcPts val="0"/>
              </a:spcAft>
              <a:buClrTx/>
              <a:buSzTx/>
              <a:buFont typeface="Arial"/>
              <a:buNone/>
              <a:tabLst/>
            </a:pPr>
            <a:fld id="{8C3BC11C-2E2F-ED43-873A-15A9AEB936B5}" type="slidenum">
              <a:rPr kumimoji="0" lang="en-US" sz="1000" b="0" i="0" u="none" strike="noStrike" kern="1200" cap="none" spc="0" normalizeH="0" baseline="0" noProof="0" smtClean="0">
                <a:ln>
                  <a:noFill/>
                </a:ln>
                <a:solidFill>
                  <a:schemeClr val="tx2"/>
                </a:solidFill>
                <a:effectLst/>
                <a:uLnTx/>
                <a:uFillTx/>
                <a:latin typeface="Arial Narrow"/>
                <a:ea typeface="+mn-ea"/>
                <a:cs typeface="Arial Narrow"/>
              </a:rPr>
              <a:pPr marL="0" marR="0" indent="0" algn="r" defTabSz="457200" rtl="0" eaLnBrk="1" fontAlgn="auto" latinLnBrk="0" hangingPunct="1">
                <a:lnSpc>
                  <a:spcPct val="100000"/>
                </a:lnSpc>
                <a:spcBef>
                  <a:spcPct val="20000"/>
                </a:spcBef>
                <a:spcAft>
                  <a:spcPts val="0"/>
                </a:spcAft>
                <a:buClrTx/>
                <a:buSzTx/>
                <a:buFont typeface="Arial"/>
                <a:buNone/>
                <a:tabLst/>
              </a:pPr>
              <a:t>‹#›</a:t>
            </a:fld>
            <a:endParaRPr kumimoji="0" lang="en-US" sz="1000" b="0" i="0" u="none" strike="noStrike" kern="1200" cap="none" spc="0" normalizeH="0" baseline="0" noProof="0" dirty="0" smtClean="0">
              <a:ln>
                <a:noFill/>
              </a:ln>
              <a:solidFill>
                <a:schemeClr val="tx2"/>
              </a:solidFill>
              <a:effectLst/>
              <a:uLnTx/>
              <a:uFillTx/>
              <a:latin typeface="Arial Narrow"/>
              <a:ea typeface="+mn-ea"/>
              <a:cs typeface="Arial Narrow"/>
            </a:endParaRPr>
          </a:p>
        </p:txBody>
      </p:sp>
      <p:pic>
        <p:nvPicPr>
          <p:cNvPr id="21" name="Picture 8" descr="webcastTemplate_ver2_darktest3"/>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 id="2147484051" r:id="rId12"/>
  </p:sldLayoutIdLst>
  <p:hf hdr="0" ftr="0" dt="0"/>
  <p:txStyles>
    <p:titleStyle>
      <a:lvl1pPr algn="l" defTabSz="457200" rtl="0" eaLnBrk="1" latinLnBrk="0" hangingPunct="1">
        <a:lnSpc>
          <a:spcPts val="2800"/>
        </a:lnSpc>
        <a:spcBef>
          <a:spcPct val="0"/>
        </a:spcBef>
        <a:buNone/>
        <a:defRPr sz="2600" kern="1200" baseline="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AC143"/>
              </a:solidFill>
            </a:endParaRPr>
          </a:p>
        </p:txBody>
      </p:sp>
      <p:sp>
        <p:nvSpPr>
          <p:cNvPr id="16" name="Rectangle 15"/>
          <p:cNvSpPr/>
          <p:nvPr/>
        </p:nvSpPr>
        <p:spPr>
          <a:xfrm>
            <a:off x="0" y="6611112"/>
            <a:ext cx="9144000" cy="246888"/>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Placeholder 13"/>
          <p:cNvSpPr>
            <a:spLocks noGrp="1"/>
          </p:cNvSpPr>
          <p:nvPr>
            <p:ph type="title"/>
          </p:nvPr>
        </p:nvSpPr>
        <p:spPr>
          <a:xfrm>
            <a:off x="157163" y="0"/>
            <a:ext cx="5684837" cy="921004"/>
          </a:xfrm>
          <a:prstGeom prst="rect">
            <a:avLst/>
          </a:prstGeom>
          <a:ln>
            <a:noFill/>
          </a:ln>
        </p:spPr>
        <p:txBody>
          <a:bodyPr vert="horz" lIns="91440" tIns="45720" rIns="91440" bIns="45720" rtlCol="0" anchor="ctr">
            <a:normAutofit/>
          </a:bodyPr>
          <a:lstStyle/>
          <a:p>
            <a:r>
              <a:rPr lang="en-US" dirty="0" smtClean="0"/>
              <a:t>Title = Arial bold 26pt</a:t>
            </a:r>
            <a:endParaRPr lang="en-US" dirty="0"/>
          </a:p>
        </p:txBody>
      </p:sp>
      <p:sp>
        <p:nvSpPr>
          <p:cNvPr id="15" name="Text Placeholder 14"/>
          <p:cNvSpPr>
            <a:spLocks noGrp="1"/>
          </p:cNvSpPr>
          <p:nvPr>
            <p:ph type="body" idx="1"/>
          </p:nvPr>
        </p:nvSpPr>
        <p:spPr>
          <a:xfrm>
            <a:off x="457200" y="1590675"/>
            <a:ext cx="8229600" cy="4810887"/>
          </a:xfrm>
          <a:prstGeom prst="rect">
            <a:avLst/>
          </a:prstGeom>
        </p:spPr>
        <p:txBody>
          <a:bodyPr vert="horz" lIns="91440" tIns="45720" rIns="91440" bIns="45720" rtlCol="0">
            <a:normAutofit/>
          </a:bodyPr>
          <a:lstStyle/>
          <a:p>
            <a:pPr lvl="0"/>
            <a:r>
              <a:rPr lang="en-US" dirty="0" smtClean="0"/>
              <a:t>Arial 24pt</a:t>
            </a:r>
          </a:p>
          <a:p>
            <a:pPr lvl="1"/>
            <a:r>
              <a:rPr lang="en-US" dirty="0" smtClean="0"/>
              <a:t>Arial 20pt</a:t>
            </a:r>
          </a:p>
          <a:p>
            <a:pPr lvl="2"/>
            <a:r>
              <a:rPr lang="en-US" dirty="0" smtClean="0"/>
              <a:t>Arial 18pt</a:t>
            </a:r>
          </a:p>
          <a:p>
            <a:pPr lvl="3"/>
            <a:r>
              <a:rPr lang="en-US" dirty="0" smtClean="0"/>
              <a:t>Arial 18pt</a:t>
            </a:r>
          </a:p>
          <a:p>
            <a:pPr lvl="4"/>
            <a:r>
              <a:rPr lang="en-US" dirty="0" smtClean="0"/>
              <a:t>Arial 18pt</a:t>
            </a:r>
            <a:endParaRPr lang="en-US" dirty="0"/>
          </a:p>
        </p:txBody>
      </p:sp>
      <p:sp>
        <p:nvSpPr>
          <p:cNvPr id="17" name="Text Placeholder 9"/>
          <p:cNvSpPr txBox="1">
            <a:spLocks/>
          </p:cNvSpPr>
          <p:nvPr/>
        </p:nvSpPr>
        <p:spPr>
          <a:xfrm>
            <a:off x="63167" y="6616800"/>
            <a:ext cx="72866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b="0" i="0" dirty="0" smtClean="0">
                <a:latin typeface="HelveticaNeueLT Std Med"/>
                <a:cs typeface="HelveticaNeueLT Std Med"/>
              </a:rPr>
              <a:t>    BUILDING ENERGY CODES </a:t>
            </a:r>
            <a:r>
              <a:rPr lang="en-US" b="0" i="0" dirty="0" smtClean="0">
                <a:solidFill>
                  <a:schemeClr val="accent2"/>
                </a:solidFill>
                <a:latin typeface="HelveticaNeueLT Std Med"/>
                <a:cs typeface="HelveticaNeueLT Std Med"/>
              </a:rPr>
              <a:t>UNIVERSITY</a:t>
            </a:r>
            <a:endParaRPr kumimoji="0" lang="en-US" sz="1000" b="0" i="0" u="none" strike="noStrike" kern="1200" cap="none" spc="0" normalizeH="0" baseline="0" noProof="0" dirty="0">
              <a:ln>
                <a:noFill/>
              </a:ln>
              <a:solidFill>
                <a:schemeClr val="accent2"/>
              </a:solidFill>
              <a:effectLst/>
              <a:uLnTx/>
              <a:uFillTx/>
              <a:latin typeface="HelveticaNeueLT Std Med"/>
              <a:ea typeface="+mn-ea"/>
              <a:cs typeface="HelveticaNeueLT Std Med"/>
            </a:endParaRPr>
          </a:p>
        </p:txBody>
      </p:sp>
      <p:sp>
        <p:nvSpPr>
          <p:cNvPr id="23" name="Rectangle 22"/>
          <p:cNvSpPr/>
          <p:nvPr/>
        </p:nvSpPr>
        <p:spPr>
          <a:xfrm flipH="1" flipV="1">
            <a:off x="0" y="921004"/>
            <a:ext cx="4572000" cy="5486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flipH="1" flipV="1">
            <a:off x="4572000" y="9210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5833872" y="9210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9"/>
          <p:cNvSpPr txBox="1">
            <a:spLocks/>
          </p:cNvSpPr>
          <p:nvPr/>
        </p:nvSpPr>
        <p:spPr>
          <a:xfrm>
            <a:off x="5476875" y="6616800"/>
            <a:ext cx="36671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www.energycodes.gov/training</a:t>
            </a:r>
            <a:endParaRPr kumimoji="0" lang="en-US" sz="10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19" name="Picture 18" descr="doe_logo_ppt.png"/>
          <p:cNvPicPr>
            <a:picLocks noChangeAspect="1"/>
          </p:cNvPicPr>
          <p:nvPr/>
        </p:nvPicPr>
        <p:blipFill>
          <a:blip r:embed="rId14" cstate="print"/>
          <a:stretch>
            <a:fillRect/>
          </a:stretch>
        </p:blipFill>
        <p:spPr>
          <a:xfrm>
            <a:off x="6121400" y="276225"/>
            <a:ext cx="2743200" cy="412750"/>
          </a:xfrm>
          <a:prstGeom prst="rect">
            <a:avLst/>
          </a:prstGeom>
        </p:spPr>
      </p:pic>
      <p:sp>
        <p:nvSpPr>
          <p:cNvPr id="18" name="TextBox 17"/>
          <p:cNvSpPr txBox="1"/>
          <p:nvPr/>
        </p:nvSpPr>
        <p:spPr>
          <a:xfrm>
            <a:off x="8485860" y="6360592"/>
            <a:ext cx="647700" cy="160386"/>
          </a:xfrm>
          <a:prstGeom prst="rect">
            <a:avLst/>
          </a:prstGeom>
        </p:spPr>
        <p:txBody>
          <a:bodyPr vert="horz" wrap="square" lIns="91440" tIns="45720" rIns="91440" bIns="45720" rtlCol="0">
            <a:noAutofit/>
          </a:bodyPr>
          <a:lstStyle/>
          <a:p>
            <a:pPr marL="0" marR="0" indent="0" algn="r" defTabSz="457200" rtl="0" eaLnBrk="1" fontAlgn="auto" latinLnBrk="0" hangingPunct="1">
              <a:lnSpc>
                <a:spcPct val="100000"/>
              </a:lnSpc>
              <a:spcBef>
                <a:spcPct val="20000"/>
              </a:spcBef>
              <a:spcAft>
                <a:spcPts val="0"/>
              </a:spcAft>
              <a:buClrTx/>
              <a:buSzTx/>
              <a:buFont typeface="Arial"/>
              <a:buNone/>
              <a:tabLst/>
            </a:pPr>
            <a:fld id="{8C3BC11C-2E2F-ED43-873A-15A9AEB936B5}" type="slidenum">
              <a:rPr kumimoji="0" lang="en-US" sz="1000" b="0" i="0" u="none" strike="noStrike" kern="1200" cap="none" spc="0" normalizeH="0" baseline="0" noProof="0" smtClean="0">
                <a:ln>
                  <a:noFill/>
                </a:ln>
                <a:solidFill>
                  <a:schemeClr val="tx2"/>
                </a:solidFill>
                <a:effectLst/>
                <a:uLnTx/>
                <a:uFillTx/>
                <a:latin typeface="Arial Narrow"/>
                <a:ea typeface="+mn-ea"/>
                <a:cs typeface="Arial Narrow"/>
              </a:rPr>
              <a:pPr marL="0" marR="0" indent="0" algn="r" defTabSz="457200" rtl="0" eaLnBrk="1" fontAlgn="auto" latinLnBrk="0" hangingPunct="1">
                <a:lnSpc>
                  <a:spcPct val="100000"/>
                </a:lnSpc>
                <a:spcBef>
                  <a:spcPct val="20000"/>
                </a:spcBef>
                <a:spcAft>
                  <a:spcPts val="0"/>
                </a:spcAft>
                <a:buClrTx/>
                <a:buSzTx/>
                <a:buFont typeface="Arial"/>
                <a:buNone/>
                <a:tabLst/>
              </a:pPr>
              <a:t>‹#›</a:t>
            </a:fld>
            <a:endParaRPr kumimoji="0" lang="en-US" sz="1000" b="0" i="0" u="none" strike="noStrike" kern="1200" cap="none" spc="0" normalizeH="0" baseline="0" noProof="0" dirty="0" smtClean="0">
              <a:ln>
                <a:noFill/>
              </a:ln>
              <a:solidFill>
                <a:schemeClr val="tx2"/>
              </a:solidFill>
              <a:effectLst/>
              <a:uLnTx/>
              <a:uFillTx/>
              <a:latin typeface="Arial Narrow"/>
              <a:ea typeface="+mn-ea"/>
              <a:cs typeface="Arial Narrow"/>
            </a:endParaRPr>
          </a:p>
        </p:txBody>
      </p:sp>
      <p:pic>
        <p:nvPicPr>
          <p:cNvPr id="21" name="Picture 8" descr="webcastTemplate_ver2_darktest3"/>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 id="2147484064" r:id="rId12"/>
  </p:sldLayoutIdLst>
  <p:hf hdr="0" ftr="0" dt="0"/>
  <p:txStyles>
    <p:titleStyle>
      <a:lvl1pPr algn="l" defTabSz="457200" rtl="0" eaLnBrk="1" latinLnBrk="0" hangingPunct="1">
        <a:lnSpc>
          <a:spcPts val="2800"/>
        </a:lnSpc>
        <a:spcBef>
          <a:spcPct val="0"/>
        </a:spcBef>
        <a:buNone/>
        <a:defRPr sz="2600" kern="1200" baseline="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AC143"/>
              </a:solidFill>
            </a:endParaRPr>
          </a:p>
        </p:txBody>
      </p:sp>
      <p:sp>
        <p:nvSpPr>
          <p:cNvPr id="16" name="Rectangle 15"/>
          <p:cNvSpPr/>
          <p:nvPr/>
        </p:nvSpPr>
        <p:spPr>
          <a:xfrm>
            <a:off x="0" y="6611112"/>
            <a:ext cx="9144000" cy="246888"/>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Placeholder 13"/>
          <p:cNvSpPr>
            <a:spLocks noGrp="1"/>
          </p:cNvSpPr>
          <p:nvPr>
            <p:ph type="title"/>
          </p:nvPr>
        </p:nvSpPr>
        <p:spPr>
          <a:xfrm>
            <a:off x="157163" y="0"/>
            <a:ext cx="5684837" cy="921004"/>
          </a:xfrm>
          <a:prstGeom prst="rect">
            <a:avLst/>
          </a:prstGeom>
          <a:ln>
            <a:noFill/>
          </a:ln>
        </p:spPr>
        <p:txBody>
          <a:bodyPr vert="horz" lIns="91440" tIns="45720" rIns="91440" bIns="45720" rtlCol="0" anchor="ctr">
            <a:normAutofit/>
          </a:bodyPr>
          <a:lstStyle/>
          <a:p>
            <a:r>
              <a:rPr lang="en-US" dirty="0" smtClean="0"/>
              <a:t>Title = Arial bold 26pt</a:t>
            </a:r>
            <a:endParaRPr lang="en-US" dirty="0"/>
          </a:p>
        </p:txBody>
      </p:sp>
      <p:sp>
        <p:nvSpPr>
          <p:cNvPr id="15" name="Text Placeholder 14"/>
          <p:cNvSpPr>
            <a:spLocks noGrp="1"/>
          </p:cNvSpPr>
          <p:nvPr>
            <p:ph type="body" idx="1"/>
          </p:nvPr>
        </p:nvSpPr>
        <p:spPr>
          <a:xfrm>
            <a:off x="457200" y="1590675"/>
            <a:ext cx="8229600" cy="4810887"/>
          </a:xfrm>
          <a:prstGeom prst="rect">
            <a:avLst/>
          </a:prstGeom>
        </p:spPr>
        <p:txBody>
          <a:bodyPr vert="horz" lIns="91440" tIns="45720" rIns="91440" bIns="45720" rtlCol="0">
            <a:normAutofit/>
          </a:bodyPr>
          <a:lstStyle/>
          <a:p>
            <a:pPr lvl="0"/>
            <a:r>
              <a:rPr lang="en-US" dirty="0" smtClean="0"/>
              <a:t>Arial 24pt</a:t>
            </a:r>
          </a:p>
          <a:p>
            <a:pPr lvl="1"/>
            <a:r>
              <a:rPr lang="en-US" dirty="0" smtClean="0"/>
              <a:t>Arial 20pt</a:t>
            </a:r>
          </a:p>
          <a:p>
            <a:pPr lvl="2"/>
            <a:r>
              <a:rPr lang="en-US" dirty="0" smtClean="0"/>
              <a:t>Arial 18pt</a:t>
            </a:r>
          </a:p>
          <a:p>
            <a:pPr lvl="3"/>
            <a:r>
              <a:rPr lang="en-US" dirty="0" smtClean="0"/>
              <a:t>Arial 18pt</a:t>
            </a:r>
          </a:p>
          <a:p>
            <a:pPr lvl="4"/>
            <a:r>
              <a:rPr lang="en-US" dirty="0" smtClean="0"/>
              <a:t>Arial 18pt</a:t>
            </a:r>
            <a:endParaRPr lang="en-US" dirty="0"/>
          </a:p>
        </p:txBody>
      </p:sp>
      <p:sp>
        <p:nvSpPr>
          <p:cNvPr id="17" name="Text Placeholder 9"/>
          <p:cNvSpPr txBox="1">
            <a:spLocks/>
          </p:cNvSpPr>
          <p:nvPr/>
        </p:nvSpPr>
        <p:spPr>
          <a:xfrm>
            <a:off x="63167" y="6616800"/>
            <a:ext cx="72866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b="0" i="0" dirty="0" smtClean="0">
                <a:latin typeface="HelveticaNeueLT Std Med"/>
                <a:cs typeface="HelveticaNeueLT Std Med"/>
              </a:rPr>
              <a:t>    BUILDING ENERGY CODES </a:t>
            </a:r>
            <a:r>
              <a:rPr lang="en-US" b="0" i="0" dirty="0" smtClean="0">
                <a:solidFill>
                  <a:schemeClr val="accent2"/>
                </a:solidFill>
                <a:latin typeface="HelveticaNeueLT Std Med"/>
                <a:cs typeface="HelveticaNeueLT Std Med"/>
              </a:rPr>
              <a:t>UNIVERSITY</a:t>
            </a:r>
            <a:endParaRPr kumimoji="0" lang="en-US" sz="1000" b="0" i="0" u="none" strike="noStrike" kern="1200" cap="none" spc="0" normalizeH="0" baseline="0" noProof="0" dirty="0">
              <a:ln>
                <a:noFill/>
              </a:ln>
              <a:solidFill>
                <a:schemeClr val="accent2"/>
              </a:solidFill>
              <a:effectLst/>
              <a:uLnTx/>
              <a:uFillTx/>
              <a:latin typeface="HelveticaNeueLT Std Med"/>
              <a:ea typeface="+mn-ea"/>
              <a:cs typeface="HelveticaNeueLT Std Med"/>
            </a:endParaRPr>
          </a:p>
        </p:txBody>
      </p:sp>
      <p:sp>
        <p:nvSpPr>
          <p:cNvPr id="23" name="Rectangle 22"/>
          <p:cNvSpPr/>
          <p:nvPr/>
        </p:nvSpPr>
        <p:spPr>
          <a:xfrm flipH="1" flipV="1">
            <a:off x="0" y="921004"/>
            <a:ext cx="4572000" cy="5486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flipH="1" flipV="1">
            <a:off x="4572000" y="9210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5833872" y="9210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9"/>
          <p:cNvSpPr txBox="1">
            <a:spLocks/>
          </p:cNvSpPr>
          <p:nvPr/>
        </p:nvSpPr>
        <p:spPr>
          <a:xfrm>
            <a:off x="5476875" y="6616800"/>
            <a:ext cx="36671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www.energycodes.gov/training</a:t>
            </a:r>
            <a:endParaRPr kumimoji="0" lang="en-US" sz="10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19" name="Picture 18" descr="doe_logo_ppt.png"/>
          <p:cNvPicPr>
            <a:picLocks noChangeAspect="1"/>
          </p:cNvPicPr>
          <p:nvPr/>
        </p:nvPicPr>
        <p:blipFill>
          <a:blip r:embed="rId14" cstate="print"/>
          <a:stretch>
            <a:fillRect/>
          </a:stretch>
        </p:blipFill>
        <p:spPr>
          <a:xfrm>
            <a:off x="6121400" y="276225"/>
            <a:ext cx="2743200" cy="412750"/>
          </a:xfrm>
          <a:prstGeom prst="rect">
            <a:avLst/>
          </a:prstGeom>
        </p:spPr>
      </p:pic>
      <p:sp>
        <p:nvSpPr>
          <p:cNvPr id="18" name="TextBox 17"/>
          <p:cNvSpPr txBox="1"/>
          <p:nvPr/>
        </p:nvSpPr>
        <p:spPr>
          <a:xfrm>
            <a:off x="8485860" y="6360592"/>
            <a:ext cx="647700" cy="160386"/>
          </a:xfrm>
          <a:prstGeom prst="rect">
            <a:avLst/>
          </a:prstGeom>
        </p:spPr>
        <p:txBody>
          <a:bodyPr vert="horz" wrap="square" lIns="91440" tIns="45720" rIns="91440" bIns="45720" rtlCol="0">
            <a:noAutofit/>
          </a:bodyPr>
          <a:lstStyle/>
          <a:p>
            <a:pPr marL="0" marR="0" indent="0" algn="r" defTabSz="457200" rtl="0" eaLnBrk="1" fontAlgn="auto" latinLnBrk="0" hangingPunct="1">
              <a:lnSpc>
                <a:spcPct val="100000"/>
              </a:lnSpc>
              <a:spcBef>
                <a:spcPct val="20000"/>
              </a:spcBef>
              <a:spcAft>
                <a:spcPts val="0"/>
              </a:spcAft>
              <a:buClrTx/>
              <a:buSzTx/>
              <a:buFont typeface="Arial"/>
              <a:buNone/>
              <a:tabLst/>
            </a:pPr>
            <a:fld id="{8C3BC11C-2E2F-ED43-873A-15A9AEB936B5}" type="slidenum">
              <a:rPr kumimoji="0" lang="en-US" sz="1000" b="0" i="0" u="none" strike="noStrike" kern="1200" cap="none" spc="0" normalizeH="0" baseline="0" noProof="0" smtClean="0">
                <a:ln>
                  <a:noFill/>
                </a:ln>
                <a:solidFill>
                  <a:schemeClr val="tx2"/>
                </a:solidFill>
                <a:effectLst/>
                <a:uLnTx/>
                <a:uFillTx/>
                <a:latin typeface="Arial Narrow"/>
                <a:ea typeface="+mn-ea"/>
                <a:cs typeface="Arial Narrow"/>
              </a:rPr>
              <a:pPr marL="0" marR="0" indent="0" algn="r" defTabSz="457200" rtl="0" eaLnBrk="1" fontAlgn="auto" latinLnBrk="0" hangingPunct="1">
                <a:lnSpc>
                  <a:spcPct val="100000"/>
                </a:lnSpc>
                <a:spcBef>
                  <a:spcPct val="20000"/>
                </a:spcBef>
                <a:spcAft>
                  <a:spcPts val="0"/>
                </a:spcAft>
                <a:buClrTx/>
                <a:buSzTx/>
                <a:buFont typeface="Arial"/>
                <a:buNone/>
                <a:tabLst/>
              </a:pPr>
              <a:t>‹#›</a:t>
            </a:fld>
            <a:endParaRPr kumimoji="0" lang="en-US" sz="1000" b="0" i="0" u="none" strike="noStrike" kern="1200" cap="none" spc="0" normalizeH="0" baseline="0" noProof="0" dirty="0" smtClean="0">
              <a:ln>
                <a:noFill/>
              </a:ln>
              <a:solidFill>
                <a:schemeClr val="tx2"/>
              </a:solidFill>
              <a:effectLst/>
              <a:uLnTx/>
              <a:uFillTx/>
              <a:latin typeface="Arial Narrow"/>
              <a:ea typeface="+mn-ea"/>
              <a:cs typeface="Arial Narrow"/>
            </a:endParaRPr>
          </a:p>
        </p:txBody>
      </p:sp>
      <p:pic>
        <p:nvPicPr>
          <p:cNvPr id="21" name="Picture 8" descr="webcastTemplate_ver2_darktest3"/>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 id="2147484077" r:id="rId12"/>
  </p:sldLayoutIdLst>
  <p:hf hdr="0" ftr="0" dt="0"/>
  <p:txStyles>
    <p:titleStyle>
      <a:lvl1pPr algn="l" defTabSz="457200" rtl="0" eaLnBrk="1" latinLnBrk="0" hangingPunct="1">
        <a:lnSpc>
          <a:spcPts val="2800"/>
        </a:lnSpc>
        <a:spcBef>
          <a:spcPct val="0"/>
        </a:spcBef>
        <a:buNone/>
        <a:defRPr sz="2600" kern="1200" baseline="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26654" y="0"/>
            <a:ext cx="9144000" cy="921004"/>
          </a:xfrm>
          <a:prstGeom prst="rect">
            <a:avLst/>
          </a:prstGeom>
          <a:gradFill>
            <a:gsLst>
              <a:gs pos="97000">
                <a:schemeClr val="accent1">
                  <a:tint val="100000"/>
                  <a:shade val="100000"/>
                  <a:satMod val="130000"/>
                </a:schemeClr>
              </a:gs>
              <a:gs pos="47000">
                <a:schemeClr val="accent1">
                  <a:tint val="50000"/>
                  <a:shade val="100000"/>
                  <a:satMod val="350000"/>
                </a:schemeClr>
              </a:gs>
              <a:gs pos="0">
                <a:schemeClr val="accent1">
                  <a:tint val="100000"/>
                  <a:shade val="100000"/>
                  <a:satMod val="13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a:off x="0" y="6611112"/>
            <a:ext cx="9144000" cy="246888"/>
          </a:xfrm>
          <a:prstGeom prst="rect">
            <a:avLst/>
          </a:prstGeom>
          <a:gradFill>
            <a:gsLst>
              <a:gs pos="97000">
                <a:schemeClr val="accent1">
                  <a:tint val="100000"/>
                  <a:shade val="100000"/>
                  <a:satMod val="130000"/>
                </a:schemeClr>
              </a:gs>
              <a:gs pos="0">
                <a:schemeClr val="accent1">
                  <a:tint val="100000"/>
                  <a:shade val="100000"/>
                  <a:satMod val="13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p:cNvSpPr/>
          <p:nvPr/>
        </p:nvSpPr>
        <p:spPr>
          <a:xfrm>
            <a:off x="-26654" y="0"/>
            <a:ext cx="9170654" cy="921004"/>
          </a:xfrm>
          <a:prstGeom prst="rect">
            <a:avLst/>
          </a:prstGeom>
          <a:gradFill>
            <a:gsLst>
              <a:gs pos="97000">
                <a:schemeClr val="accent1">
                  <a:tint val="100000"/>
                  <a:shade val="100000"/>
                  <a:satMod val="130000"/>
                </a:schemeClr>
              </a:gs>
              <a:gs pos="47000">
                <a:schemeClr val="accent1">
                  <a:tint val="50000"/>
                  <a:shade val="100000"/>
                  <a:satMod val="350000"/>
                </a:schemeClr>
              </a:gs>
              <a:gs pos="0">
                <a:schemeClr val="accent1">
                  <a:tint val="100000"/>
                  <a:shade val="100000"/>
                  <a:satMod val="13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2" name="Picture 21" descr="eere_logo_horiz_color.eps"/>
          <p:cNvPicPr>
            <a:picLocks noChangeAspect="1"/>
          </p:cNvPicPr>
          <p:nvPr/>
        </p:nvPicPr>
        <p:blipFill>
          <a:blip r:embed="rId12" cstate="print"/>
          <a:stretch>
            <a:fillRect/>
          </a:stretch>
        </p:blipFill>
        <p:spPr>
          <a:xfrm>
            <a:off x="6118225" y="266700"/>
            <a:ext cx="2808600" cy="412750"/>
          </a:xfrm>
          <a:prstGeom prst="rect">
            <a:avLst/>
          </a:prstGeom>
        </p:spPr>
      </p:pic>
      <p:sp>
        <p:nvSpPr>
          <p:cNvPr id="14" name="Title Placeholder 13"/>
          <p:cNvSpPr>
            <a:spLocks noGrp="1"/>
          </p:cNvSpPr>
          <p:nvPr>
            <p:ph type="title"/>
          </p:nvPr>
        </p:nvSpPr>
        <p:spPr>
          <a:xfrm>
            <a:off x="157163" y="0"/>
            <a:ext cx="5684837" cy="921004"/>
          </a:xfrm>
          <a:prstGeom prst="rect">
            <a:avLst/>
          </a:prstGeom>
          <a:ln>
            <a:noFill/>
          </a:ln>
        </p:spPr>
        <p:txBody>
          <a:bodyPr vert="horz" lIns="91440" tIns="45720" rIns="91440" bIns="45720" rtlCol="0" anchor="ctr">
            <a:normAutofit/>
          </a:bodyPr>
          <a:lstStyle/>
          <a:p>
            <a:r>
              <a:rPr lang="en-US" dirty="0" smtClean="0"/>
              <a:t>Title = Arial bold 26pt</a:t>
            </a:r>
            <a:endParaRPr lang="en-US" dirty="0"/>
          </a:p>
        </p:txBody>
      </p:sp>
      <p:sp>
        <p:nvSpPr>
          <p:cNvPr id="15" name="Text Placeholder 14"/>
          <p:cNvSpPr>
            <a:spLocks noGrp="1"/>
          </p:cNvSpPr>
          <p:nvPr>
            <p:ph type="body" idx="1"/>
          </p:nvPr>
        </p:nvSpPr>
        <p:spPr>
          <a:xfrm>
            <a:off x="457200" y="1590675"/>
            <a:ext cx="8229600" cy="4810887"/>
          </a:xfrm>
          <a:prstGeom prst="rect">
            <a:avLst/>
          </a:prstGeom>
        </p:spPr>
        <p:txBody>
          <a:bodyPr vert="horz" lIns="91440" tIns="45720" rIns="91440" bIns="45720" rtlCol="0">
            <a:normAutofit/>
          </a:bodyPr>
          <a:lstStyle/>
          <a:p>
            <a:pPr lvl="0"/>
            <a:r>
              <a:rPr lang="en-US" dirty="0" smtClean="0"/>
              <a:t>Arial 24pt</a:t>
            </a:r>
          </a:p>
          <a:p>
            <a:pPr lvl="1"/>
            <a:r>
              <a:rPr lang="en-US" dirty="0" smtClean="0"/>
              <a:t>Arial 20pt</a:t>
            </a:r>
          </a:p>
          <a:p>
            <a:pPr lvl="2"/>
            <a:r>
              <a:rPr lang="en-US" dirty="0" smtClean="0"/>
              <a:t>Arial 18pt</a:t>
            </a:r>
          </a:p>
          <a:p>
            <a:pPr lvl="3"/>
            <a:r>
              <a:rPr lang="en-US" dirty="0" smtClean="0"/>
              <a:t>Arial 18pt</a:t>
            </a:r>
          </a:p>
          <a:p>
            <a:pPr lvl="4"/>
            <a:r>
              <a:rPr lang="en-US" dirty="0" smtClean="0"/>
              <a:t>Arial 18pt</a:t>
            </a:r>
            <a:endParaRPr lang="en-US" dirty="0"/>
          </a:p>
        </p:txBody>
      </p:sp>
      <p:sp>
        <p:nvSpPr>
          <p:cNvPr id="17" name="Text Placeholder 9"/>
          <p:cNvSpPr txBox="1">
            <a:spLocks/>
          </p:cNvSpPr>
          <p:nvPr/>
        </p:nvSpPr>
        <p:spPr>
          <a:xfrm>
            <a:off x="63167" y="6616800"/>
            <a:ext cx="72866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b="0" i="0" dirty="0" smtClean="0">
                <a:solidFill>
                  <a:schemeClr val="tx1"/>
                </a:solidFill>
                <a:latin typeface="HelveticaNeueLT Std Med"/>
                <a:cs typeface="HelveticaNeueLT Std Med"/>
              </a:rPr>
              <a:t>    </a:t>
            </a:r>
            <a:r>
              <a:rPr lang="en-US" b="1" i="0" dirty="0" smtClean="0">
                <a:solidFill>
                  <a:schemeClr val="accent5"/>
                </a:solidFill>
                <a:latin typeface="HelveticaNeueLT Std Med"/>
                <a:cs typeface="HelveticaNeueLT Std Med"/>
              </a:rPr>
              <a:t>BUILDING ENERGY CODES PROGRAM </a:t>
            </a:r>
            <a:endParaRPr kumimoji="0" lang="en-US" sz="1000" b="1" i="0" u="none" strike="noStrike" kern="1200" cap="none" spc="0" normalizeH="0" baseline="0" noProof="0" dirty="0">
              <a:ln w="0" cap="flat" cmpd="sng" algn="ctr">
                <a:noFill/>
                <a:prstDash val="solid"/>
                <a:round/>
                <a:headEnd type="none" w="med" len="med"/>
                <a:tailEnd type="none" w="med" len="med"/>
              </a:ln>
              <a:solidFill>
                <a:schemeClr val="accent6"/>
              </a:solidFill>
              <a:effectLst/>
              <a:uLnTx/>
              <a:uFillTx/>
              <a:latin typeface="HelveticaNeueLT Std Med"/>
              <a:ea typeface="+mn-ea"/>
              <a:cs typeface="HelveticaNeueLT Std Med"/>
            </a:endParaRPr>
          </a:p>
        </p:txBody>
      </p:sp>
      <p:sp>
        <p:nvSpPr>
          <p:cNvPr id="23" name="Rectangle 22"/>
          <p:cNvSpPr/>
          <p:nvPr/>
        </p:nvSpPr>
        <p:spPr>
          <a:xfrm flipH="1" flipV="1">
            <a:off x="0" y="921004"/>
            <a:ext cx="4572000" cy="5486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flipH="1" flipV="1">
            <a:off x="4572000" y="9210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5833872" y="9210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9"/>
          <p:cNvSpPr txBox="1">
            <a:spLocks/>
          </p:cNvSpPr>
          <p:nvPr/>
        </p:nvSpPr>
        <p:spPr>
          <a:xfrm>
            <a:off x="5476875" y="6616800"/>
            <a:ext cx="36671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kumimoji="0" lang="en-US" sz="10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www.energycodes.gov</a:t>
            </a:r>
            <a:endParaRPr kumimoji="0" lang="en-US" sz="10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20" name="Rectangle 19"/>
          <p:cNvSpPr/>
          <p:nvPr/>
        </p:nvSpPr>
        <p:spPr>
          <a:xfrm flipH="1">
            <a:off x="0" y="6567679"/>
            <a:ext cx="9144000" cy="4912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7" r:id="rId8"/>
    <p:sldLayoutId id="2147484086" r:id="rId9"/>
    <p:sldLayoutId id="2147484088" r:id="rId10"/>
  </p:sldLayoutIdLst>
  <p:hf hdr="0" ftr="0" dt="0"/>
  <p:txStyles>
    <p:titleStyle>
      <a:lvl1pPr algn="l" defTabSz="457200" rtl="0" eaLnBrk="1" latinLnBrk="0" hangingPunct="1">
        <a:lnSpc>
          <a:spcPts val="2800"/>
        </a:lnSpc>
        <a:spcBef>
          <a:spcPct val="0"/>
        </a:spcBef>
        <a:buNone/>
        <a:defRPr sz="2600" kern="1200" baseline="0">
          <a:solidFill>
            <a:srgbClr val="50565C"/>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685800" y="1371600"/>
            <a:ext cx="7772400" cy="487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6"/>
          <p:cNvSpPr>
            <a:spLocks noGrp="1" noChangeArrowheads="1"/>
          </p:cNvSpPr>
          <p:nvPr>
            <p:ph type="title"/>
          </p:nvPr>
        </p:nvSpPr>
        <p:spPr bwMode="auto">
          <a:xfrm>
            <a:off x="685800" y="152400"/>
            <a:ext cx="7772400" cy="7635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891" r:id="rId1"/>
  </p:sldLayoutIdLst>
  <p:hf hdr="0" ftr="0" dt="0"/>
  <p:txStyles>
    <p:titleStyle>
      <a:lvl1pPr algn="l" rtl="0" eaLnBrk="0" fontAlgn="base" hangingPunct="0">
        <a:spcBef>
          <a:spcPct val="0"/>
        </a:spcBef>
        <a:spcAft>
          <a:spcPct val="0"/>
        </a:spcAft>
        <a:defRPr sz="3600" b="1">
          <a:solidFill>
            <a:srgbClr val="005288"/>
          </a:solidFill>
          <a:latin typeface="Arial" charset="0"/>
          <a:ea typeface="+mj-ea"/>
          <a:cs typeface="+mj-cs"/>
        </a:defRPr>
      </a:lvl1pPr>
      <a:lvl2pPr algn="l" rtl="0" eaLnBrk="0" fontAlgn="base" hangingPunct="0">
        <a:spcBef>
          <a:spcPct val="0"/>
        </a:spcBef>
        <a:spcAft>
          <a:spcPct val="0"/>
        </a:spcAft>
        <a:defRPr sz="3600" b="1">
          <a:solidFill>
            <a:srgbClr val="005288"/>
          </a:solidFill>
          <a:latin typeface="Arial" charset="0"/>
          <a:ea typeface="ＭＳ Ｐゴシック" pitchFamily="34" charset="-128"/>
        </a:defRPr>
      </a:lvl2pPr>
      <a:lvl3pPr algn="l" rtl="0" eaLnBrk="0" fontAlgn="base" hangingPunct="0">
        <a:spcBef>
          <a:spcPct val="0"/>
        </a:spcBef>
        <a:spcAft>
          <a:spcPct val="0"/>
        </a:spcAft>
        <a:defRPr sz="3600" b="1">
          <a:solidFill>
            <a:srgbClr val="005288"/>
          </a:solidFill>
          <a:latin typeface="Arial" charset="0"/>
          <a:ea typeface="ＭＳ Ｐゴシック" pitchFamily="34" charset="-128"/>
        </a:defRPr>
      </a:lvl3pPr>
      <a:lvl4pPr algn="l" rtl="0" eaLnBrk="0" fontAlgn="base" hangingPunct="0">
        <a:spcBef>
          <a:spcPct val="0"/>
        </a:spcBef>
        <a:spcAft>
          <a:spcPct val="0"/>
        </a:spcAft>
        <a:defRPr sz="3600" b="1">
          <a:solidFill>
            <a:srgbClr val="005288"/>
          </a:solidFill>
          <a:latin typeface="Arial" charset="0"/>
          <a:ea typeface="ＭＳ Ｐゴシック" pitchFamily="34" charset="-128"/>
        </a:defRPr>
      </a:lvl4pPr>
      <a:lvl5pPr algn="l" rtl="0" eaLnBrk="0" fontAlgn="base" hangingPunct="0">
        <a:spcBef>
          <a:spcPct val="0"/>
        </a:spcBef>
        <a:spcAft>
          <a:spcPct val="0"/>
        </a:spcAft>
        <a:defRPr sz="3600" b="1">
          <a:solidFill>
            <a:srgbClr val="005288"/>
          </a:solidFill>
          <a:latin typeface="Arial" charset="0"/>
          <a:ea typeface="ＭＳ Ｐゴシック" pitchFamily="34" charset="-128"/>
        </a:defRPr>
      </a:lvl5pPr>
      <a:lvl6pPr marL="457200" algn="l" rtl="0" fontAlgn="base">
        <a:spcBef>
          <a:spcPct val="0"/>
        </a:spcBef>
        <a:spcAft>
          <a:spcPct val="0"/>
        </a:spcAft>
        <a:defRPr sz="3600" b="1">
          <a:solidFill>
            <a:srgbClr val="005288"/>
          </a:solidFill>
          <a:latin typeface="Arial" charset="0"/>
        </a:defRPr>
      </a:lvl6pPr>
      <a:lvl7pPr marL="914400" algn="l" rtl="0" fontAlgn="base">
        <a:spcBef>
          <a:spcPct val="0"/>
        </a:spcBef>
        <a:spcAft>
          <a:spcPct val="0"/>
        </a:spcAft>
        <a:defRPr sz="3600" b="1">
          <a:solidFill>
            <a:srgbClr val="005288"/>
          </a:solidFill>
          <a:latin typeface="Arial" charset="0"/>
        </a:defRPr>
      </a:lvl7pPr>
      <a:lvl8pPr marL="1371600" algn="l" rtl="0" fontAlgn="base">
        <a:spcBef>
          <a:spcPct val="0"/>
        </a:spcBef>
        <a:spcAft>
          <a:spcPct val="0"/>
        </a:spcAft>
        <a:defRPr sz="3600" b="1">
          <a:solidFill>
            <a:srgbClr val="005288"/>
          </a:solidFill>
          <a:latin typeface="Arial" charset="0"/>
        </a:defRPr>
      </a:lvl8pPr>
      <a:lvl9pPr marL="1828800" algn="l" rtl="0" fontAlgn="base">
        <a:spcBef>
          <a:spcPct val="0"/>
        </a:spcBef>
        <a:spcAft>
          <a:spcPct val="0"/>
        </a:spcAft>
        <a:defRPr sz="3600" b="1">
          <a:solidFill>
            <a:srgbClr val="005288"/>
          </a:solidFill>
          <a:latin typeface="Arial" charset="0"/>
        </a:defRPr>
      </a:lvl9pPr>
    </p:titleStyle>
    <p:bodyStyle>
      <a:lvl1pPr marL="342900" indent="-342900" algn="l" rtl="0" eaLnBrk="0" fontAlgn="base" hangingPunct="0">
        <a:spcBef>
          <a:spcPct val="20000"/>
        </a:spcBef>
        <a:spcAft>
          <a:spcPct val="0"/>
        </a:spcAft>
        <a:buClr>
          <a:srgbClr val="005288"/>
        </a:buClr>
        <a:buSzPct val="130000"/>
        <a:buChar char="•"/>
        <a:defRPr sz="2800">
          <a:solidFill>
            <a:schemeClr val="bg1"/>
          </a:solidFill>
          <a:latin typeface="Arial" charset="0"/>
          <a:ea typeface="+mn-ea"/>
          <a:cs typeface="+mn-cs"/>
        </a:defRPr>
      </a:lvl1pPr>
      <a:lvl2pPr marL="742950" indent="-285750" algn="l" rtl="0" eaLnBrk="0" fontAlgn="base" hangingPunct="0">
        <a:spcBef>
          <a:spcPct val="20000"/>
        </a:spcBef>
        <a:spcAft>
          <a:spcPct val="0"/>
        </a:spcAft>
        <a:buChar char="•"/>
        <a:defRPr sz="2400">
          <a:solidFill>
            <a:schemeClr val="bg1"/>
          </a:solidFill>
          <a:latin typeface="Arial" charset="0"/>
          <a:ea typeface="+mn-ea"/>
        </a:defRPr>
      </a:lvl2pPr>
      <a:lvl3pPr marL="1143000" indent="-228600" algn="l" rtl="0" eaLnBrk="0" fontAlgn="base" hangingPunct="0">
        <a:spcBef>
          <a:spcPct val="20000"/>
        </a:spcBef>
        <a:spcAft>
          <a:spcPct val="0"/>
        </a:spcAft>
        <a:buChar char="•"/>
        <a:defRPr sz="2000">
          <a:solidFill>
            <a:schemeClr val="bg1"/>
          </a:solidFill>
          <a:latin typeface="Arial" charset="0"/>
          <a:ea typeface="+mn-ea"/>
        </a:defRPr>
      </a:lvl3pPr>
      <a:lvl4pPr marL="1600200" indent="-228600" algn="l" rtl="0" eaLnBrk="0" fontAlgn="base" hangingPunct="0">
        <a:spcBef>
          <a:spcPct val="20000"/>
        </a:spcBef>
        <a:spcAft>
          <a:spcPct val="0"/>
        </a:spcAft>
        <a:buChar char="•"/>
        <a:defRPr sz="2000">
          <a:solidFill>
            <a:schemeClr val="bg1"/>
          </a:solidFill>
          <a:latin typeface="Arial" charset="0"/>
          <a:ea typeface="+mn-ea"/>
        </a:defRPr>
      </a:lvl4pPr>
      <a:lvl5pPr marL="2057400" indent="-228600" algn="l" rtl="0" eaLnBrk="0" fontAlgn="base" hangingPunct="0">
        <a:spcBef>
          <a:spcPct val="20000"/>
        </a:spcBef>
        <a:spcAft>
          <a:spcPct val="0"/>
        </a:spcAft>
        <a:buChar char="•"/>
        <a:defRPr sz="2000">
          <a:solidFill>
            <a:schemeClr val="bg1"/>
          </a:solidFill>
          <a:latin typeface="Arial" charset="0"/>
          <a:ea typeface="+mn-ea"/>
        </a:defRPr>
      </a:lvl5pPr>
      <a:lvl6pPr marL="2514600" indent="-228600" algn="l" rtl="0" fontAlgn="base">
        <a:spcBef>
          <a:spcPct val="20000"/>
        </a:spcBef>
        <a:spcAft>
          <a:spcPct val="0"/>
        </a:spcAft>
        <a:buChar char="•"/>
        <a:defRPr>
          <a:solidFill>
            <a:schemeClr val="bg1"/>
          </a:solidFill>
          <a:latin typeface="+mn-lt"/>
        </a:defRPr>
      </a:lvl6pPr>
      <a:lvl7pPr marL="2971800" indent="-228600" algn="l" rtl="0" fontAlgn="base">
        <a:spcBef>
          <a:spcPct val="20000"/>
        </a:spcBef>
        <a:spcAft>
          <a:spcPct val="0"/>
        </a:spcAft>
        <a:buChar char="•"/>
        <a:defRPr>
          <a:solidFill>
            <a:schemeClr val="bg1"/>
          </a:solidFill>
          <a:latin typeface="+mn-lt"/>
        </a:defRPr>
      </a:lvl7pPr>
      <a:lvl8pPr marL="3429000" indent="-228600" algn="l" rtl="0" fontAlgn="base">
        <a:spcBef>
          <a:spcPct val="20000"/>
        </a:spcBef>
        <a:spcAft>
          <a:spcPct val="0"/>
        </a:spcAft>
        <a:buChar char="•"/>
        <a:defRPr>
          <a:solidFill>
            <a:schemeClr val="bg1"/>
          </a:solidFill>
          <a:latin typeface="+mn-lt"/>
        </a:defRPr>
      </a:lvl8pPr>
      <a:lvl9pPr marL="3886200" indent="-228600" algn="l" rtl="0" fontAlgn="base">
        <a:spcBef>
          <a:spcPct val="20000"/>
        </a:spcBef>
        <a:spcAft>
          <a:spcPct val="0"/>
        </a:spcAft>
        <a:buChar char="•"/>
        <a:defRPr>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AC143"/>
              </a:solidFill>
            </a:endParaRPr>
          </a:p>
        </p:txBody>
      </p:sp>
      <p:sp>
        <p:nvSpPr>
          <p:cNvPr id="16" name="Rectangle 15"/>
          <p:cNvSpPr/>
          <p:nvPr/>
        </p:nvSpPr>
        <p:spPr>
          <a:xfrm>
            <a:off x="0" y="6611112"/>
            <a:ext cx="9144000" cy="246888"/>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Placeholder 13"/>
          <p:cNvSpPr>
            <a:spLocks noGrp="1"/>
          </p:cNvSpPr>
          <p:nvPr>
            <p:ph type="title"/>
          </p:nvPr>
        </p:nvSpPr>
        <p:spPr>
          <a:xfrm>
            <a:off x="157163" y="0"/>
            <a:ext cx="5684837" cy="921004"/>
          </a:xfrm>
          <a:prstGeom prst="rect">
            <a:avLst/>
          </a:prstGeom>
          <a:ln>
            <a:noFill/>
          </a:ln>
        </p:spPr>
        <p:txBody>
          <a:bodyPr vert="horz" lIns="91440" tIns="45720" rIns="91440" bIns="45720" rtlCol="0" anchor="ctr">
            <a:normAutofit/>
          </a:bodyPr>
          <a:lstStyle/>
          <a:p>
            <a:r>
              <a:rPr lang="en-US" dirty="0" smtClean="0"/>
              <a:t>Title = Arial bold 26pt</a:t>
            </a:r>
            <a:endParaRPr lang="en-US" dirty="0"/>
          </a:p>
        </p:txBody>
      </p:sp>
      <p:sp>
        <p:nvSpPr>
          <p:cNvPr id="15" name="Text Placeholder 14"/>
          <p:cNvSpPr>
            <a:spLocks noGrp="1"/>
          </p:cNvSpPr>
          <p:nvPr>
            <p:ph type="body" idx="1"/>
          </p:nvPr>
        </p:nvSpPr>
        <p:spPr>
          <a:xfrm>
            <a:off x="457200" y="1590675"/>
            <a:ext cx="8229600" cy="4810887"/>
          </a:xfrm>
          <a:prstGeom prst="rect">
            <a:avLst/>
          </a:prstGeom>
        </p:spPr>
        <p:txBody>
          <a:bodyPr vert="horz" lIns="91440" tIns="45720" rIns="91440" bIns="45720" rtlCol="0">
            <a:normAutofit/>
          </a:bodyPr>
          <a:lstStyle/>
          <a:p>
            <a:pPr lvl="0"/>
            <a:r>
              <a:rPr lang="en-US" dirty="0" smtClean="0"/>
              <a:t>Arial 24pt</a:t>
            </a:r>
          </a:p>
          <a:p>
            <a:pPr lvl="1"/>
            <a:r>
              <a:rPr lang="en-US" dirty="0" smtClean="0"/>
              <a:t>Arial 20pt</a:t>
            </a:r>
          </a:p>
          <a:p>
            <a:pPr lvl="2"/>
            <a:r>
              <a:rPr lang="en-US" dirty="0" smtClean="0"/>
              <a:t>Arial 18pt</a:t>
            </a:r>
          </a:p>
          <a:p>
            <a:pPr lvl="3"/>
            <a:r>
              <a:rPr lang="en-US" dirty="0" smtClean="0"/>
              <a:t>Arial 18pt</a:t>
            </a:r>
          </a:p>
          <a:p>
            <a:pPr lvl="4"/>
            <a:r>
              <a:rPr lang="en-US" dirty="0" smtClean="0"/>
              <a:t>Arial 18pt</a:t>
            </a:r>
            <a:endParaRPr lang="en-US" dirty="0"/>
          </a:p>
        </p:txBody>
      </p:sp>
      <p:sp>
        <p:nvSpPr>
          <p:cNvPr id="17" name="Text Placeholder 9"/>
          <p:cNvSpPr txBox="1">
            <a:spLocks/>
          </p:cNvSpPr>
          <p:nvPr/>
        </p:nvSpPr>
        <p:spPr>
          <a:xfrm>
            <a:off x="63167" y="6616800"/>
            <a:ext cx="72866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b="0" i="0" dirty="0" smtClean="0">
                <a:latin typeface="HelveticaNeueLT Std Med"/>
                <a:cs typeface="HelveticaNeueLT Std Med"/>
              </a:rPr>
              <a:t>    BUILDING ENERGY CODES </a:t>
            </a:r>
            <a:r>
              <a:rPr lang="en-US" b="0" i="0" dirty="0" smtClean="0">
                <a:solidFill>
                  <a:schemeClr val="accent2"/>
                </a:solidFill>
                <a:latin typeface="HelveticaNeueLT Std Med"/>
                <a:cs typeface="HelveticaNeueLT Std Med"/>
              </a:rPr>
              <a:t>UNIVERSITY</a:t>
            </a:r>
            <a:endParaRPr kumimoji="0" lang="en-US" sz="1000" b="0" i="0" u="none" strike="noStrike" kern="1200" cap="none" spc="0" normalizeH="0" baseline="0" noProof="0" dirty="0">
              <a:ln>
                <a:noFill/>
              </a:ln>
              <a:solidFill>
                <a:schemeClr val="accent2"/>
              </a:solidFill>
              <a:effectLst/>
              <a:uLnTx/>
              <a:uFillTx/>
              <a:latin typeface="HelveticaNeueLT Std Med"/>
              <a:ea typeface="+mn-ea"/>
              <a:cs typeface="HelveticaNeueLT Std Med"/>
            </a:endParaRPr>
          </a:p>
        </p:txBody>
      </p:sp>
      <p:sp>
        <p:nvSpPr>
          <p:cNvPr id="23" name="Rectangle 22"/>
          <p:cNvSpPr/>
          <p:nvPr/>
        </p:nvSpPr>
        <p:spPr>
          <a:xfrm flipH="1" flipV="1">
            <a:off x="0" y="921004"/>
            <a:ext cx="4572000" cy="5486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flipH="1" flipV="1">
            <a:off x="4572000" y="9210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5833872" y="9210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9"/>
          <p:cNvSpPr txBox="1">
            <a:spLocks/>
          </p:cNvSpPr>
          <p:nvPr/>
        </p:nvSpPr>
        <p:spPr>
          <a:xfrm>
            <a:off x="5476875" y="6616800"/>
            <a:ext cx="36671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www.energycodes.gov/training</a:t>
            </a:r>
            <a:endParaRPr kumimoji="0" lang="en-US" sz="10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19" name="Picture 18" descr="doe_logo_ppt.png"/>
          <p:cNvPicPr>
            <a:picLocks noChangeAspect="1"/>
          </p:cNvPicPr>
          <p:nvPr/>
        </p:nvPicPr>
        <p:blipFill>
          <a:blip r:embed="rId14" cstate="print"/>
          <a:stretch>
            <a:fillRect/>
          </a:stretch>
        </p:blipFill>
        <p:spPr>
          <a:xfrm>
            <a:off x="6121400" y="276225"/>
            <a:ext cx="2743200" cy="412750"/>
          </a:xfrm>
          <a:prstGeom prst="rect">
            <a:avLst/>
          </a:prstGeom>
        </p:spPr>
      </p:pic>
      <p:sp>
        <p:nvSpPr>
          <p:cNvPr id="18" name="TextBox 17"/>
          <p:cNvSpPr txBox="1"/>
          <p:nvPr/>
        </p:nvSpPr>
        <p:spPr>
          <a:xfrm>
            <a:off x="8485860" y="6360592"/>
            <a:ext cx="647700" cy="160386"/>
          </a:xfrm>
          <a:prstGeom prst="rect">
            <a:avLst/>
          </a:prstGeom>
        </p:spPr>
        <p:txBody>
          <a:bodyPr vert="horz" wrap="square" lIns="91440" tIns="45720" rIns="91440" bIns="45720" rtlCol="0">
            <a:noAutofit/>
          </a:bodyPr>
          <a:lstStyle/>
          <a:p>
            <a:pPr marL="0" marR="0" indent="0" algn="r" defTabSz="457200" rtl="0" eaLnBrk="1" fontAlgn="auto" latinLnBrk="0" hangingPunct="1">
              <a:lnSpc>
                <a:spcPct val="100000"/>
              </a:lnSpc>
              <a:spcBef>
                <a:spcPct val="20000"/>
              </a:spcBef>
              <a:spcAft>
                <a:spcPts val="0"/>
              </a:spcAft>
              <a:buClrTx/>
              <a:buSzTx/>
              <a:buFont typeface="Arial"/>
              <a:buNone/>
              <a:tabLst/>
            </a:pPr>
            <a:fld id="{8C3BC11C-2E2F-ED43-873A-15A9AEB936B5}" type="slidenum">
              <a:rPr kumimoji="0" lang="en-US" sz="1000" b="0" i="0" u="none" strike="noStrike" kern="1200" cap="none" spc="0" normalizeH="0" baseline="0" noProof="0" smtClean="0">
                <a:ln>
                  <a:noFill/>
                </a:ln>
                <a:solidFill>
                  <a:schemeClr val="tx2"/>
                </a:solidFill>
                <a:effectLst/>
                <a:uLnTx/>
                <a:uFillTx/>
                <a:latin typeface="Arial Narrow"/>
                <a:ea typeface="+mn-ea"/>
                <a:cs typeface="Arial Narrow"/>
              </a:rPr>
              <a:pPr marL="0" marR="0" indent="0" algn="r" defTabSz="457200" rtl="0" eaLnBrk="1" fontAlgn="auto" latinLnBrk="0" hangingPunct="1">
                <a:lnSpc>
                  <a:spcPct val="100000"/>
                </a:lnSpc>
                <a:spcBef>
                  <a:spcPct val="20000"/>
                </a:spcBef>
                <a:spcAft>
                  <a:spcPts val="0"/>
                </a:spcAft>
                <a:buClrTx/>
                <a:buSzTx/>
                <a:buFont typeface="Arial"/>
                <a:buNone/>
                <a:tabLst/>
              </a:pPr>
              <a:t>‹#›</a:t>
            </a:fld>
            <a:endParaRPr kumimoji="0" lang="en-US" sz="1000" b="0" i="0" u="none" strike="noStrike" kern="1200" cap="none" spc="0" normalizeH="0" baseline="0" noProof="0" dirty="0" smtClean="0">
              <a:ln>
                <a:noFill/>
              </a:ln>
              <a:solidFill>
                <a:schemeClr val="tx2"/>
              </a:solidFill>
              <a:effectLst/>
              <a:uLnTx/>
              <a:uFillTx/>
              <a:latin typeface="Arial Narrow"/>
              <a:ea typeface="+mn-ea"/>
              <a:cs typeface="Arial Narrow"/>
            </a:endParaRPr>
          </a:p>
        </p:txBody>
      </p:sp>
    </p:spTree>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Lst>
  <p:hf hdr="0" ftr="0" dt="0"/>
  <p:txStyles>
    <p:titleStyle>
      <a:lvl1pPr algn="l" defTabSz="457200" rtl="0" eaLnBrk="1" latinLnBrk="0" hangingPunct="1">
        <a:lnSpc>
          <a:spcPts val="2800"/>
        </a:lnSpc>
        <a:spcBef>
          <a:spcPct val="0"/>
        </a:spcBef>
        <a:buNone/>
        <a:defRPr sz="2600" kern="1200" baseline="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685800" y="274638"/>
            <a:ext cx="6705600" cy="4873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6"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30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30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8F1CFF8-FF75-41F7-AD5E-18916EFB50B9}" type="slidenum">
              <a:rPr lang="en-US"/>
              <a:pPr/>
              <a:t>‹#›</a:t>
            </a:fld>
            <a:endParaRPr lang="en-US" dirty="0"/>
          </a:p>
        </p:txBody>
      </p:sp>
      <p:pic>
        <p:nvPicPr>
          <p:cNvPr id="3080" name="Picture 8" descr="webcastTemplate_ver2_darktest3"/>
          <p:cNvPicPr>
            <a:picLocks noChangeAspect="1" noChangeArrowheads="1"/>
          </p:cNvPicPr>
          <p:nvPr/>
        </p:nvPicPr>
        <p:blipFill>
          <a:blip r:embed="rId16"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 id="2147483917" r:id="rId12"/>
    <p:sldLayoutId id="2147483918" r:id="rId13"/>
    <p:sldLayoutId id="2147483919" r:id="rId14"/>
  </p:sldLayoutIdLst>
  <p:hf hdr="0" ftr="0" dt="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Verdana" pitchFamily="34" charset="0"/>
        </a:defRPr>
      </a:lvl2pPr>
      <a:lvl3pPr algn="ctr" rtl="0" eaLnBrk="1" fontAlgn="base" hangingPunct="1">
        <a:spcBef>
          <a:spcPct val="0"/>
        </a:spcBef>
        <a:spcAft>
          <a:spcPct val="0"/>
        </a:spcAft>
        <a:defRPr sz="3200" b="1">
          <a:solidFill>
            <a:schemeClr val="tx2"/>
          </a:solidFill>
          <a:latin typeface="Verdana" pitchFamily="34" charset="0"/>
        </a:defRPr>
      </a:lvl3pPr>
      <a:lvl4pPr algn="ctr" rtl="0" eaLnBrk="1" fontAlgn="base" hangingPunct="1">
        <a:spcBef>
          <a:spcPct val="0"/>
        </a:spcBef>
        <a:spcAft>
          <a:spcPct val="0"/>
        </a:spcAft>
        <a:defRPr sz="3200" b="1">
          <a:solidFill>
            <a:schemeClr val="tx2"/>
          </a:solidFill>
          <a:latin typeface="Verdana" pitchFamily="34" charset="0"/>
        </a:defRPr>
      </a:lvl4pPr>
      <a:lvl5pPr algn="ctr" rtl="0" eaLnBrk="1" fontAlgn="base" hangingPunct="1">
        <a:spcBef>
          <a:spcPct val="0"/>
        </a:spcBef>
        <a:spcAft>
          <a:spcPct val="0"/>
        </a:spcAft>
        <a:defRPr sz="3200" b="1">
          <a:solidFill>
            <a:schemeClr val="tx2"/>
          </a:solidFill>
          <a:latin typeface="Verdana" pitchFamily="34" charset="0"/>
        </a:defRPr>
      </a:lvl5pPr>
      <a:lvl6pPr marL="457200" algn="ctr" rtl="0" eaLnBrk="1" fontAlgn="base" hangingPunct="1">
        <a:spcBef>
          <a:spcPct val="0"/>
        </a:spcBef>
        <a:spcAft>
          <a:spcPct val="0"/>
        </a:spcAft>
        <a:defRPr sz="3200" b="1">
          <a:solidFill>
            <a:schemeClr val="tx2"/>
          </a:solidFill>
          <a:latin typeface="Verdana" pitchFamily="34" charset="0"/>
        </a:defRPr>
      </a:lvl6pPr>
      <a:lvl7pPr marL="914400" algn="ctr" rtl="0" eaLnBrk="1" fontAlgn="base" hangingPunct="1">
        <a:spcBef>
          <a:spcPct val="0"/>
        </a:spcBef>
        <a:spcAft>
          <a:spcPct val="0"/>
        </a:spcAft>
        <a:defRPr sz="3200" b="1">
          <a:solidFill>
            <a:schemeClr val="tx2"/>
          </a:solidFill>
          <a:latin typeface="Verdana" pitchFamily="34" charset="0"/>
        </a:defRPr>
      </a:lvl7pPr>
      <a:lvl8pPr marL="1371600" algn="ctr" rtl="0" eaLnBrk="1" fontAlgn="base" hangingPunct="1">
        <a:spcBef>
          <a:spcPct val="0"/>
        </a:spcBef>
        <a:spcAft>
          <a:spcPct val="0"/>
        </a:spcAft>
        <a:defRPr sz="3200" b="1">
          <a:solidFill>
            <a:schemeClr val="tx2"/>
          </a:solidFill>
          <a:latin typeface="Verdana" pitchFamily="34" charset="0"/>
        </a:defRPr>
      </a:lvl8pPr>
      <a:lvl9pPr marL="1828800" algn="ctr" rtl="0" eaLnBrk="1" fontAlgn="base" hangingPunct="1">
        <a:spcBef>
          <a:spcPct val="0"/>
        </a:spcBef>
        <a:spcAft>
          <a:spcPct val="0"/>
        </a:spcAft>
        <a:defRPr sz="3200" b="1">
          <a:solidFill>
            <a:schemeClr val="tx2"/>
          </a:solidFill>
          <a:latin typeface="Verdana" pitchFamily="34"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AC143"/>
              </a:solidFill>
            </a:endParaRPr>
          </a:p>
        </p:txBody>
      </p:sp>
      <p:sp>
        <p:nvSpPr>
          <p:cNvPr id="16" name="Rectangle 15"/>
          <p:cNvSpPr/>
          <p:nvPr/>
        </p:nvSpPr>
        <p:spPr>
          <a:xfrm>
            <a:off x="0" y="6611112"/>
            <a:ext cx="9144000" cy="246888"/>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Placeholder 13"/>
          <p:cNvSpPr>
            <a:spLocks noGrp="1"/>
          </p:cNvSpPr>
          <p:nvPr>
            <p:ph type="title"/>
          </p:nvPr>
        </p:nvSpPr>
        <p:spPr>
          <a:xfrm>
            <a:off x="157163" y="0"/>
            <a:ext cx="5684837" cy="921004"/>
          </a:xfrm>
          <a:prstGeom prst="rect">
            <a:avLst/>
          </a:prstGeom>
          <a:ln>
            <a:noFill/>
          </a:ln>
        </p:spPr>
        <p:txBody>
          <a:bodyPr vert="horz" lIns="91440" tIns="45720" rIns="91440" bIns="45720" rtlCol="0" anchor="ctr">
            <a:normAutofit/>
          </a:bodyPr>
          <a:lstStyle/>
          <a:p>
            <a:r>
              <a:rPr lang="en-US" dirty="0" smtClean="0"/>
              <a:t>Title = Arial bold 26pt</a:t>
            </a:r>
            <a:endParaRPr lang="en-US" dirty="0"/>
          </a:p>
        </p:txBody>
      </p:sp>
      <p:sp>
        <p:nvSpPr>
          <p:cNvPr id="15" name="Text Placeholder 14"/>
          <p:cNvSpPr>
            <a:spLocks noGrp="1"/>
          </p:cNvSpPr>
          <p:nvPr>
            <p:ph type="body" idx="1"/>
          </p:nvPr>
        </p:nvSpPr>
        <p:spPr>
          <a:xfrm>
            <a:off x="457200" y="1590675"/>
            <a:ext cx="8229600" cy="4810887"/>
          </a:xfrm>
          <a:prstGeom prst="rect">
            <a:avLst/>
          </a:prstGeom>
        </p:spPr>
        <p:txBody>
          <a:bodyPr vert="horz" lIns="91440" tIns="45720" rIns="91440" bIns="45720" rtlCol="0">
            <a:normAutofit/>
          </a:bodyPr>
          <a:lstStyle/>
          <a:p>
            <a:pPr lvl="0"/>
            <a:r>
              <a:rPr lang="en-US" dirty="0" smtClean="0"/>
              <a:t>Arial 24pt</a:t>
            </a:r>
          </a:p>
          <a:p>
            <a:pPr lvl="1"/>
            <a:r>
              <a:rPr lang="en-US" dirty="0" smtClean="0"/>
              <a:t>Arial 20pt</a:t>
            </a:r>
          </a:p>
          <a:p>
            <a:pPr lvl="2"/>
            <a:r>
              <a:rPr lang="en-US" dirty="0" smtClean="0"/>
              <a:t>Arial 18pt</a:t>
            </a:r>
          </a:p>
          <a:p>
            <a:pPr lvl="3"/>
            <a:r>
              <a:rPr lang="en-US" dirty="0" smtClean="0"/>
              <a:t>Arial 18pt</a:t>
            </a:r>
          </a:p>
          <a:p>
            <a:pPr lvl="4"/>
            <a:r>
              <a:rPr lang="en-US" dirty="0" smtClean="0"/>
              <a:t>Arial 18pt</a:t>
            </a:r>
            <a:endParaRPr lang="en-US" dirty="0"/>
          </a:p>
        </p:txBody>
      </p:sp>
      <p:sp>
        <p:nvSpPr>
          <p:cNvPr id="17" name="Text Placeholder 9"/>
          <p:cNvSpPr txBox="1">
            <a:spLocks/>
          </p:cNvSpPr>
          <p:nvPr/>
        </p:nvSpPr>
        <p:spPr>
          <a:xfrm>
            <a:off x="63167" y="6616800"/>
            <a:ext cx="72866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b="0" i="0" dirty="0" smtClean="0">
                <a:latin typeface="HelveticaNeueLT Std Med"/>
                <a:cs typeface="HelveticaNeueLT Std Med"/>
              </a:rPr>
              <a:t>    BUILDING ENERGY CODES </a:t>
            </a:r>
            <a:r>
              <a:rPr lang="en-US" b="0" i="0" dirty="0" smtClean="0">
                <a:solidFill>
                  <a:schemeClr val="accent2"/>
                </a:solidFill>
                <a:latin typeface="HelveticaNeueLT Std Med"/>
                <a:cs typeface="HelveticaNeueLT Std Med"/>
              </a:rPr>
              <a:t>UNIVERSITY</a:t>
            </a:r>
            <a:endParaRPr kumimoji="0" lang="en-US" sz="1000" b="0" i="0" u="none" strike="noStrike" kern="1200" cap="none" spc="0" normalizeH="0" baseline="0" noProof="0" dirty="0">
              <a:ln>
                <a:noFill/>
              </a:ln>
              <a:solidFill>
                <a:schemeClr val="accent2"/>
              </a:solidFill>
              <a:effectLst/>
              <a:uLnTx/>
              <a:uFillTx/>
              <a:latin typeface="HelveticaNeueLT Std Med"/>
              <a:ea typeface="+mn-ea"/>
              <a:cs typeface="HelveticaNeueLT Std Med"/>
            </a:endParaRPr>
          </a:p>
        </p:txBody>
      </p:sp>
      <p:sp>
        <p:nvSpPr>
          <p:cNvPr id="23" name="Rectangle 22"/>
          <p:cNvSpPr/>
          <p:nvPr/>
        </p:nvSpPr>
        <p:spPr>
          <a:xfrm flipH="1" flipV="1">
            <a:off x="0" y="921004"/>
            <a:ext cx="4572000" cy="5486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flipH="1" flipV="1">
            <a:off x="4572000" y="9210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5833872" y="9210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9"/>
          <p:cNvSpPr txBox="1">
            <a:spLocks/>
          </p:cNvSpPr>
          <p:nvPr/>
        </p:nvSpPr>
        <p:spPr>
          <a:xfrm>
            <a:off x="5476875" y="6616800"/>
            <a:ext cx="36671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www.energycodes.gov/training</a:t>
            </a:r>
            <a:endParaRPr kumimoji="0" lang="en-US" sz="10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19" name="Picture 18" descr="doe_logo_ppt.png"/>
          <p:cNvPicPr>
            <a:picLocks noChangeAspect="1"/>
          </p:cNvPicPr>
          <p:nvPr/>
        </p:nvPicPr>
        <p:blipFill>
          <a:blip r:embed="rId14" cstate="print"/>
          <a:stretch>
            <a:fillRect/>
          </a:stretch>
        </p:blipFill>
        <p:spPr>
          <a:xfrm>
            <a:off x="6121400" y="276225"/>
            <a:ext cx="2743200" cy="412750"/>
          </a:xfrm>
          <a:prstGeom prst="rect">
            <a:avLst/>
          </a:prstGeom>
        </p:spPr>
      </p:pic>
      <p:sp>
        <p:nvSpPr>
          <p:cNvPr id="18" name="TextBox 17"/>
          <p:cNvSpPr txBox="1"/>
          <p:nvPr/>
        </p:nvSpPr>
        <p:spPr>
          <a:xfrm>
            <a:off x="8485860" y="6360592"/>
            <a:ext cx="647700" cy="160386"/>
          </a:xfrm>
          <a:prstGeom prst="rect">
            <a:avLst/>
          </a:prstGeom>
        </p:spPr>
        <p:txBody>
          <a:bodyPr vert="horz" wrap="square" lIns="91440" tIns="45720" rIns="91440" bIns="45720" rtlCol="0">
            <a:noAutofit/>
          </a:bodyPr>
          <a:lstStyle/>
          <a:p>
            <a:pPr marL="0" marR="0" indent="0" algn="r" defTabSz="457200" rtl="0" eaLnBrk="1" fontAlgn="auto" latinLnBrk="0" hangingPunct="1">
              <a:lnSpc>
                <a:spcPct val="100000"/>
              </a:lnSpc>
              <a:spcBef>
                <a:spcPct val="20000"/>
              </a:spcBef>
              <a:spcAft>
                <a:spcPts val="0"/>
              </a:spcAft>
              <a:buClrTx/>
              <a:buSzTx/>
              <a:buFont typeface="Arial"/>
              <a:buNone/>
              <a:tabLst/>
            </a:pPr>
            <a:fld id="{8C3BC11C-2E2F-ED43-873A-15A9AEB936B5}" type="slidenum">
              <a:rPr kumimoji="0" lang="en-US" sz="1000" b="0" i="0" u="none" strike="noStrike" kern="1200" cap="none" spc="0" normalizeH="0" baseline="0" noProof="0" smtClean="0">
                <a:ln>
                  <a:noFill/>
                </a:ln>
                <a:solidFill>
                  <a:schemeClr val="tx2"/>
                </a:solidFill>
                <a:effectLst/>
                <a:uLnTx/>
                <a:uFillTx/>
                <a:latin typeface="Arial Narrow"/>
                <a:ea typeface="+mn-ea"/>
                <a:cs typeface="Arial Narrow"/>
              </a:rPr>
              <a:pPr marL="0" marR="0" indent="0" algn="r" defTabSz="457200" rtl="0" eaLnBrk="1" fontAlgn="auto" latinLnBrk="0" hangingPunct="1">
                <a:lnSpc>
                  <a:spcPct val="100000"/>
                </a:lnSpc>
                <a:spcBef>
                  <a:spcPct val="20000"/>
                </a:spcBef>
                <a:spcAft>
                  <a:spcPts val="0"/>
                </a:spcAft>
                <a:buClrTx/>
                <a:buSzTx/>
                <a:buFont typeface="Arial"/>
                <a:buNone/>
                <a:tabLst/>
              </a:pPr>
              <a:t>‹#›</a:t>
            </a:fld>
            <a:endParaRPr kumimoji="0" lang="en-US" sz="1000" b="0" i="0" u="none" strike="noStrike" kern="1200" cap="none" spc="0" normalizeH="0" baseline="0" noProof="0" dirty="0" smtClean="0">
              <a:ln>
                <a:noFill/>
              </a:ln>
              <a:solidFill>
                <a:schemeClr val="tx2"/>
              </a:solidFill>
              <a:effectLst/>
              <a:uLnTx/>
              <a:uFillTx/>
              <a:latin typeface="Arial Narrow"/>
              <a:ea typeface="+mn-ea"/>
              <a:cs typeface="Arial Narrow"/>
            </a:endParaRPr>
          </a:p>
        </p:txBody>
      </p:sp>
      <p:pic>
        <p:nvPicPr>
          <p:cNvPr id="21" name="Picture 8" descr="webcastTemplate_ver2_darktest3"/>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Lst>
  <p:hf hdr="0" ftr="0" dt="0"/>
  <p:txStyles>
    <p:titleStyle>
      <a:lvl1pPr algn="l" defTabSz="457200" rtl="0" eaLnBrk="1" latinLnBrk="0" hangingPunct="1">
        <a:lnSpc>
          <a:spcPts val="2800"/>
        </a:lnSpc>
        <a:spcBef>
          <a:spcPct val="0"/>
        </a:spcBef>
        <a:buNone/>
        <a:defRPr sz="2600" kern="1200" baseline="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AC143"/>
              </a:solidFill>
            </a:endParaRPr>
          </a:p>
        </p:txBody>
      </p:sp>
      <p:sp>
        <p:nvSpPr>
          <p:cNvPr id="16" name="Rectangle 15"/>
          <p:cNvSpPr/>
          <p:nvPr/>
        </p:nvSpPr>
        <p:spPr>
          <a:xfrm>
            <a:off x="0" y="6611112"/>
            <a:ext cx="9144000" cy="246888"/>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Placeholder 13"/>
          <p:cNvSpPr>
            <a:spLocks noGrp="1"/>
          </p:cNvSpPr>
          <p:nvPr>
            <p:ph type="title"/>
          </p:nvPr>
        </p:nvSpPr>
        <p:spPr>
          <a:xfrm>
            <a:off x="157163" y="0"/>
            <a:ext cx="5684837" cy="921004"/>
          </a:xfrm>
          <a:prstGeom prst="rect">
            <a:avLst/>
          </a:prstGeom>
          <a:ln>
            <a:noFill/>
          </a:ln>
        </p:spPr>
        <p:txBody>
          <a:bodyPr vert="horz" lIns="91440" tIns="45720" rIns="91440" bIns="45720" rtlCol="0" anchor="ctr">
            <a:normAutofit/>
          </a:bodyPr>
          <a:lstStyle/>
          <a:p>
            <a:r>
              <a:rPr lang="en-US" dirty="0" smtClean="0"/>
              <a:t>Title = Arial bold 26pt</a:t>
            </a:r>
            <a:endParaRPr lang="en-US" dirty="0"/>
          </a:p>
        </p:txBody>
      </p:sp>
      <p:sp>
        <p:nvSpPr>
          <p:cNvPr id="15" name="Text Placeholder 14"/>
          <p:cNvSpPr>
            <a:spLocks noGrp="1"/>
          </p:cNvSpPr>
          <p:nvPr>
            <p:ph type="body" idx="1"/>
          </p:nvPr>
        </p:nvSpPr>
        <p:spPr>
          <a:xfrm>
            <a:off x="457200" y="1590675"/>
            <a:ext cx="8229600" cy="4810887"/>
          </a:xfrm>
          <a:prstGeom prst="rect">
            <a:avLst/>
          </a:prstGeom>
        </p:spPr>
        <p:txBody>
          <a:bodyPr vert="horz" lIns="91440" tIns="45720" rIns="91440" bIns="45720" rtlCol="0">
            <a:normAutofit/>
          </a:bodyPr>
          <a:lstStyle/>
          <a:p>
            <a:pPr lvl="0"/>
            <a:r>
              <a:rPr lang="en-US" dirty="0" smtClean="0"/>
              <a:t>Arial 24pt</a:t>
            </a:r>
          </a:p>
          <a:p>
            <a:pPr lvl="1"/>
            <a:r>
              <a:rPr lang="en-US" dirty="0" smtClean="0"/>
              <a:t>Arial 20pt</a:t>
            </a:r>
          </a:p>
          <a:p>
            <a:pPr lvl="2"/>
            <a:r>
              <a:rPr lang="en-US" dirty="0" smtClean="0"/>
              <a:t>Arial 18pt</a:t>
            </a:r>
          </a:p>
          <a:p>
            <a:pPr lvl="3"/>
            <a:r>
              <a:rPr lang="en-US" dirty="0" smtClean="0"/>
              <a:t>Arial 18pt</a:t>
            </a:r>
          </a:p>
          <a:p>
            <a:pPr lvl="4"/>
            <a:r>
              <a:rPr lang="en-US" dirty="0" smtClean="0"/>
              <a:t>Arial 18pt</a:t>
            </a:r>
            <a:endParaRPr lang="en-US" dirty="0"/>
          </a:p>
        </p:txBody>
      </p:sp>
      <p:sp>
        <p:nvSpPr>
          <p:cNvPr id="17" name="Text Placeholder 9"/>
          <p:cNvSpPr txBox="1">
            <a:spLocks/>
          </p:cNvSpPr>
          <p:nvPr/>
        </p:nvSpPr>
        <p:spPr>
          <a:xfrm>
            <a:off x="63167" y="6616800"/>
            <a:ext cx="72866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b="0" i="0" dirty="0" smtClean="0">
                <a:latin typeface="HelveticaNeueLT Std Med"/>
                <a:cs typeface="HelveticaNeueLT Std Med"/>
              </a:rPr>
              <a:t>    BUILDING ENERGY CODES </a:t>
            </a:r>
            <a:r>
              <a:rPr lang="en-US" b="0" i="0" dirty="0" smtClean="0">
                <a:solidFill>
                  <a:schemeClr val="accent2"/>
                </a:solidFill>
                <a:latin typeface="HelveticaNeueLT Std Med"/>
                <a:cs typeface="HelveticaNeueLT Std Med"/>
              </a:rPr>
              <a:t>UNIVERSITY</a:t>
            </a:r>
            <a:endParaRPr kumimoji="0" lang="en-US" sz="1000" b="0" i="0" u="none" strike="noStrike" kern="1200" cap="none" spc="0" normalizeH="0" baseline="0" noProof="0" dirty="0">
              <a:ln>
                <a:noFill/>
              </a:ln>
              <a:solidFill>
                <a:schemeClr val="accent2"/>
              </a:solidFill>
              <a:effectLst/>
              <a:uLnTx/>
              <a:uFillTx/>
              <a:latin typeface="HelveticaNeueLT Std Med"/>
              <a:ea typeface="+mn-ea"/>
              <a:cs typeface="HelveticaNeueLT Std Med"/>
            </a:endParaRPr>
          </a:p>
        </p:txBody>
      </p:sp>
      <p:sp>
        <p:nvSpPr>
          <p:cNvPr id="23" name="Rectangle 22"/>
          <p:cNvSpPr/>
          <p:nvPr/>
        </p:nvSpPr>
        <p:spPr>
          <a:xfrm flipH="1" flipV="1">
            <a:off x="0" y="921004"/>
            <a:ext cx="4572000" cy="5486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flipH="1" flipV="1">
            <a:off x="4572000" y="9210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5833872" y="9210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9"/>
          <p:cNvSpPr txBox="1">
            <a:spLocks/>
          </p:cNvSpPr>
          <p:nvPr/>
        </p:nvSpPr>
        <p:spPr>
          <a:xfrm>
            <a:off x="5476875" y="6616800"/>
            <a:ext cx="36671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www.energycodes.gov/training</a:t>
            </a:r>
            <a:endParaRPr kumimoji="0" lang="en-US" sz="10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19" name="Picture 18" descr="doe_logo_ppt.png"/>
          <p:cNvPicPr>
            <a:picLocks noChangeAspect="1"/>
          </p:cNvPicPr>
          <p:nvPr/>
        </p:nvPicPr>
        <p:blipFill>
          <a:blip r:embed="rId14" cstate="print"/>
          <a:stretch>
            <a:fillRect/>
          </a:stretch>
        </p:blipFill>
        <p:spPr>
          <a:xfrm>
            <a:off x="6121400" y="276225"/>
            <a:ext cx="2743200" cy="412750"/>
          </a:xfrm>
          <a:prstGeom prst="rect">
            <a:avLst/>
          </a:prstGeom>
        </p:spPr>
      </p:pic>
      <p:sp>
        <p:nvSpPr>
          <p:cNvPr id="18" name="TextBox 17"/>
          <p:cNvSpPr txBox="1"/>
          <p:nvPr/>
        </p:nvSpPr>
        <p:spPr>
          <a:xfrm>
            <a:off x="8485860" y="6360592"/>
            <a:ext cx="647700" cy="160386"/>
          </a:xfrm>
          <a:prstGeom prst="rect">
            <a:avLst/>
          </a:prstGeom>
        </p:spPr>
        <p:txBody>
          <a:bodyPr vert="horz" wrap="square" lIns="91440" tIns="45720" rIns="91440" bIns="45720" rtlCol="0">
            <a:noAutofit/>
          </a:bodyPr>
          <a:lstStyle/>
          <a:p>
            <a:pPr marL="0" marR="0" indent="0" algn="r" defTabSz="457200" rtl="0" eaLnBrk="1" fontAlgn="auto" latinLnBrk="0" hangingPunct="1">
              <a:lnSpc>
                <a:spcPct val="100000"/>
              </a:lnSpc>
              <a:spcBef>
                <a:spcPct val="20000"/>
              </a:spcBef>
              <a:spcAft>
                <a:spcPts val="0"/>
              </a:spcAft>
              <a:buClrTx/>
              <a:buSzTx/>
              <a:buFont typeface="Arial"/>
              <a:buNone/>
              <a:tabLst/>
            </a:pPr>
            <a:fld id="{8C3BC11C-2E2F-ED43-873A-15A9AEB936B5}" type="slidenum">
              <a:rPr kumimoji="0" lang="en-US" sz="1000" b="0" i="0" u="none" strike="noStrike" kern="1200" cap="none" spc="0" normalizeH="0" baseline="0" noProof="0" smtClean="0">
                <a:ln>
                  <a:noFill/>
                </a:ln>
                <a:solidFill>
                  <a:schemeClr val="tx2"/>
                </a:solidFill>
                <a:effectLst/>
                <a:uLnTx/>
                <a:uFillTx/>
                <a:latin typeface="Arial Narrow"/>
                <a:ea typeface="+mn-ea"/>
                <a:cs typeface="Arial Narrow"/>
              </a:rPr>
              <a:pPr marL="0" marR="0" indent="0" algn="r" defTabSz="457200" rtl="0" eaLnBrk="1" fontAlgn="auto" latinLnBrk="0" hangingPunct="1">
                <a:lnSpc>
                  <a:spcPct val="100000"/>
                </a:lnSpc>
                <a:spcBef>
                  <a:spcPct val="20000"/>
                </a:spcBef>
                <a:spcAft>
                  <a:spcPts val="0"/>
                </a:spcAft>
                <a:buClrTx/>
                <a:buSzTx/>
                <a:buFont typeface="Arial"/>
                <a:buNone/>
                <a:tabLst/>
              </a:pPr>
              <a:t>‹#›</a:t>
            </a:fld>
            <a:endParaRPr kumimoji="0" lang="en-US" sz="1000" b="0" i="0" u="none" strike="noStrike" kern="1200" cap="none" spc="0" normalizeH="0" baseline="0" noProof="0" dirty="0" smtClean="0">
              <a:ln>
                <a:noFill/>
              </a:ln>
              <a:solidFill>
                <a:schemeClr val="tx2"/>
              </a:solidFill>
              <a:effectLst/>
              <a:uLnTx/>
              <a:uFillTx/>
              <a:latin typeface="Arial Narrow"/>
              <a:ea typeface="+mn-ea"/>
              <a:cs typeface="Arial Narrow"/>
            </a:endParaRPr>
          </a:p>
        </p:txBody>
      </p:sp>
      <p:pic>
        <p:nvPicPr>
          <p:cNvPr id="21" name="Picture 8" descr="webcastTemplate_ver2_darktest3"/>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Lst>
  <p:hf hdr="0" ftr="0" dt="0"/>
  <p:txStyles>
    <p:titleStyle>
      <a:lvl1pPr algn="l" defTabSz="457200" rtl="0" eaLnBrk="1" latinLnBrk="0" hangingPunct="1">
        <a:lnSpc>
          <a:spcPts val="2800"/>
        </a:lnSpc>
        <a:spcBef>
          <a:spcPct val="0"/>
        </a:spcBef>
        <a:buNone/>
        <a:defRPr sz="2600" kern="1200" baseline="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AC143"/>
              </a:solidFill>
            </a:endParaRPr>
          </a:p>
        </p:txBody>
      </p:sp>
      <p:sp>
        <p:nvSpPr>
          <p:cNvPr id="16" name="Rectangle 15"/>
          <p:cNvSpPr/>
          <p:nvPr/>
        </p:nvSpPr>
        <p:spPr>
          <a:xfrm>
            <a:off x="0" y="6611112"/>
            <a:ext cx="9144000" cy="246888"/>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Placeholder 13"/>
          <p:cNvSpPr>
            <a:spLocks noGrp="1"/>
          </p:cNvSpPr>
          <p:nvPr>
            <p:ph type="title"/>
          </p:nvPr>
        </p:nvSpPr>
        <p:spPr>
          <a:xfrm>
            <a:off x="157163" y="0"/>
            <a:ext cx="5684837" cy="921004"/>
          </a:xfrm>
          <a:prstGeom prst="rect">
            <a:avLst/>
          </a:prstGeom>
          <a:ln>
            <a:noFill/>
          </a:ln>
        </p:spPr>
        <p:txBody>
          <a:bodyPr vert="horz" lIns="91440" tIns="45720" rIns="91440" bIns="45720" rtlCol="0" anchor="ctr">
            <a:normAutofit/>
          </a:bodyPr>
          <a:lstStyle/>
          <a:p>
            <a:r>
              <a:rPr lang="en-US" dirty="0" smtClean="0"/>
              <a:t>Title = Arial bold 26pt</a:t>
            </a:r>
            <a:endParaRPr lang="en-US" dirty="0"/>
          </a:p>
        </p:txBody>
      </p:sp>
      <p:sp>
        <p:nvSpPr>
          <p:cNvPr id="15" name="Text Placeholder 14"/>
          <p:cNvSpPr>
            <a:spLocks noGrp="1"/>
          </p:cNvSpPr>
          <p:nvPr>
            <p:ph type="body" idx="1"/>
          </p:nvPr>
        </p:nvSpPr>
        <p:spPr>
          <a:xfrm>
            <a:off x="457200" y="1590675"/>
            <a:ext cx="8229600" cy="4810887"/>
          </a:xfrm>
          <a:prstGeom prst="rect">
            <a:avLst/>
          </a:prstGeom>
        </p:spPr>
        <p:txBody>
          <a:bodyPr vert="horz" lIns="91440" tIns="45720" rIns="91440" bIns="45720" rtlCol="0">
            <a:normAutofit/>
          </a:bodyPr>
          <a:lstStyle/>
          <a:p>
            <a:pPr lvl="0"/>
            <a:r>
              <a:rPr lang="en-US" dirty="0" smtClean="0"/>
              <a:t>Arial 24pt</a:t>
            </a:r>
          </a:p>
          <a:p>
            <a:pPr lvl="1"/>
            <a:r>
              <a:rPr lang="en-US" dirty="0" smtClean="0"/>
              <a:t>Arial 20pt</a:t>
            </a:r>
          </a:p>
          <a:p>
            <a:pPr lvl="2"/>
            <a:r>
              <a:rPr lang="en-US" dirty="0" smtClean="0"/>
              <a:t>Arial 18pt</a:t>
            </a:r>
          </a:p>
          <a:p>
            <a:pPr lvl="3"/>
            <a:r>
              <a:rPr lang="en-US" dirty="0" smtClean="0"/>
              <a:t>Arial 18pt</a:t>
            </a:r>
          </a:p>
          <a:p>
            <a:pPr lvl="4"/>
            <a:r>
              <a:rPr lang="en-US" dirty="0" smtClean="0"/>
              <a:t>Arial 18pt</a:t>
            </a:r>
            <a:endParaRPr lang="en-US" dirty="0"/>
          </a:p>
        </p:txBody>
      </p:sp>
      <p:sp>
        <p:nvSpPr>
          <p:cNvPr id="17" name="Text Placeholder 9"/>
          <p:cNvSpPr txBox="1">
            <a:spLocks/>
          </p:cNvSpPr>
          <p:nvPr/>
        </p:nvSpPr>
        <p:spPr>
          <a:xfrm>
            <a:off x="63167" y="6616800"/>
            <a:ext cx="72866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b="0" i="0" dirty="0" smtClean="0">
                <a:latin typeface="HelveticaNeueLT Std Med"/>
                <a:cs typeface="HelveticaNeueLT Std Med"/>
              </a:rPr>
              <a:t>    BUILDING ENERGY CODES </a:t>
            </a:r>
            <a:r>
              <a:rPr lang="en-US" b="0" i="0" dirty="0" smtClean="0">
                <a:solidFill>
                  <a:schemeClr val="accent2"/>
                </a:solidFill>
                <a:latin typeface="HelveticaNeueLT Std Med"/>
                <a:cs typeface="HelveticaNeueLT Std Med"/>
              </a:rPr>
              <a:t>UNIVERSITY</a:t>
            </a:r>
            <a:endParaRPr kumimoji="0" lang="en-US" sz="1000" b="0" i="0" u="none" strike="noStrike" kern="1200" cap="none" spc="0" normalizeH="0" baseline="0" noProof="0" dirty="0">
              <a:ln>
                <a:noFill/>
              </a:ln>
              <a:solidFill>
                <a:schemeClr val="accent2"/>
              </a:solidFill>
              <a:effectLst/>
              <a:uLnTx/>
              <a:uFillTx/>
              <a:latin typeface="HelveticaNeueLT Std Med"/>
              <a:ea typeface="+mn-ea"/>
              <a:cs typeface="HelveticaNeueLT Std Med"/>
            </a:endParaRPr>
          </a:p>
        </p:txBody>
      </p:sp>
      <p:sp>
        <p:nvSpPr>
          <p:cNvPr id="23" name="Rectangle 22"/>
          <p:cNvSpPr/>
          <p:nvPr/>
        </p:nvSpPr>
        <p:spPr>
          <a:xfrm flipH="1" flipV="1">
            <a:off x="0" y="921004"/>
            <a:ext cx="4572000" cy="5486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flipH="1" flipV="1">
            <a:off x="4572000" y="9210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5833872" y="9210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9"/>
          <p:cNvSpPr txBox="1">
            <a:spLocks/>
          </p:cNvSpPr>
          <p:nvPr/>
        </p:nvSpPr>
        <p:spPr>
          <a:xfrm>
            <a:off x="5476875" y="6616800"/>
            <a:ext cx="36671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www.energycodes.gov/training</a:t>
            </a:r>
            <a:endParaRPr kumimoji="0" lang="en-US" sz="10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19" name="Picture 18" descr="doe_logo_ppt.png"/>
          <p:cNvPicPr>
            <a:picLocks noChangeAspect="1"/>
          </p:cNvPicPr>
          <p:nvPr/>
        </p:nvPicPr>
        <p:blipFill>
          <a:blip r:embed="rId14" cstate="print"/>
          <a:stretch>
            <a:fillRect/>
          </a:stretch>
        </p:blipFill>
        <p:spPr>
          <a:xfrm>
            <a:off x="6121400" y="276225"/>
            <a:ext cx="2743200" cy="412750"/>
          </a:xfrm>
          <a:prstGeom prst="rect">
            <a:avLst/>
          </a:prstGeom>
        </p:spPr>
      </p:pic>
      <p:sp>
        <p:nvSpPr>
          <p:cNvPr id="18" name="TextBox 17"/>
          <p:cNvSpPr txBox="1"/>
          <p:nvPr/>
        </p:nvSpPr>
        <p:spPr>
          <a:xfrm>
            <a:off x="8485860" y="6360592"/>
            <a:ext cx="647700" cy="160386"/>
          </a:xfrm>
          <a:prstGeom prst="rect">
            <a:avLst/>
          </a:prstGeom>
        </p:spPr>
        <p:txBody>
          <a:bodyPr vert="horz" wrap="square" lIns="91440" tIns="45720" rIns="91440" bIns="45720" rtlCol="0">
            <a:noAutofit/>
          </a:bodyPr>
          <a:lstStyle/>
          <a:p>
            <a:pPr marL="0" marR="0" indent="0" algn="r" defTabSz="457200" rtl="0" eaLnBrk="1" fontAlgn="auto" latinLnBrk="0" hangingPunct="1">
              <a:lnSpc>
                <a:spcPct val="100000"/>
              </a:lnSpc>
              <a:spcBef>
                <a:spcPct val="20000"/>
              </a:spcBef>
              <a:spcAft>
                <a:spcPts val="0"/>
              </a:spcAft>
              <a:buClrTx/>
              <a:buSzTx/>
              <a:buFont typeface="Arial"/>
              <a:buNone/>
              <a:tabLst/>
            </a:pPr>
            <a:fld id="{8C3BC11C-2E2F-ED43-873A-15A9AEB936B5}" type="slidenum">
              <a:rPr kumimoji="0" lang="en-US" sz="1000" b="0" i="0" u="none" strike="noStrike" kern="1200" cap="none" spc="0" normalizeH="0" baseline="0" noProof="0" smtClean="0">
                <a:ln>
                  <a:noFill/>
                </a:ln>
                <a:solidFill>
                  <a:schemeClr val="tx2"/>
                </a:solidFill>
                <a:effectLst/>
                <a:uLnTx/>
                <a:uFillTx/>
                <a:latin typeface="Arial Narrow"/>
                <a:ea typeface="+mn-ea"/>
                <a:cs typeface="Arial Narrow"/>
              </a:rPr>
              <a:pPr marL="0" marR="0" indent="0" algn="r" defTabSz="457200" rtl="0" eaLnBrk="1" fontAlgn="auto" latinLnBrk="0" hangingPunct="1">
                <a:lnSpc>
                  <a:spcPct val="100000"/>
                </a:lnSpc>
                <a:spcBef>
                  <a:spcPct val="20000"/>
                </a:spcBef>
                <a:spcAft>
                  <a:spcPts val="0"/>
                </a:spcAft>
                <a:buClrTx/>
                <a:buSzTx/>
                <a:buFont typeface="Arial"/>
                <a:buNone/>
                <a:tabLst/>
              </a:pPr>
              <a:t>‹#›</a:t>
            </a:fld>
            <a:endParaRPr kumimoji="0" lang="en-US" sz="1000" b="0" i="0" u="none" strike="noStrike" kern="1200" cap="none" spc="0" normalizeH="0" baseline="0" noProof="0" dirty="0" smtClean="0">
              <a:ln>
                <a:noFill/>
              </a:ln>
              <a:solidFill>
                <a:schemeClr val="tx2"/>
              </a:solidFill>
              <a:effectLst/>
              <a:uLnTx/>
              <a:uFillTx/>
              <a:latin typeface="Arial Narrow"/>
              <a:ea typeface="+mn-ea"/>
              <a:cs typeface="Arial Narrow"/>
            </a:endParaRPr>
          </a:p>
        </p:txBody>
      </p:sp>
      <p:pic>
        <p:nvPicPr>
          <p:cNvPr id="21" name="Picture 8" descr="webcastTemplate_ver2_darktest3"/>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Lst>
  <p:hf hdr="0" ftr="0" dt="0"/>
  <p:txStyles>
    <p:titleStyle>
      <a:lvl1pPr algn="l" defTabSz="457200" rtl="0" eaLnBrk="1" latinLnBrk="0" hangingPunct="1">
        <a:lnSpc>
          <a:spcPts val="2800"/>
        </a:lnSpc>
        <a:spcBef>
          <a:spcPct val="0"/>
        </a:spcBef>
        <a:buNone/>
        <a:defRPr sz="2600" kern="1200" baseline="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AC143"/>
              </a:solidFill>
            </a:endParaRPr>
          </a:p>
        </p:txBody>
      </p:sp>
      <p:sp>
        <p:nvSpPr>
          <p:cNvPr id="16" name="Rectangle 15"/>
          <p:cNvSpPr/>
          <p:nvPr/>
        </p:nvSpPr>
        <p:spPr>
          <a:xfrm>
            <a:off x="0" y="6611112"/>
            <a:ext cx="9144000" cy="246888"/>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Placeholder 13"/>
          <p:cNvSpPr>
            <a:spLocks noGrp="1"/>
          </p:cNvSpPr>
          <p:nvPr>
            <p:ph type="title"/>
          </p:nvPr>
        </p:nvSpPr>
        <p:spPr>
          <a:xfrm>
            <a:off x="157163" y="0"/>
            <a:ext cx="5684837" cy="921004"/>
          </a:xfrm>
          <a:prstGeom prst="rect">
            <a:avLst/>
          </a:prstGeom>
          <a:ln>
            <a:noFill/>
          </a:ln>
        </p:spPr>
        <p:txBody>
          <a:bodyPr vert="horz" lIns="91440" tIns="45720" rIns="91440" bIns="45720" rtlCol="0" anchor="ctr">
            <a:normAutofit/>
          </a:bodyPr>
          <a:lstStyle/>
          <a:p>
            <a:r>
              <a:rPr lang="en-US" dirty="0" smtClean="0"/>
              <a:t>Title = Arial bold 26pt</a:t>
            </a:r>
            <a:endParaRPr lang="en-US" dirty="0"/>
          </a:p>
        </p:txBody>
      </p:sp>
      <p:sp>
        <p:nvSpPr>
          <p:cNvPr id="15" name="Text Placeholder 14"/>
          <p:cNvSpPr>
            <a:spLocks noGrp="1"/>
          </p:cNvSpPr>
          <p:nvPr>
            <p:ph type="body" idx="1"/>
          </p:nvPr>
        </p:nvSpPr>
        <p:spPr>
          <a:xfrm>
            <a:off x="457200" y="1590675"/>
            <a:ext cx="8229600" cy="4810887"/>
          </a:xfrm>
          <a:prstGeom prst="rect">
            <a:avLst/>
          </a:prstGeom>
        </p:spPr>
        <p:txBody>
          <a:bodyPr vert="horz" lIns="91440" tIns="45720" rIns="91440" bIns="45720" rtlCol="0">
            <a:normAutofit/>
          </a:bodyPr>
          <a:lstStyle/>
          <a:p>
            <a:pPr lvl="0"/>
            <a:r>
              <a:rPr lang="en-US" dirty="0" smtClean="0"/>
              <a:t>Arial 24pt</a:t>
            </a:r>
          </a:p>
          <a:p>
            <a:pPr lvl="1"/>
            <a:r>
              <a:rPr lang="en-US" dirty="0" smtClean="0"/>
              <a:t>Arial 20pt</a:t>
            </a:r>
          </a:p>
          <a:p>
            <a:pPr lvl="2"/>
            <a:r>
              <a:rPr lang="en-US" dirty="0" smtClean="0"/>
              <a:t>Arial 18pt</a:t>
            </a:r>
          </a:p>
          <a:p>
            <a:pPr lvl="3"/>
            <a:r>
              <a:rPr lang="en-US" dirty="0" smtClean="0"/>
              <a:t>Arial 18pt</a:t>
            </a:r>
          </a:p>
          <a:p>
            <a:pPr lvl="4"/>
            <a:r>
              <a:rPr lang="en-US" dirty="0" smtClean="0"/>
              <a:t>Arial 18pt</a:t>
            </a:r>
            <a:endParaRPr lang="en-US" dirty="0"/>
          </a:p>
        </p:txBody>
      </p:sp>
      <p:sp>
        <p:nvSpPr>
          <p:cNvPr id="17" name="Text Placeholder 9"/>
          <p:cNvSpPr txBox="1">
            <a:spLocks/>
          </p:cNvSpPr>
          <p:nvPr/>
        </p:nvSpPr>
        <p:spPr>
          <a:xfrm>
            <a:off x="63167" y="6616800"/>
            <a:ext cx="72866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b="0" i="0" dirty="0" smtClean="0">
                <a:latin typeface="HelveticaNeueLT Std Med"/>
                <a:cs typeface="HelveticaNeueLT Std Med"/>
              </a:rPr>
              <a:t>    BUILDING ENERGY CODES </a:t>
            </a:r>
            <a:r>
              <a:rPr lang="en-US" b="0" i="0" dirty="0" smtClean="0">
                <a:solidFill>
                  <a:schemeClr val="accent2"/>
                </a:solidFill>
                <a:latin typeface="HelveticaNeueLT Std Med"/>
                <a:cs typeface="HelveticaNeueLT Std Med"/>
              </a:rPr>
              <a:t>UNIVERSITY</a:t>
            </a:r>
            <a:endParaRPr kumimoji="0" lang="en-US" sz="1000" b="0" i="0" u="none" strike="noStrike" kern="1200" cap="none" spc="0" normalizeH="0" baseline="0" noProof="0" dirty="0">
              <a:ln>
                <a:noFill/>
              </a:ln>
              <a:solidFill>
                <a:schemeClr val="accent2"/>
              </a:solidFill>
              <a:effectLst/>
              <a:uLnTx/>
              <a:uFillTx/>
              <a:latin typeface="HelveticaNeueLT Std Med"/>
              <a:ea typeface="+mn-ea"/>
              <a:cs typeface="HelveticaNeueLT Std Med"/>
            </a:endParaRPr>
          </a:p>
        </p:txBody>
      </p:sp>
      <p:sp>
        <p:nvSpPr>
          <p:cNvPr id="23" name="Rectangle 22"/>
          <p:cNvSpPr/>
          <p:nvPr/>
        </p:nvSpPr>
        <p:spPr>
          <a:xfrm flipH="1" flipV="1">
            <a:off x="0" y="921004"/>
            <a:ext cx="4572000" cy="5486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flipH="1" flipV="1">
            <a:off x="4572000" y="9210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5833872" y="9210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9"/>
          <p:cNvSpPr txBox="1">
            <a:spLocks/>
          </p:cNvSpPr>
          <p:nvPr/>
        </p:nvSpPr>
        <p:spPr>
          <a:xfrm>
            <a:off x="5476875" y="6616800"/>
            <a:ext cx="36671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www.energycodes.gov/training</a:t>
            </a:r>
            <a:endParaRPr kumimoji="0" lang="en-US" sz="10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19" name="Picture 18" descr="doe_logo_ppt.png"/>
          <p:cNvPicPr>
            <a:picLocks noChangeAspect="1"/>
          </p:cNvPicPr>
          <p:nvPr/>
        </p:nvPicPr>
        <p:blipFill>
          <a:blip r:embed="rId14" cstate="print"/>
          <a:stretch>
            <a:fillRect/>
          </a:stretch>
        </p:blipFill>
        <p:spPr>
          <a:xfrm>
            <a:off x="6121400" y="276225"/>
            <a:ext cx="2743200" cy="412750"/>
          </a:xfrm>
          <a:prstGeom prst="rect">
            <a:avLst/>
          </a:prstGeom>
        </p:spPr>
      </p:pic>
      <p:sp>
        <p:nvSpPr>
          <p:cNvPr id="18" name="TextBox 17"/>
          <p:cNvSpPr txBox="1"/>
          <p:nvPr/>
        </p:nvSpPr>
        <p:spPr>
          <a:xfrm>
            <a:off x="8485860" y="6360592"/>
            <a:ext cx="647700" cy="160386"/>
          </a:xfrm>
          <a:prstGeom prst="rect">
            <a:avLst/>
          </a:prstGeom>
        </p:spPr>
        <p:txBody>
          <a:bodyPr vert="horz" wrap="square" lIns="91440" tIns="45720" rIns="91440" bIns="45720" rtlCol="0">
            <a:noAutofit/>
          </a:bodyPr>
          <a:lstStyle/>
          <a:p>
            <a:pPr marL="0" marR="0" indent="0" algn="r" defTabSz="457200" rtl="0" eaLnBrk="1" fontAlgn="auto" latinLnBrk="0" hangingPunct="1">
              <a:lnSpc>
                <a:spcPct val="100000"/>
              </a:lnSpc>
              <a:spcBef>
                <a:spcPct val="20000"/>
              </a:spcBef>
              <a:spcAft>
                <a:spcPts val="0"/>
              </a:spcAft>
              <a:buClrTx/>
              <a:buSzTx/>
              <a:buFont typeface="Arial"/>
              <a:buNone/>
              <a:tabLst/>
            </a:pPr>
            <a:fld id="{8C3BC11C-2E2F-ED43-873A-15A9AEB936B5}" type="slidenum">
              <a:rPr kumimoji="0" lang="en-US" sz="1000" b="0" i="0" u="none" strike="noStrike" kern="1200" cap="none" spc="0" normalizeH="0" baseline="0" noProof="0" smtClean="0">
                <a:ln>
                  <a:noFill/>
                </a:ln>
                <a:solidFill>
                  <a:schemeClr val="tx2"/>
                </a:solidFill>
                <a:effectLst/>
                <a:uLnTx/>
                <a:uFillTx/>
                <a:latin typeface="Arial Narrow"/>
                <a:ea typeface="+mn-ea"/>
                <a:cs typeface="Arial Narrow"/>
              </a:rPr>
              <a:pPr marL="0" marR="0" indent="0" algn="r" defTabSz="457200" rtl="0" eaLnBrk="1" fontAlgn="auto" latinLnBrk="0" hangingPunct="1">
                <a:lnSpc>
                  <a:spcPct val="100000"/>
                </a:lnSpc>
                <a:spcBef>
                  <a:spcPct val="20000"/>
                </a:spcBef>
                <a:spcAft>
                  <a:spcPts val="0"/>
                </a:spcAft>
                <a:buClrTx/>
                <a:buSzTx/>
                <a:buFont typeface="Arial"/>
                <a:buNone/>
                <a:tabLst/>
              </a:pPr>
              <a:t>‹#›</a:t>
            </a:fld>
            <a:endParaRPr kumimoji="0" lang="en-US" sz="1000" b="0" i="0" u="none" strike="noStrike" kern="1200" cap="none" spc="0" normalizeH="0" baseline="0" noProof="0" dirty="0" smtClean="0">
              <a:ln>
                <a:noFill/>
              </a:ln>
              <a:solidFill>
                <a:schemeClr val="tx2"/>
              </a:solidFill>
              <a:effectLst/>
              <a:uLnTx/>
              <a:uFillTx/>
              <a:latin typeface="Arial Narrow"/>
              <a:ea typeface="+mn-ea"/>
              <a:cs typeface="Arial Narrow"/>
            </a:endParaRPr>
          </a:p>
        </p:txBody>
      </p:sp>
      <p:pic>
        <p:nvPicPr>
          <p:cNvPr id="21" name="Picture 8" descr="webcastTemplate_ver2_darktest3"/>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22" name="Picture 8" descr="webcastTemplate_ver2_darktest3"/>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Lst>
  <p:hf hdr="0" ftr="0" dt="0"/>
  <p:txStyles>
    <p:titleStyle>
      <a:lvl1pPr algn="l" defTabSz="457200" rtl="0" eaLnBrk="1" latinLnBrk="0" hangingPunct="1">
        <a:lnSpc>
          <a:spcPts val="2800"/>
        </a:lnSpc>
        <a:spcBef>
          <a:spcPct val="0"/>
        </a:spcBef>
        <a:buNone/>
        <a:defRPr sz="2600" kern="1200" baseline="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685800" y="274638"/>
            <a:ext cx="6705600" cy="4873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6"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30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30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8F1CFF8-FF75-41F7-AD5E-18916EFB50B9}" type="slidenum">
              <a:rPr lang="en-US"/>
              <a:pPr/>
              <a:t>‹#›</a:t>
            </a:fld>
            <a:endParaRPr lang="en-US" dirty="0"/>
          </a:p>
        </p:txBody>
      </p:sp>
      <p:pic>
        <p:nvPicPr>
          <p:cNvPr id="3080" name="Picture 8" descr="webcastTemplate_ver2_darktest3"/>
          <p:cNvPicPr>
            <a:picLocks noChangeAspect="1" noChangeArrowheads="1"/>
          </p:cNvPicPr>
          <p:nvPr/>
        </p:nvPicPr>
        <p:blipFill>
          <a:blip r:embed="rId16"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 id="2147483985" r:id="rId13"/>
    <p:sldLayoutId id="2147483986" r:id="rId14"/>
  </p:sldLayoutIdLst>
  <p:hf hdr="0" ftr="0" dt="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Verdana" pitchFamily="34" charset="0"/>
        </a:defRPr>
      </a:lvl2pPr>
      <a:lvl3pPr algn="ctr" rtl="0" eaLnBrk="1" fontAlgn="base" hangingPunct="1">
        <a:spcBef>
          <a:spcPct val="0"/>
        </a:spcBef>
        <a:spcAft>
          <a:spcPct val="0"/>
        </a:spcAft>
        <a:defRPr sz="3200" b="1">
          <a:solidFill>
            <a:schemeClr val="tx2"/>
          </a:solidFill>
          <a:latin typeface="Verdana" pitchFamily="34" charset="0"/>
        </a:defRPr>
      </a:lvl3pPr>
      <a:lvl4pPr algn="ctr" rtl="0" eaLnBrk="1" fontAlgn="base" hangingPunct="1">
        <a:spcBef>
          <a:spcPct val="0"/>
        </a:spcBef>
        <a:spcAft>
          <a:spcPct val="0"/>
        </a:spcAft>
        <a:defRPr sz="3200" b="1">
          <a:solidFill>
            <a:schemeClr val="tx2"/>
          </a:solidFill>
          <a:latin typeface="Verdana" pitchFamily="34" charset="0"/>
        </a:defRPr>
      </a:lvl4pPr>
      <a:lvl5pPr algn="ctr" rtl="0" eaLnBrk="1" fontAlgn="base" hangingPunct="1">
        <a:spcBef>
          <a:spcPct val="0"/>
        </a:spcBef>
        <a:spcAft>
          <a:spcPct val="0"/>
        </a:spcAft>
        <a:defRPr sz="3200" b="1">
          <a:solidFill>
            <a:schemeClr val="tx2"/>
          </a:solidFill>
          <a:latin typeface="Verdana" pitchFamily="34" charset="0"/>
        </a:defRPr>
      </a:lvl5pPr>
      <a:lvl6pPr marL="457200" algn="ctr" rtl="0" eaLnBrk="1" fontAlgn="base" hangingPunct="1">
        <a:spcBef>
          <a:spcPct val="0"/>
        </a:spcBef>
        <a:spcAft>
          <a:spcPct val="0"/>
        </a:spcAft>
        <a:defRPr sz="3200" b="1">
          <a:solidFill>
            <a:schemeClr val="tx2"/>
          </a:solidFill>
          <a:latin typeface="Verdana" pitchFamily="34" charset="0"/>
        </a:defRPr>
      </a:lvl6pPr>
      <a:lvl7pPr marL="914400" algn="ctr" rtl="0" eaLnBrk="1" fontAlgn="base" hangingPunct="1">
        <a:spcBef>
          <a:spcPct val="0"/>
        </a:spcBef>
        <a:spcAft>
          <a:spcPct val="0"/>
        </a:spcAft>
        <a:defRPr sz="3200" b="1">
          <a:solidFill>
            <a:schemeClr val="tx2"/>
          </a:solidFill>
          <a:latin typeface="Verdana" pitchFamily="34" charset="0"/>
        </a:defRPr>
      </a:lvl7pPr>
      <a:lvl8pPr marL="1371600" algn="ctr" rtl="0" eaLnBrk="1" fontAlgn="base" hangingPunct="1">
        <a:spcBef>
          <a:spcPct val="0"/>
        </a:spcBef>
        <a:spcAft>
          <a:spcPct val="0"/>
        </a:spcAft>
        <a:defRPr sz="3200" b="1">
          <a:solidFill>
            <a:schemeClr val="tx2"/>
          </a:solidFill>
          <a:latin typeface="Verdana" pitchFamily="34" charset="0"/>
        </a:defRPr>
      </a:lvl8pPr>
      <a:lvl9pPr marL="1828800" algn="ctr" rtl="0" eaLnBrk="1" fontAlgn="base" hangingPunct="1">
        <a:spcBef>
          <a:spcPct val="0"/>
        </a:spcBef>
        <a:spcAft>
          <a:spcPct val="0"/>
        </a:spcAft>
        <a:defRPr sz="3200" b="1">
          <a:solidFill>
            <a:schemeClr val="tx2"/>
          </a:solidFill>
          <a:latin typeface="Verdana" pitchFamily="34"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9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9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3.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9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19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19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2.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2" Type="http://schemas.openxmlformats.org/officeDocument/2006/relationships/notesSlide" Target="../notesSlides/notesSlide2.xml"/><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1" Type="http://schemas.openxmlformats.org/officeDocument/2006/relationships/slideLayout" Target="../slideLayouts/slideLayout192.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19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9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92.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0.xml"/><Relationship Id="rId1" Type="http://schemas.openxmlformats.org/officeDocument/2006/relationships/slideLayout" Target="../slideLayouts/slideLayout192.xml"/><Relationship Id="rId5" Type="http://schemas.openxmlformats.org/officeDocument/2006/relationships/image" Target="../media/image19.jpeg"/><Relationship Id="rId4" Type="http://schemas.openxmlformats.org/officeDocument/2006/relationships/hyperlink" Target="https://pnlweb.pnl.gov/projects/BECP/Image%20Library/Image%20Library/Landscape_Lighting.jpg"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9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9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9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92.xml"/></Relationships>
</file>

<file path=ppt/slides/_rels/slide4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hyperlink" Target="http://images.google.com/imgres?imgurl=http://www.energyprobe.org/energyprobe/images/elecMeter.jpg&amp;imgrefurl=http://www.energyprobe.org/energyprobe/index.cfm?DSP=content&amp;ContentID=5124&amp;h=148&amp;w=149&amp;sz=14&amp;tbnid=LByu3RWuoao1xM:&amp;tbnh=89&amp;tbnw=90&amp;hl=en&amp;start=56&amp;prev=/images?q=electricity+meters&amp;start=40&amp;svnum=10&amp;hl=en&amp;lr=&amp;sa=N" TargetMode="External"/><Relationship Id="rId7" Type="http://schemas.openxmlformats.org/officeDocument/2006/relationships/hyperlink" Target="http://images.google.com/imgres?imgurl=http://www.punerealestate.com/marigold/images/highrise_apartments.jpg&amp;imgrefurl=http://www.punerealestate.com/marigold/apartmentsinkalyaninagar_interiors.htm&amp;h=350&amp;w=282&amp;sz=34&amp;tbnid=RPWNfryMyPa-8M:&amp;tbnh=116&amp;tbnw=93&amp;hl=en&amp;start=28&amp;prev=/images?q=new+high+rise+apartments&amp;start=20&amp;svnum=10&amp;hl=en&amp;lr=&amp;sa=N" TargetMode="External"/><Relationship Id="rId2" Type="http://schemas.openxmlformats.org/officeDocument/2006/relationships/notesSlide" Target="../notesSlides/notesSlide45.xml"/><Relationship Id="rId1" Type="http://schemas.openxmlformats.org/officeDocument/2006/relationships/slideLayout" Target="../slideLayouts/slideLayout192.xml"/><Relationship Id="rId6" Type="http://schemas.openxmlformats.org/officeDocument/2006/relationships/image" Target="../media/image21.jpeg"/><Relationship Id="rId5" Type="http://schemas.openxmlformats.org/officeDocument/2006/relationships/hyperlink" Target="http://images.google.com/imgres?imgurl=http://www.reflections.com.au/GoldCoast/Hotels/cap1.jpg&amp;imgrefurl=http://www.reflections.com.au/GoldCoast/Hotels/Capricornia.html&amp;h=323&amp;w=231&amp;sz=19&amp;tbnid=SF6T4twebZ9pPM:&amp;tbnh=114&amp;tbnw=81&amp;hl=en&amp;start=4&amp;prev=/images?q=high+rise+apartments&amp;svnum=10&amp;hl=en&amp;lr=" TargetMode="External"/><Relationship Id="rId10" Type="http://schemas.openxmlformats.org/officeDocument/2006/relationships/image" Target="../media/image23.jpeg"/><Relationship Id="rId4" Type="http://schemas.openxmlformats.org/officeDocument/2006/relationships/image" Target="../media/image20.jpeg"/><Relationship Id="rId9" Type="http://schemas.openxmlformats.org/officeDocument/2006/relationships/hyperlink" Target="http://images.google.com/imgres?imgurl=http://www.savannahnow.com/exchange/images/120101/full_utility.jpg&amp;imgrefurl=http://www.savannahnow.com/exchange/stories/120101/PULutilityassistance.shtml&amp;h=259&amp;w=480&amp;sz=37&amp;tbnid=eq_K3bC4vPK_GM:&amp;tbnh=67&amp;tbnw=126&amp;hl=en&amp;start=32&amp;prev=/images?q=electricity+apartment+meters&amp;start=20&amp;svnum=10&amp;hl=en&amp;lr=&amp;sa=N"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9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9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93.xml"/><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9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9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0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9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9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92.xml"/></Relationships>
</file>

<file path=ppt/slides/_rels/slide5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5.xml"/><Relationship Id="rId1" Type="http://schemas.openxmlformats.org/officeDocument/2006/relationships/slideLayout" Target="../slideLayouts/slideLayout200.xml"/><Relationship Id="rId4" Type="http://schemas.openxmlformats.org/officeDocument/2006/relationships/image" Target="../media/image25.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9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94.xml"/><Relationship Id="rId5" Type="http://schemas.openxmlformats.org/officeDocument/2006/relationships/image" Target="../media/image11.wmf"/><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ext Box 7"/>
          <p:cNvSpPr txBox="1">
            <a:spLocks noChangeArrowheads="1"/>
          </p:cNvSpPr>
          <p:nvPr/>
        </p:nvSpPr>
        <p:spPr bwMode="auto">
          <a:xfrm>
            <a:off x="31530" y="6686550"/>
            <a:ext cx="1543050" cy="228600"/>
          </a:xfrm>
          <a:prstGeom prst="rect">
            <a:avLst/>
          </a:prstGeom>
          <a:noFill/>
          <a:ln w="9525">
            <a:noFill/>
            <a:miter lim="800000"/>
            <a:headEnd/>
            <a:tailEnd/>
          </a:ln>
        </p:spPr>
        <p:txBody>
          <a:bodyPr>
            <a:spAutoFit/>
          </a:bodyPr>
          <a:lstStyle/>
          <a:p>
            <a:pPr>
              <a:spcBef>
                <a:spcPct val="50000"/>
              </a:spcBef>
            </a:pPr>
            <a:r>
              <a:rPr lang="en-US" sz="900" dirty="0" smtClean="0"/>
              <a:t>PNNL-SA-132937</a:t>
            </a:r>
            <a:endParaRPr lang="en-US" sz="900" dirty="0"/>
          </a:p>
        </p:txBody>
      </p:sp>
      <p:sp>
        <p:nvSpPr>
          <p:cNvPr id="8" name="Subtitle 7"/>
          <p:cNvSpPr>
            <a:spLocks noGrp="1"/>
          </p:cNvSpPr>
          <p:nvPr>
            <p:ph type="subTitle" idx="1"/>
          </p:nvPr>
        </p:nvSpPr>
        <p:spPr/>
        <p:txBody>
          <a:bodyPr/>
          <a:lstStyle/>
          <a:p>
            <a:r>
              <a:rPr lang="en-US" dirty="0" smtClean="0"/>
              <a:t>2018 IECC Commercial </a:t>
            </a:r>
            <a:r>
              <a:rPr lang="en-US" dirty="0"/>
              <a:t>Electrical </a:t>
            </a:r>
            <a:r>
              <a:rPr lang="en-US" dirty="0" smtClean="0"/>
              <a:t>Power and Lighting Systems</a:t>
            </a:r>
            <a:endParaRPr lang="en-US" dirty="0"/>
          </a:p>
        </p:txBody>
      </p:sp>
      <p:sp>
        <p:nvSpPr>
          <p:cNvPr id="6" name="Text Placeholder 5"/>
          <p:cNvSpPr>
            <a:spLocks noGrp="1"/>
          </p:cNvSpPr>
          <p:nvPr>
            <p:ph type="body" sz="quarter" idx="10"/>
          </p:nvPr>
        </p:nvSpPr>
        <p:spPr/>
        <p:txBody>
          <a:bodyPr>
            <a:normAutofit lnSpcReduction="10000"/>
          </a:bodyPr>
          <a:lstStyle/>
          <a:p>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107577" y="0"/>
            <a:ext cx="6091518" cy="921004"/>
          </a:xfrm>
        </p:spPr>
        <p:txBody>
          <a:bodyPr>
            <a:normAutofit/>
          </a:bodyPr>
          <a:lstStyle/>
          <a:p>
            <a:pPr>
              <a:lnSpc>
                <a:spcPct val="80000"/>
              </a:lnSpc>
            </a:pPr>
            <a:r>
              <a:rPr lang="en-US" sz="2400" b="1" dirty="0" smtClean="0">
                <a:ea typeface="ＭＳ Ｐゴシック" pitchFamily="28" charset="-128"/>
              </a:rPr>
              <a:t>Building Area Method </a:t>
            </a:r>
            <a:br>
              <a:rPr lang="en-US" sz="2400" b="1" dirty="0" smtClean="0">
                <a:ea typeface="ＭＳ Ｐゴシック" pitchFamily="28" charset="-128"/>
              </a:rPr>
            </a:br>
            <a:r>
              <a:rPr lang="en-US" sz="2000" b="1" i="1" dirty="0" smtClean="0">
                <a:ea typeface="ＭＳ Ｐゴシック" pitchFamily="28" charset="-128"/>
              </a:rPr>
              <a:t>Table C405.</a:t>
            </a:r>
            <a:r>
              <a:rPr lang="en-US" sz="2000" b="1" i="1" dirty="0" smtClean="0">
                <a:solidFill>
                  <a:srgbClr val="FF0000"/>
                </a:solidFill>
                <a:ea typeface="ＭＳ Ｐゴシック" pitchFamily="28" charset="-128"/>
              </a:rPr>
              <a:t>3</a:t>
            </a:r>
            <a:r>
              <a:rPr lang="en-US" sz="2000" b="1" i="1" dirty="0" smtClean="0">
                <a:ea typeface="ＭＳ Ｐゴシック" pitchFamily="28" charset="-128"/>
              </a:rPr>
              <a:t>.2(1)</a:t>
            </a:r>
            <a:endParaRPr lang="en-US" sz="2400" b="1" i="1" dirty="0" smtClean="0">
              <a:ea typeface="ＭＳ Ｐゴシック" pitchFamily="28" charset="-128"/>
            </a:endParaRPr>
          </a:p>
        </p:txBody>
      </p:sp>
      <p:graphicFrame>
        <p:nvGraphicFramePr>
          <p:cNvPr id="7" name="Table 6"/>
          <p:cNvGraphicFramePr>
            <a:graphicFrameLocks noGrp="1"/>
          </p:cNvGraphicFramePr>
          <p:nvPr>
            <p:extLst>
              <p:ext uri="{D42A27DB-BD31-4B8C-83A1-F6EECF244321}">
                <p14:modId xmlns:p14="http://schemas.microsoft.com/office/powerpoint/2010/main" val="1922338291"/>
              </p:ext>
            </p:extLst>
          </p:nvPr>
        </p:nvGraphicFramePr>
        <p:xfrm>
          <a:off x="1524000" y="1397000"/>
          <a:ext cx="5276045" cy="4079240"/>
        </p:xfrm>
        <a:graphic>
          <a:graphicData uri="http://schemas.openxmlformats.org/drawingml/2006/table">
            <a:tbl>
              <a:tblPr firstRow="1" bandRow="1">
                <a:tableStyleId>{5C22544A-7EE6-4342-B048-85BDC9FD1C3A}</a:tableStyleId>
              </a:tblPr>
              <a:tblGrid>
                <a:gridCol w="3161911"/>
                <a:gridCol w="2114134"/>
              </a:tblGrid>
              <a:tr h="370840">
                <a:tc>
                  <a:txBody>
                    <a:bodyPr/>
                    <a:lstStyle/>
                    <a:p>
                      <a:pPr algn="ctr"/>
                      <a:r>
                        <a:rPr lang="en-US" dirty="0" smtClean="0"/>
                        <a:t>Building</a:t>
                      </a:r>
                      <a:r>
                        <a:rPr lang="en-US" baseline="0" dirty="0" smtClean="0"/>
                        <a:t> Area Type</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LPD (w/ft</a:t>
                      </a:r>
                      <a:r>
                        <a:rPr lang="en-US" baseline="30000" dirty="0" smtClean="0"/>
                        <a:t>2</a:t>
                      </a:r>
                      <a:r>
                        <a:rPr lang="en-US" dirty="0" smtClean="0"/>
                        <a:t>)</a:t>
                      </a:r>
                    </a:p>
                  </a:txBody>
                  <a:tcPr/>
                </a:tc>
              </a:tr>
              <a:tr h="370840">
                <a:tc>
                  <a:txBody>
                    <a:bodyPr/>
                    <a:lstStyle/>
                    <a:p>
                      <a:r>
                        <a:rPr lang="en-US" dirty="0" smtClean="0"/>
                        <a:t>Automotive facility</a:t>
                      </a:r>
                      <a:endParaRPr lang="en-US" dirty="0"/>
                    </a:p>
                  </a:txBody>
                  <a:tcPr/>
                </a:tc>
                <a:tc>
                  <a:txBody>
                    <a:bodyPr/>
                    <a:lstStyle/>
                    <a:p>
                      <a:pPr algn="ctr"/>
                      <a:r>
                        <a:rPr lang="en-US" dirty="0" smtClean="0">
                          <a:solidFill>
                            <a:srgbClr val="FF0000"/>
                          </a:solidFill>
                        </a:rPr>
                        <a:t>0.71</a:t>
                      </a:r>
                      <a:endParaRPr lang="en-US" dirty="0">
                        <a:solidFill>
                          <a:srgbClr val="FF0000"/>
                        </a:solidFill>
                      </a:endParaRPr>
                    </a:p>
                  </a:txBody>
                  <a:tcPr/>
                </a:tc>
              </a:tr>
              <a:tr h="370840">
                <a:tc>
                  <a:txBody>
                    <a:bodyPr/>
                    <a:lstStyle/>
                    <a:p>
                      <a:r>
                        <a:rPr lang="en-US" dirty="0" smtClean="0"/>
                        <a:t>Convention center</a:t>
                      </a:r>
                      <a:endParaRPr lang="en-US" dirty="0"/>
                    </a:p>
                  </a:txBody>
                  <a:tcPr/>
                </a:tc>
                <a:tc>
                  <a:txBody>
                    <a:bodyPr/>
                    <a:lstStyle/>
                    <a:p>
                      <a:pPr algn="ctr"/>
                      <a:r>
                        <a:rPr lang="en-US" dirty="0" smtClean="0">
                          <a:solidFill>
                            <a:srgbClr val="FF0000"/>
                          </a:solidFill>
                        </a:rPr>
                        <a:t>0.76</a:t>
                      </a:r>
                      <a:endParaRPr lang="en-US" dirty="0">
                        <a:solidFill>
                          <a:srgbClr val="FF0000"/>
                        </a:solidFill>
                      </a:endParaRPr>
                    </a:p>
                  </a:txBody>
                  <a:tcPr/>
                </a:tc>
              </a:tr>
              <a:tr h="370840">
                <a:tc>
                  <a:txBody>
                    <a:bodyPr/>
                    <a:lstStyle/>
                    <a:p>
                      <a:r>
                        <a:rPr lang="en-US" dirty="0" smtClean="0"/>
                        <a:t>Courthouse</a:t>
                      </a:r>
                      <a:endParaRPr lang="en-US" dirty="0"/>
                    </a:p>
                  </a:txBody>
                  <a:tcPr/>
                </a:tc>
                <a:tc>
                  <a:txBody>
                    <a:bodyPr/>
                    <a:lstStyle/>
                    <a:p>
                      <a:pPr algn="ctr"/>
                      <a:r>
                        <a:rPr lang="en-US" dirty="0" smtClean="0">
                          <a:solidFill>
                            <a:srgbClr val="FF0000"/>
                          </a:solidFill>
                        </a:rPr>
                        <a:t>0.90</a:t>
                      </a:r>
                      <a:endParaRPr lang="en-US" dirty="0">
                        <a:solidFill>
                          <a:srgbClr val="FF0000"/>
                        </a:solidFill>
                      </a:endParaRPr>
                    </a:p>
                  </a:txBody>
                  <a:tcPr/>
                </a:tc>
              </a:tr>
              <a:tr h="370840">
                <a:tc>
                  <a:txBody>
                    <a:bodyPr/>
                    <a:lstStyle/>
                    <a:p>
                      <a:r>
                        <a:rPr lang="en-US" dirty="0" smtClean="0"/>
                        <a:t>Dining:  bar lounge/leisure</a:t>
                      </a:r>
                      <a:endParaRPr lang="en-US" dirty="0"/>
                    </a:p>
                  </a:txBody>
                  <a:tcPr/>
                </a:tc>
                <a:tc>
                  <a:txBody>
                    <a:bodyPr/>
                    <a:lstStyle/>
                    <a:p>
                      <a:pPr algn="ctr"/>
                      <a:r>
                        <a:rPr lang="en-US" dirty="0" smtClean="0">
                          <a:solidFill>
                            <a:srgbClr val="FF0000"/>
                          </a:solidFill>
                        </a:rPr>
                        <a:t>0.90</a:t>
                      </a:r>
                      <a:endParaRPr lang="en-US" dirty="0">
                        <a:solidFill>
                          <a:srgbClr val="FF0000"/>
                        </a:solidFill>
                      </a:endParaRPr>
                    </a:p>
                  </a:txBody>
                  <a:tcPr/>
                </a:tc>
              </a:tr>
              <a:tr h="370840">
                <a:tc>
                  <a:txBody>
                    <a:bodyPr/>
                    <a:lstStyle/>
                    <a:p>
                      <a:r>
                        <a:rPr lang="en-US" dirty="0" smtClean="0"/>
                        <a:t>Dining:  cafeteria/fast</a:t>
                      </a:r>
                      <a:r>
                        <a:rPr lang="en-US" baseline="0" dirty="0" smtClean="0"/>
                        <a:t> food</a:t>
                      </a:r>
                      <a:endParaRPr lang="en-US" dirty="0"/>
                    </a:p>
                  </a:txBody>
                  <a:tcPr/>
                </a:tc>
                <a:tc>
                  <a:txBody>
                    <a:bodyPr/>
                    <a:lstStyle/>
                    <a:p>
                      <a:pPr algn="ctr"/>
                      <a:r>
                        <a:rPr lang="en-US" dirty="0" smtClean="0">
                          <a:solidFill>
                            <a:srgbClr val="FF0000"/>
                          </a:solidFill>
                        </a:rPr>
                        <a:t>0.79</a:t>
                      </a:r>
                      <a:endParaRPr lang="en-US" dirty="0">
                        <a:solidFill>
                          <a:srgbClr val="FF0000"/>
                        </a:solidFill>
                      </a:endParaRPr>
                    </a:p>
                  </a:txBody>
                  <a:tcPr/>
                </a:tc>
              </a:tr>
              <a:tr h="370840">
                <a:tc>
                  <a:txBody>
                    <a:bodyPr/>
                    <a:lstStyle/>
                    <a:p>
                      <a:r>
                        <a:rPr lang="en-US" dirty="0" smtClean="0"/>
                        <a:t>Dining:  family</a:t>
                      </a:r>
                      <a:endParaRPr lang="en-US" dirty="0"/>
                    </a:p>
                  </a:txBody>
                  <a:tcPr/>
                </a:tc>
                <a:tc>
                  <a:txBody>
                    <a:bodyPr/>
                    <a:lstStyle/>
                    <a:p>
                      <a:pPr algn="ctr"/>
                      <a:r>
                        <a:rPr lang="en-US" dirty="0" smtClean="0">
                          <a:solidFill>
                            <a:srgbClr val="FF0000"/>
                          </a:solidFill>
                        </a:rPr>
                        <a:t>0.78</a:t>
                      </a:r>
                      <a:endParaRPr lang="en-US" dirty="0">
                        <a:solidFill>
                          <a:srgbClr val="FF0000"/>
                        </a:solidFill>
                      </a:endParaRPr>
                    </a:p>
                  </a:txBody>
                  <a:tcPr/>
                </a:tc>
              </a:tr>
              <a:tr h="370840">
                <a:tc>
                  <a:txBody>
                    <a:bodyPr/>
                    <a:lstStyle/>
                    <a:p>
                      <a:r>
                        <a:rPr lang="en-US" dirty="0" smtClean="0"/>
                        <a:t>Dormitory</a:t>
                      </a:r>
                      <a:endParaRPr lang="en-US" dirty="0"/>
                    </a:p>
                  </a:txBody>
                  <a:tcPr/>
                </a:tc>
                <a:tc>
                  <a:txBody>
                    <a:bodyPr/>
                    <a:lstStyle/>
                    <a:p>
                      <a:pPr algn="ctr"/>
                      <a:r>
                        <a:rPr lang="en-US" dirty="0" smtClean="0">
                          <a:solidFill>
                            <a:srgbClr val="FF0000"/>
                          </a:solidFill>
                        </a:rPr>
                        <a:t>0.61</a:t>
                      </a:r>
                      <a:endParaRPr lang="en-US" dirty="0">
                        <a:solidFill>
                          <a:srgbClr val="FF0000"/>
                        </a:solidFill>
                      </a:endParaRPr>
                    </a:p>
                  </a:txBody>
                  <a:tcPr/>
                </a:tc>
              </a:tr>
              <a:tr h="370840">
                <a:tc>
                  <a:txBody>
                    <a:bodyPr/>
                    <a:lstStyle/>
                    <a:p>
                      <a:r>
                        <a:rPr lang="en-US" dirty="0" smtClean="0"/>
                        <a:t>Exercise center</a:t>
                      </a:r>
                      <a:endParaRPr lang="en-US" dirty="0"/>
                    </a:p>
                  </a:txBody>
                  <a:tcPr/>
                </a:tc>
                <a:tc>
                  <a:txBody>
                    <a:bodyPr/>
                    <a:lstStyle/>
                    <a:p>
                      <a:pPr algn="ctr"/>
                      <a:r>
                        <a:rPr lang="en-US" dirty="0" smtClean="0">
                          <a:solidFill>
                            <a:srgbClr val="FF0000"/>
                          </a:solidFill>
                        </a:rPr>
                        <a:t>0.65</a:t>
                      </a:r>
                      <a:endParaRPr lang="en-US" dirty="0">
                        <a:solidFill>
                          <a:srgbClr val="FF0000"/>
                        </a:solidFill>
                      </a:endParaRPr>
                    </a:p>
                  </a:txBody>
                  <a:tcPr/>
                </a:tc>
              </a:tr>
              <a:tr h="370840">
                <a:tc>
                  <a:txBody>
                    <a:bodyPr/>
                    <a:lstStyle/>
                    <a:p>
                      <a:r>
                        <a:rPr lang="en-US" dirty="0" smtClean="0"/>
                        <a:t>Fire station</a:t>
                      </a:r>
                      <a:endParaRPr lang="en-US" dirty="0"/>
                    </a:p>
                  </a:txBody>
                  <a:tcPr/>
                </a:tc>
                <a:tc>
                  <a:txBody>
                    <a:bodyPr/>
                    <a:lstStyle/>
                    <a:p>
                      <a:pPr algn="ctr"/>
                      <a:r>
                        <a:rPr lang="en-US" dirty="0" smtClean="0">
                          <a:solidFill>
                            <a:srgbClr val="FF0000"/>
                          </a:solidFill>
                        </a:rPr>
                        <a:t>0.53</a:t>
                      </a:r>
                      <a:endParaRPr lang="en-US" dirty="0">
                        <a:solidFill>
                          <a:srgbClr val="FF0000"/>
                        </a:solidFill>
                      </a:endParaRPr>
                    </a:p>
                  </a:txBody>
                  <a:tcPr/>
                </a:tc>
              </a:tr>
              <a:tr h="370840">
                <a:tc>
                  <a:txBody>
                    <a:bodyPr/>
                    <a:lstStyle/>
                    <a:p>
                      <a:r>
                        <a:rPr lang="en-US" dirty="0" smtClean="0"/>
                        <a:t>Gymnasium</a:t>
                      </a:r>
                      <a:endParaRPr lang="en-US" dirty="0"/>
                    </a:p>
                  </a:txBody>
                  <a:tcPr/>
                </a:tc>
                <a:tc>
                  <a:txBody>
                    <a:bodyPr/>
                    <a:lstStyle/>
                    <a:p>
                      <a:pPr algn="ctr"/>
                      <a:r>
                        <a:rPr lang="en-US" dirty="0" smtClean="0">
                          <a:solidFill>
                            <a:srgbClr val="FF0000"/>
                          </a:solidFill>
                        </a:rPr>
                        <a:t>0.68</a:t>
                      </a:r>
                      <a:endParaRPr lang="en-US" dirty="0">
                        <a:solidFill>
                          <a:srgbClr val="FF0000"/>
                        </a:solidFill>
                      </a:endParaRPr>
                    </a:p>
                  </a:txBody>
                  <a:tcPr/>
                </a:tc>
              </a:tr>
            </a:tbl>
          </a:graphicData>
        </a:graphic>
      </p:graphicFrame>
      <p:sp>
        <p:nvSpPr>
          <p:cNvPr id="8" name="TextBox 7"/>
          <p:cNvSpPr txBox="1"/>
          <p:nvPr/>
        </p:nvSpPr>
        <p:spPr>
          <a:xfrm>
            <a:off x="3593205" y="5628063"/>
            <a:ext cx="2923504" cy="321972"/>
          </a:xfrm>
          <a:prstGeom prst="rect">
            <a:avLst/>
          </a:prstGeom>
        </p:spPr>
        <p:txBody>
          <a:bodyPr vert="horz" wrap="square" lIns="91440" tIns="45720" rIns="91440" bIns="45720" rtlCol="0">
            <a:normAutofit fontScale="77500" lnSpcReduction="2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323" b="1" i="0" u="none" strike="noStrike" kern="1200" cap="none" spc="0" normalizeH="0" baseline="0" noProof="0" dirty="0" smtClean="0">
                <a:ln>
                  <a:noFill/>
                </a:ln>
                <a:effectLst/>
                <a:uLnTx/>
                <a:uFillTx/>
                <a:latin typeface="Arial Narrow"/>
                <a:ea typeface="+mn-ea"/>
                <a:cs typeface="Arial Narrow"/>
              </a:rPr>
              <a:t>(partial table)</a:t>
            </a:r>
          </a:p>
        </p:txBody>
      </p:sp>
    </p:spTree>
    <p:extLst>
      <p:ext uri="{BB962C8B-B14F-4D97-AF65-F5344CB8AC3E}">
        <p14:creationId xmlns:p14="http://schemas.microsoft.com/office/powerpoint/2010/main" val="26350064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379540" y="0"/>
            <a:ext cx="5462460" cy="921004"/>
          </a:xfrm>
        </p:spPr>
        <p:txBody>
          <a:bodyPr>
            <a:normAutofit/>
          </a:bodyPr>
          <a:lstStyle/>
          <a:p>
            <a:pPr>
              <a:lnSpc>
                <a:spcPct val="80000"/>
              </a:lnSpc>
            </a:pPr>
            <a:r>
              <a:rPr lang="en-US" sz="2400" b="1" dirty="0" smtClean="0">
                <a:ea typeface="ＭＳ Ｐゴシック" pitchFamily="28" charset="-128"/>
              </a:rPr>
              <a:t>Space-By-Space Method </a:t>
            </a:r>
            <a:br>
              <a:rPr lang="en-US" sz="2400" b="1" dirty="0" smtClean="0">
                <a:ea typeface="ＭＳ Ｐゴシック" pitchFamily="28" charset="-128"/>
              </a:rPr>
            </a:br>
            <a:r>
              <a:rPr lang="en-US" sz="2000" b="1" i="1" dirty="0" smtClean="0">
                <a:ea typeface="ＭＳ Ｐゴシック" pitchFamily="28" charset="-128"/>
              </a:rPr>
              <a:t>Table C405.</a:t>
            </a:r>
            <a:r>
              <a:rPr lang="en-US" sz="2000" b="1" i="1" dirty="0" smtClean="0">
                <a:solidFill>
                  <a:srgbClr val="FF0000"/>
                </a:solidFill>
                <a:ea typeface="ＭＳ Ｐゴシック" pitchFamily="28" charset="-128"/>
              </a:rPr>
              <a:t>3</a:t>
            </a:r>
            <a:r>
              <a:rPr lang="en-US" sz="2000" b="1" i="1" dirty="0" smtClean="0">
                <a:ea typeface="ＭＳ Ｐゴシック" pitchFamily="28" charset="-128"/>
              </a:rPr>
              <a:t>.2(2)</a:t>
            </a:r>
            <a:endParaRPr lang="en-US" sz="2400" b="1" i="1" dirty="0" smtClean="0">
              <a:ea typeface="ＭＳ Ｐゴシック" pitchFamily="28" charset="-128"/>
            </a:endParaRPr>
          </a:p>
        </p:txBody>
      </p:sp>
      <p:graphicFrame>
        <p:nvGraphicFramePr>
          <p:cNvPr id="7" name="Table 6"/>
          <p:cNvGraphicFramePr>
            <a:graphicFrameLocks noGrp="1"/>
          </p:cNvGraphicFramePr>
          <p:nvPr>
            <p:extLst>
              <p:ext uri="{D42A27DB-BD31-4B8C-83A1-F6EECF244321}">
                <p14:modId xmlns:p14="http://schemas.microsoft.com/office/powerpoint/2010/main" val="925281517"/>
              </p:ext>
            </p:extLst>
          </p:nvPr>
        </p:nvGraphicFramePr>
        <p:xfrm>
          <a:off x="744294" y="1721969"/>
          <a:ext cx="7283383" cy="3708400"/>
        </p:xfrm>
        <a:graphic>
          <a:graphicData uri="http://schemas.openxmlformats.org/drawingml/2006/table">
            <a:tbl>
              <a:tblPr firstRow="1" bandRow="1">
                <a:tableStyleId>{5C22544A-7EE6-4342-B048-85BDC9FD1C3A}</a:tableStyleId>
              </a:tblPr>
              <a:tblGrid>
                <a:gridCol w="3992452"/>
                <a:gridCol w="3290931"/>
              </a:tblGrid>
              <a:tr h="370840">
                <a:tc>
                  <a:txBody>
                    <a:bodyPr/>
                    <a:lstStyle/>
                    <a:p>
                      <a:pPr algn="ctr"/>
                      <a:r>
                        <a:rPr lang="en-US" dirty="0" smtClean="0"/>
                        <a:t>Common Space Types</a:t>
                      </a:r>
                      <a:endParaRPr lang="en-US" dirty="0"/>
                    </a:p>
                  </a:txBody>
                  <a:tcPr/>
                </a:tc>
                <a:tc>
                  <a:txBody>
                    <a:bodyPr/>
                    <a:lstStyle/>
                    <a:p>
                      <a:pPr algn="ctr"/>
                      <a:r>
                        <a:rPr lang="en-US" dirty="0" smtClean="0"/>
                        <a:t>LPD (w/ft</a:t>
                      </a:r>
                      <a:r>
                        <a:rPr lang="en-US" baseline="30000" dirty="0" smtClean="0"/>
                        <a:t>2</a:t>
                      </a:r>
                      <a:r>
                        <a:rPr lang="en-US" dirty="0" smtClean="0"/>
                        <a:t>)</a:t>
                      </a:r>
                      <a:endParaRPr lang="en-US" dirty="0"/>
                    </a:p>
                  </a:txBody>
                  <a:tcPr/>
                </a:tc>
              </a:tr>
              <a:tr h="370840">
                <a:tc>
                  <a:txBody>
                    <a:bodyPr/>
                    <a:lstStyle/>
                    <a:p>
                      <a:r>
                        <a:rPr lang="en-US" dirty="0" smtClean="0"/>
                        <a:t>Locker</a:t>
                      </a:r>
                      <a:r>
                        <a:rPr lang="en-US" baseline="0" dirty="0" smtClean="0"/>
                        <a:t> room</a:t>
                      </a:r>
                      <a:endParaRPr lang="en-US" dirty="0"/>
                    </a:p>
                  </a:txBody>
                  <a:tcPr/>
                </a:tc>
                <a:tc>
                  <a:txBody>
                    <a:bodyPr/>
                    <a:lstStyle/>
                    <a:p>
                      <a:pPr marL="0" algn="ctr" defTabSz="457200" rtl="0" eaLnBrk="1" latinLnBrk="0" hangingPunct="1"/>
                      <a:r>
                        <a:rPr lang="en-US" sz="1800" kern="1200" dirty="0" smtClean="0">
                          <a:solidFill>
                            <a:srgbClr val="FF0000"/>
                          </a:solidFill>
                          <a:latin typeface="+mn-lt"/>
                          <a:ea typeface="+mn-ea"/>
                          <a:cs typeface="+mn-cs"/>
                        </a:rPr>
                        <a:t>0.48</a:t>
                      </a:r>
                      <a:endParaRPr lang="en-US" sz="1800" kern="1200" dirty="0">
                        <a:solidFill>
                          <a:srgbClr val="FF0000"/>
                        </a:solidFill>
                        <a:latin typeface="+mn-lt"/>
                        <a:ea typeface="+mn-ea"/>
                        <a:cs typeface="+mn-cs"/>
                      </a:endParaRPr>
                    </a:p>
                  </a:txBody>
                  <a:tcPr/>
                </a:tc>
              </a:tr>
              <a:tr h="370840">
                <a:tc>
                  <a:txBody>
                    <a:bodyPr/>
                    <a:lstStyle/>
                    <a:p>
                      <a:r>
                        <a:rPr lang="en-US" dirty="0" smtClean="0"/>
                        <a:t>Lounge/breakroom</a:t>
                      </a:r>
                      <a:endParaRPr lang="en-US" dirty="0"/>
                    </a:p>
                  </a:txBody>
                  <a:tcPr/>
                </a:tc>
                <a:tc>
                  <a:txBody>
                    <a:bodyPr/>
                    <a:lstStyle/>
                    <a:p>
                      <a:endParaRPr lang="en-US" dirty="0">
                        <a:solidFill>
                          <a:srgbClr val="FF0000"/>
                        </a:solidFill>
                      </a:endParaRPr>
                    </a:p>
                  </a:txBody>
                  <a:tcPr/>
                </a:tc>
              </a:tr>
              <a:tr h="370840">
                <a:tc>
                  <a:txBody>
                    <a:bodyPr/>
                    <a:lstStyle/>
                    <a:p>
                      <a:r>
                        <a:rPr lang="en-US" dirty="0" smtClean="0"/>
                        <a:t>    In a healthcare facility</a:t>
                      </a:r>
                      <a:endParaRPr lang="en-US" dirty="0"/>
                    </a:p>
                  </a:txBody>
                  <a:tcPr/>
                </a:tc>
                <a:tc>
                  <a:txBody>
                    <a:bodyPr/>
                    <a:lstStyle/>
                    <a:p>
                      <a:pPr marL="0" algn="ctr" defTabSz="457200" rtl="0" eaLnBrk="1" latinLnBrk="0" hangingPunct="1"/>
                      <a:r>
                        <a:rPr lang="en-US" sz="1800" kern="1200" dirty="0" smtClean="0">
                          <a:solidFill>
                            <a:srgbClr val="FF0000"/>
                          </a:solidFill>
                          <a:latin typeface="+mn-lt"/>
                          <a:ea typeface="+mn-ea"/>
                          <a:cs typeface="+mn-cs"/>
                        </a:rPr>
                        <a:t>0.78</a:t>
                      </a:r>
                      <a:endParaRPr lang="en-US" sz="1800" kern="1200" dirty="0">
                        <a:solidFill>
                          <a:srgbClr val="FF0000"/>
                        </a:solidFill>
                        <a:latin typeface="+mn-lt"/>
                        <a:ea typeface="+mn-ea"/>
                        <a:cs typeface="+mn-cs"/>
                      </a:endParaRPr>
                    </a:p>
                  </a:txBody>
                  <a:tcPr/>
                </a:tc>
              </a:tr>
              <a:tr h="370840">
                <a:tc>
                  <a:txBody>
                    <a:bodyPr/>
                    <a:lstStyle/>
                    <a:p>
                      <a:r>
                        <a:rPr lang="en-US" dirty="0" smtClean="0"/>
                        <a:t>    Otherwise</a:t>
                      </a:r>
                      <a:endParaRPr lang="en-US" dirty="0"/>
                    </a:p>
                  </a:txBody>
                  <a:tcPr/>
                </a:tc>
                <a:tc>
                  <a:txBody>
                    <a:bodyPr/>
                    <a:lstStyle/>
                    <a:p>
                      <a:pPr algn="ctr"/>
                      <a:r>
                        <a:rPr lang="en-US" dirty="0" smtClean="0">
                          <a:solidFill>
                            <a:srgbClr val="FF0000"/>
                          </a:solidFill>
                        </a:rPr>
                        <a:t>0.62</a:t>
                      </a:r>
                      <a:endParaRPr lang="en-US" dirty="0">
                        <a:solidFill>
                          <a:srgbClr val="FF0000"/>
                        </a:solidFill>
                      </a:endParaRPr>
                    </a:p>
                  </a:txBody>
                  <a:tcPr/>
                </a:tc>
              </a:tr>
              <a:tr h="370840">
                <a:tc>
                  <a:txBody>
                    <a:bodyPr/>
                    <a:lstStyle/>
                    <a:p>
                      <a:r>
                        <a:rPr lang="en-US" dirty="0" smtClean="0"/>
                        <a:t>Office</a:t>
                      </a:r>
                      <a:endParaRPr lang="en-US" dirty="0"/>
                    </a:p>
                  </a:txBody>
                  <a:tcPr/>
                </a:tc>
                <a:tc>
                  <a:txBody>
                    <a:bodyPr/>
                    <a:lstStyle/>
                    <a:p>
                      <a:pPr algn="ctr"/>
                      <a:r>
                        <a:rPr lang="en-US" dirty="0" smtClean="0">
                          <a:solidFill>
                            <a:srgbClr val="FF0000"/>
                          </a:solidFill>
                        </a:rPr>
                        <a:t> </a:t>
                      </a:r>
                      <a:endParaRPr lang="en-US" dirty="0">
                        <a:solidFill>
                          <a:srgbClr val="FF0000"/>
                        </a:solidFill>
                      </a:endParaRPr>
                    </a:p>
                  </a:txBody>
                  <a:tcPr/>
                </a:tc>
              </a:tr>
              <a:tr h="370840">
                <a:tc>
                  <a:txBody>
                    <a:bodyPr/>
                    <a:lstStyle/>
                    <a:p>
                      <a:r>
                        <a:rPr lang="en-US" dirty="0" smtClean="0"/>
                        <a:t>    Enclosed</a:t>
                      </a:r>
                      <a:endParaRPr lang="en-US" dirty="0"/>
                    </a:p>
                  </a:txBody>
                  <a:tcPr/>
                </a:tc>
                <a:tc>
                  <a:txBody>
                    <a:bodyPr/>
                    <a:lstStyle/>
                    <a:p>
                      <a:pPr algn="ctr"/>
                      <a:r>
                        <a:rPr lang="en-US" dirty="0" smtClean="0">
                          <a:solidFill>
                            <a:srgbClr val="FF0000"/>
                          </a:solidFill>
                        </a:rPr>
                        <a:t>0.93</a:t>
                      </a:r>
                      <a:endParaRPr lang="en-US" dirty="0">
                        <a:solidFill>
                          <a:srgbClr val="FF0000"/>
                        </a:solidFill>
                      </a:endParaRPr>
                    </a:p>
                  </a:txBody>
                  <a:tcPr/>
                </a:tc>
              </a:tr>
              <a:tr h="370840">
                <a:tc>
                  <a:txBody>
                    <a:bodyPr/>
                    <a:lstStyle/>
                    <a:p>
                      <a:r>
                        <a:rPr lang="en-US" dirty="0" smtClean="0"/>
                        <a:t>    Open plan</a:t>
                      </a:r>
                      <a:endParaRPr lang="en-US" dirty="0"/>
                    </a:p>
                  </a:txBody>
                  <a:tcPr/>
                </a:tc>
                <a:tc>
                  <a:txBody>
                    <a:bodyPr/>
                    <a:lstStyle/>
                    <a:p>
                      <a:pPr algn="ctr"/>
                      <a:r>
                        <a:rPr lang="en-US" dirty="0" smtClean="0">
                          <a:solidFill>
                            <a:srgbClr val="FF0000"/>
                          </a:solidFill>
                        </a:rPr>
                        <a:t>0.81</a:t>
                      </a:r>
                    </a:p>
                  </a:txBody>
                  <a:tcPr/>
                </a:tc>
              </a:tr>
              <a:tr h="370840">
                <a:tc>
                  <a:txBody>
                    <a:bodyPr/>
                    <a:lstStyle/>
                    <a:p>
                      <a:r>
                        <a:rPr lang="en-US" dirty="0" smtClean="0"/>
                        <a:t>Parking</a:t>
                      </a:r>
                      <a:r>
                        <a:rPr lang="en-US" baseline="0" dirty="0" smtClean="0"/>
                        <a:t> area, interior</a:t>
                      </a:r>
                      <a:endParaRPr lang="en-US" dirty="0"/>
                    </a:p>
                  </a:txBody>
                  <a:tcPr/>
                </a:tc>
                <a:tc>
                  <a:txBody>
                    <a:bodyPr/>
                    <a:lstStyle/>
                    <a:p>
                      <a:pPr algn="ctr"/>
                      <a:r>
                        <a:rPr lang="en-US" dirty="0" smtClean="0">
                          <a:solidFill>
                            <a:srgbClr val="FF0000"/>
                          </a:solidFill>
                        </a:rPr>
                        <a:t>0.14</a:t>
                      </a:r>
                      <a:endParaRPr lang="en-US" dirty="0">
                        <a:solidFill>
                          <a:srgbClr val="FF0000"/>
                        </a:solidFill>
                      </a:endParaRP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Pharmacy area</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1.34</a:t>
                      </a:r>
                    </a:p>
                  </a:txBody>
                  <a:tcPr/>
                </a:tc>
              </a:tr>
            </a:tbl>
          </a:graphicData>
        </a:graphic>
      </p:graphicFrame>
      <p:sp>
        <p:nvSpPr>
          <p:cNvPr id="8" name="TextBox 7"/>
          <p:cNvSpPr txBox="1"/>
          <p:nvPr/>
        </p:nvSpPr>
        <p:spPr>
          <a:xfrm>
            <a:off x="3916478" y="5621735"/>
            <a:ext cx="2923504" cy="321972"/>
          </a:xfrm>
          <a:prstGeom prst="rect">
            <a:avLst/>
          </a:prstGeom>
        </p:spPr>
        <p:txBody>
          <a:bodyPr vert="horz" wrap="square" lIns="91440" tIns="45720" rIns="91440" bIns="45720" rtlCol="0">
            <a:normAutofit fontScale="77500" lnSpcReduction="2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323" b="1" i="0" u="none" strike="noStrike" kern="1200" cap="none" spc="0" normalizeH="0" baseline="0" noProof="0" dirty="0" smtClean="0">
                <a:ln>
                  <a:noFill/>
                </a:ln>
                <a:effectLst/>
                <a:uLnTx/>
                <a:uFillTx/>
                <a:latin typeface="Arial Narrow"/>
                <a:ea typeface="+mn-ea"/>
                <a:cs typeface="Arial Narrow"/>
              </a:rPr>
              <a:t>(partial</a:t>
            </a:r>
            <a:r>
              <a:rPr kumimoji="0" lang="en-US" sz="2323" b="1" i="0" u="none" strike="noStrike" kern="1200" cap="none" spc="0" normalizeH="0" noProof="0" dirty="0" smtClean="0">
                <a:ln>
                  <a:noFill/>
                </a:ln>
                <a:effectLst/>
                <a:uLnTx/>
                <a:uFillTx/>
                <a:latin typeface="Arial Narrow"/>
                <a:ea typeface="+mn-ea"/>
                <a:cs typeface="Arial Narrow"/>
              </a:rPr>
              <a:t> table</a:t>
            </a:r>
            <a:r>
              <a:rPr kumimoji="0" lang="en-US" sz="2323" b="1" i="0" u="none" strike="noStrike" kern="1200" cap="none" spc="0" normalizeH="0" baseline="0" noProof="0" dirty="0" smtClean="0">
                <a:ln>
                  <a:noFill/>
                </a:ln>
                <a:effectLst/>
                <a:uLnTx/>
                <a:uFillTx/>
                <a:latin typeface="Arial Narrow"/>
                <a:ea typeface="+mn-ea"/>
                <a:cs typeface="Arial Narrow"/>
              </a:rPr>
              <a:t>)</a:t>
            </a:r>
          </a:p>
        </p:txBody>
      </p:sp>
    </p:spTree>
    <p:extLst>
      <p:ext uri="{BB962C8B-B14F-4D97-AF65-F5344CB8AC3E}">
        <p14:creationId xmlns:p14="http://schemas.microsoft.com/office/powerpoint/2010/main" val="12386311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3" descr="Display Lighting"/>
          <p:cNvPicPr>
            <a:picLocks noGrp="1" noChangeAspect="1" noChangeArrowheads="1"/>
          </p:cNvPicPr>
          <p:nvPr>
            <p:ph sz="half" idx="1"/>
          </p:nvPr>
        </p:nvPicPr>
        <p:blipFill>
          <a:blip r:embed="rId3" cstate="print"/>
          <a:stretch>
            <a:fillRect/>
          </a:stretch>
        </p:blipFill>
        <p:spPr>
          <a:xfrm>
            <a:off x="412015" y="1633079"/>
            <a:ext cx="4187694" cy="314226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3798" name="Text Box 5"/>
          <p:cNvSpPr>
            <a:spLocks noGrp="1" noChangeArrowheads="1"/>
          </p:cNvSpPr>
          <p:nvPr>
            <p:ph sz="half" idx="2"/>
          </p:nvPr>
        </p:nvSpPr>
        <p:spPr>
          <a:xfrm>
            <a:off x="4694833" y="1310185"/>
            <a:ext cx="4183039" cy="5157290"/>
          </a:xfrm>
          <a:noFill/>
        </p:spPr>
        <p:txBody>
          <a:bodyPr>
            <a:normAutofit/>
          </a:bodyPr>
          <a:lstStyle/>
          <a:p>
            <a:pPr>
              <a:buFontTx/>
              <a:buNone/>
            </a:pPr>
            <a:r>
              <a:rPr lang="en-US" sz="1400" b="1" dirty="0" smtClean="0">
                <a:ea typeface="ＭＳ Ｐゴシック" pitchFamily="28" charset="-128"/>
              </a:rPr>
              <a:t>Additional Interior Lighting Power Allowance = </a:t>
            </a:r>
            <a:r>
              <a:rPr lang="en-US" sz="1400" b="1" dirty="0" smtClean="0">
                <a:solidFill>
                  <a:srgbClr val="FF0000"/>
                </a:solidFill>
                <a:ea typeface="ＭＳ Ｐゴシック" pitchFamily="28" charset="-128"/>
              </a:rPr>
              <a:t>1000</a:t>
            </a:r>
            <a:r>
              <a:rPr lang="en-US" sz="1400" b="1" dirty="0" smtClean="0">
                <a:ea typeface="ＭＳ Ｐゴシック" pitchFamily="28" charset="-128"/>
              </a:rPr>
              <a:t> watts + </a:t>
            </a:r>
          </a:p>
          <a:p>
            <a:pPr>
              <a:buFontTx/>
              <a:buNone/>
            </a:pPr>
            <a:r>
              <a:rPr lang="en-US" sz="1400" b="1" dirty="0" smtClean="0">
                <a:ea typeface="ＭＳ Ｐゴシック" pitchFamily="28" charset="-128"/>
              </a:rPr>
              <a:t>	(Retail Area 1 x 0.</a:t>
            </a:r>
            <a:r>
              <a:rPr lang="en-US" sz="1400" b="1" dirty="0" smtClean="0">
                <a:solidFill>
                  <a:srgbClr val="FF0000"/>
                </a:solidFill>
                <a:ea typeface="ＭＳ Ｐゴシック" pitchFamily="28" charset="-128"/>
              </a:rPr>
              <a:t>45</a:t>
            </a:r>
            <a:r>
              <a:rPr lang="en-US" sz="1400" b="1" dirty="0" smtClean="0">
                <a:ea typeface="ＭＳ Ｐゴシック" pitchFamily="28" charset="-128"/>
              </a:rPr>
              <a:t> W/ft</a:t>
            </a:r>
            <a:r>
              <a:rPr lang="en-US" sz="1400" b="1" baseline="30000" dirty="0" smtClean="0">
                <a:ea typeface="ＭＳ Ｐゴシック" pitchFamily="28" charset="-128"/>
              </a:rPr>
              <a:t>2</a:t>
            </a:r>
            <a:r>
              <a:rPr lang="en-US" sz="1400" b="1" dirty="0" smtClean="0">
                <a:ea typeface="ＭＳ Ｐゴシック" pitchFamily="28" charset="-128"/>
              </a:rPr>
              <a:t>) + </a:t>
            </a:r>
          </a:p>
          <a:p>
            <a:pPr>
              <a:buFontTx/>
              <a:buNone/>
            </a:pPr>
            <a:r>
              <a:rPr lang="en-US" sz="1400" b="1" dirty="0" smtClean="0">
                <a:ea typeface="ＭＳ Ｐゴシック" pitchFamily="28" charset="-128"/>
              </a:rPr>
              <a:t>	(Retail Area 2 x </a:t>
            </a:r>
            <a:r>
              <a:rPr lang="en-US" sz="1400" b="1" dirty="0" smtClean="0">
                <a:solidFill>
                  <a:srgbClr val="FF0000"/>
                </a:solidFill>
                <a:ea typeface="ＭＳ Ｐゴシック" pitchFamily="28" charset="-128"/>
              </a:rPr>
              <a:t>0.45</a:t>
            </a:r>
            <a:r>
              <a:rPr lang="en-US" sz="1400" b="1" dirty="0" smtClean="0">
                <a:ea typeface="ＭＳ Ｐゴシック" pitchFamily="28" charset="-128"/>
              </a:rPr>
              <a:t> W/ft</a:t>
            </a:r>
            <a:r>
              <a:rPr lang="en-US" sz="1400" b="1" baseline="30000" dirty="0">
                <a:ea typeface="ＭＳ Ｐゴシック" pitchFamily="28" charset="-128"/>
              </a:rPr>
              <a:t>2</a:t>
            </a:r>
            <a:r>
              <a:rPr lang="en-US" sz="1400" b="1" dirty="0" smtClean="0">
                <a:ea typeface="ＭＳ Ｐゴシック" pitchFamily="28" charset="-128"/>
              </a:rPr>
              <a:t>) + </a:t>
            </a:r>
          </a:p>
          <a:p>
            <a:pPr>
              <a:buFontTx/>
              <a:buNone/>
            </a:pPr>
            <a:r>
              <a:rPr lang="en-US" sz="1400" b="1" dirty="0" smtClean="0">
                <a:ea typeface="ＭＳ Ｐゴシック" pitchFamily="28" charset="-128"/>
              </a:rPr>
              <a:t>	(Retail Area 3 x </a:t>
            </a:r>
            <a:r>
              <a:rPr lang="en-US" sz="1400" b="1" dirty="0" smtClean="0">
                <a:solidFill>
                  <a:srgbClr val="FF0000"/>
                </a:solidFill>
                <a:ea typeface="ＭＳ Ｐゴシック" pitchFamily="28" charset="-128"/>
              </a:rPr>
              <a:t>1.05</a:t>
            </a:r>
            <a:r>
              <a:rPr lang="en-US" sz="1400" b="1" dirty="0" smtClean="0">
                <a:ea typeface="ＭＳ Ｐゴシック" pitchFamily="28" charset="-128"/>
              </a:rPr>
              <a:t> W/ft</a:t>
            </a:r>
            <a:r>
              <a:rPr lang="en-US" sz="1400" b="1" baseline="30000" dirty="0">
                <a:ea typeface="ＭＳ Ｐゴシック" pitchFamily="28" charset="-128"/>
              </a:rPr>
              <a:t>2</a:t>
            </a:r>
            <a:r>
              <a:rPr lang="en-US" sz="1400" b="1" dirty="0" smtClean="0">
                <a:ea typeface="ＭＳ Ｐゴシック" pitchFamily="28" charset="-128"/>
              </a:rPr>
              <a:t>) + </a:t>
            </a:r>
          </a:p>
          <a:p>
            <a:pPr>
              <a:buFontTx/>
              <a:buNone/>
            </a:pPr>
            <a:r>
              <a:rPr lang="en-US" sz="1400" b="1" dirty="0" smtClean="0">
                <a:ea typeface="ＭＳ Ｐゴシック" pitchFamily="28" charset="-128"/>
              </a:rPr>
              <a:t>	(Retail Area 4 x </a:t>
            </a:r>
            <a:r>
              <a:rPr lang="en-US" sz="1400" b="1" dirty="0" smtClean="0">
                <a:solidFill>
                  <a:srgbClr val="FF0000"/>
                </a:solidFill>
                <a:ea typeface="ＭＳ Ｐゴシック" pitchFamily="28" charset="-128"/>
              </a:rPr>
              <a:t>1.87</a:t>
            </a:r>
            <a:r>
              <a:rPr lang="en-US" sz="1400" b="1" dirty="0" smtClean="0">
                <a:ea typeface="ＭＳ Ｐゴシック" pitchFamily="28" charset="-128"/>
              </a:rPr>
              <a:t> W/ft</a:t>
            </a:r>
            <a:r>
              <a:rPr lang="en-US" sz="1400" b="1" baseline="30000" dirty="0">
                <a:ea typeface="ＭＳ Ｐゴシック" pitchFamily="28" charset="-128"/>
              </a:rPr>
              <a:t>2</a:t>
            </a:r>
            <a:r>
              <a:rPr lang="en-US" sz="1400" b="1" dirty="0" smtClean="0">
                <a:ea typeface="ＭＳ Ｐゴシック" pitchFamily="28" charset="-128"/>
              </a:rPr>
              <a:t>), </a:t>
            </a:r>
            <a:br>
              <a:rPr lang="en-US" sz="1400" b="1" dirty="0" smtClean="0">
                <a:ea typeface="ＭＳ Ｐゴシック" pitchFamily="28" charset="-128"/>
              </a:rPr>
            </a:br>
            <a:endParaRPr lang="en-US" sz="1400" b="1" dirty="0" smtClean="0">
              <a:ea typeface="ＭＳ Ｐゴシック" pitchFamily="28" charset="-128"/>
            </a:endParaRPr>
          </a:p>
          <a:p>
            <a:pPr>
              <a:buFontTx/>
              <a:buNone/>
            </a:pPr>
            <a:r>
              <a:rPr lang="en-US" sz="1400" b="1" dirty="0" smtClean="0">
                <a:ea typeface="ＭＳ Ｐゴシック" pitchFamily="28" charset="-128"/>
              </a:rPr>
              <a:t>Where:</a:t>
            </a:r>
          </a:p>
          <a:p>
            <a:pPr marL="681038">
              <a:buFont typeface="Wingdings" pitchFamily="2" charset="2"/>
              <a:buChar char="ü"/>
            </a:pPr>
            <a:r>
              <a:rPr lang="en-US" sz="1400" b="1" dirty="0" smtClean="0">
                <a:solidFill>
                  <a:schemeClr val="accent1"/>
                </a:solidFill>
                <a:ea typeface="ＭＳ Ｐゴシック" pitchFamily="28" charset="-128"/>
              </a:rPr>
              <a:t>Retail Area 1 </a:t>
            </a:r>
            <a:r>
              <a:rPr lang="en-US" sz="1400" b="1" dirty="0" smtClean="0">
                <a:ea typeface="ＭＳ Ｐゴシック" pitchFamily="28" charset="-128"/>
              </a:rPr>
              <a:t>= the floor area for all products not listed in Retail Area 2, 3 or 4.</a:t>
            </a:r>
          </a:p>
          <a:p>
            <a:pPr marL="681038">
              <a:buFont typeface="Wingdings" pitchFamily="2" charset="2"/>
              <a:buChar char="ü"/>
            </a:pPr>
            <a:r>
              <a:rPr lang="en-US" sz="1400" b="1" dirty="0" smtClean="0">
                <a:solidFill>
                  <a:schemeClr val="accent1"/>
                </a:solidFill>
                <a:ea typeface="ＭＳ Ｐゴシック" pitchFamily="28" charset="-128"/>
              </a:rPr>
              <a:t>Retail Area 2 </a:t>
            </a:r>
            <a:r>
              <a:rPr lang="en-US" sz="1400" b="1" dirty="0" smtClean="0">
                <a:ea typeface="ＭＳ Ｐゴシック" pitchFamily="28" charset="-128"/>
              </a:rPr>
              <a:t>= the floor area used for the sale of vehicles, sporting goods and small electronics.</a:t>
            </a:r>
          </a:p>
          <a:p>
            <a:pPr marL="681038">
              <a:buFont typeface="Wingdings" pitchFamily="2" charset="2"/>
              <a:buChar char="ü"/>
            </a:pPr>
            <a:r>
              <a:rPr lang="en-US" sz="1400" b="1" dirty="0" smtClean="0">
                <a:solidFill>
                  <a:schemeClr val="accent1"/>
                </a:solidFill>
                <a:ea typeface="ＭＳ Ｐゴシック" pitchFamily="28" charset="-128"/>
              </a:rPr>
              <a:t>Retail Area 3 </a:t>
            </a:r>
            <a:r>
              <a:rPr lang="en-US" sz="1400" b="1" dirty="0" smtClean="0">
                <a:ea typeface="ＭＳ Ｐゴシック" pitchFamily="28" charset="-128"/>
              </a:rPr>
              <a:t>= the floor area used for the sale of furniture, clothing, cosmetics and artwork.</a:t>
            </a:r>
          </a:p>
          <a:p>
            <a:pPr marL="681038">
              <a:buFont typeface="Wingdings" pitchFamily="2" charset="2"/>
              <a:buChar char="ü"/>
            </a:pPr>
            <a:r>
              <a:rPr lang="en-US" sz="1400" b="1" dirty="0" smtClean="0">
                <a:solidFill>
                  <a:schemeClr val="accent1"/>
                </a:solidFill>
                <a:ea typeface="ＭＳ Ｐゴシック" pitchFamily="28" charset="-128"/>
              </a:rPr>
              <a:t>Retail Area 4 </a:t>
            </a:r>
            <a:r>
              <a:rPr lang="en-US" sz="1400" b="1" dirty="0" smtClean="0">
                <a:ea typeface="ＭＳ Ｐゴシック" pitchFamily="28" charset="-128"/>
              </a:rPr>
              <a:t>= the floor area used for the sale of jewelry, crystal, and china.</a:t>
            </a:r>
          </a:p>
          <a:p>
            <a:endParaRPr lang="en-US" sz="1400" b="1" dirty="0" smtClean="0">
              <a:ea typeface="ＭＳ Ｐゴシック" pitchFamily="28" charset="-128"/>
            </a:endParaRPr>
          </a:p>
          <a:p>
            <a:pPr>
              <a:buFontTx/>
              <a:buNone/>
            </a:pPr>
            <a:r>
              <a:rPr lang="en-US" sz="1400" b="1" dirty="0" smtClean="0">
                <a:ea typeface="ＭＳ Ｐゴシック" pitchFamily="28" charset="-128"/>
              </a:rPr>
              <a:t>	</a:t>
            </a:r>
          </a:p>
          <a:p>
            <a:pPr>
              <a:lnSpc>
                <a:spcPct val="80000"/>
              </a:lnSpc>
            </a:pPr>
            <a:endParaRPr lang="en-US" sz="900" b="1" dirty="0" smtClean="0">
              <a:solidFill>
                <a:srgbClr val="33CC33"/>
              </a:solidFill>
              <a:latin typeface="Times New Roman" pitchFamily="18" charset="0"/>
              <a:ea typeface="ＭＳ Ｐゴシック" pitchFamily="28" charset="-128"/>
            </a:endParaRPr>
          </a:p>
        </p:txBody>
      </p:sp>
      <p:sp>
        <p:nvSpPr>
          <p:cNvPr id="33795" name="Rectangle 2"/>
          <p:cNvSpPr>
            <a:spLocks noGrp="1" noChangeArrowheads="1"/>
          </p:cNvSpPr>
          <p:nvPr>
            <p:ph type="title"/>
          </p:nvPr>
        </p:nvSpPr>
        <p:spPr>
          <a:xfrm>
            <a:off x="157163" y="0"/>
            <a:ext cx="5869564" cy="921004"/>
          </a:xfrm>
        </p:spPr>
        <p:txBody>
          <a:bodyPr>
            <a:noAutofit/>
          </a:bodyPr>
          <a:lstStyle/>
          <a:p>
            <a:r>
              <a:rPr lang="en-US" sz="2400" b="1" dirty="0" smtClean="0">
                <a:ea typeface="ＭＳ Ｐゴシック" pitchFamily="28" charset="-128"/>
              </a:rPr>
              <a:t>Additional Interior Lighting Power </a:t>
            </a:r>
            <a:r>
              <a:rPr lang="en-US" sz="2400" dirty="0" smtClean="0">
                <a:ea typeface="ＭＳ Ｐゴシック" pitchFamily="28" charset="-128"/>
              </a:rPr>
              <a:t/>
            </a:r>
            <a:br>
              <a:rPr lang="en-US" sz="2400" dirty="0" smtClean="0">
                <a:ea typeface="ＭＳ Ｐゴシック" pitchFamily="28" charset="-128"/>
              </a:rPr>
            </a:br>
            <a:r>
              <a:rPr lang="en-US" sz="2000" b="1" i="1" dirty="0" smtClean="0">
                <a:ea typeface="ＭＳ Ｐゴシック" pitchFamily="28" charset="-128"/>
              </a:rPr>
              <a:t>Section C405.</a:t>
            </a:r>
            <a:r>
              <a:rPr lang="en-US" sz="2000" b="1" i="1" dirty="0" smtClean="0">
                <a:solidFill>
                  <a:srgbClr val="FF0000"/>
                </a:solidFill>
                <a:ea typeface="ＭＳ Ｐゴシック" pitchFamily="28" charset="-128"/>
              </a:rPr>
              <a:t>3</a:t>
            </a:r>
            <a:r>
              <a:rPr lang="en-US" sz="2000" b="1" i="1" dirty="0" smtClean="0">
                <a:ea typeface="ＭＳ Ｐゴシック" pitchFamily="28" charset="-128"/>
              </a:rPr>
              <a:t>.2.2.1 </a:t>
            </a:r>
            <a:endParaRPr lang="en-US" sz="2000" i="1" dirty="0" smtClean="0">
              <a:ea typeface="ＭＳ Ｐゴシック" pitchFamily="28" charset="-128"/>
            </a:endParaRPr>
          </a:p>
        </p:txBody>
      </p:sp>
    </p:spTree>
    <p:extLst>
      <p:ext uri="{BB962C8B-B14F-4D97-AF65-F5344CB8AC3E}">
        <p14:creationId xmlns:p14="http://schemas.microsoft.com/office/powerpoint/2010/main" val="26405605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Text Box 5"/>
          <p:cNvSpPr>
            <a:spLocks noGrp="1" noChangeArrowheads="1"/>
          </p:cNvSpPr>
          <p:nvPr>
            <p:ph sz="half" idx="2"/>
          </p:nvPr>
        </p:nvSpPr>
        <p:spPr>
          <a:xfrm>
            <a:off x="4260273" y="1165412"/>
            <a:ext cx="4738254" cy="5468319"/>
          </a:xfrm>
          <a:noFill/>
        </p:spPr>
        <p:txBody>
          <a:bodyPr>
            <a:normAutofit/>
          </a:bodyPr>
          <a:lstStyle/>
          <a:p>
            <a:pPr>
              <a:buFontTx/>
              <a:buNone/>
            </a:pPr>
            <a:r>
              <a:rPr lang="en-US" sz="2000" dirty="0" smtClean="0">
                <a:ea typeface="ＭＳ Ｐゴシック" pitchFamily="28" charset="-128"/>
              </a:rPr>
              <a:t>	</a:t>
            </a:r>
            <a:r>
              <a:rPr lang="en-US" sz="2000" b="1" u="sng" dirty="0" smtClean="0">
                <a:ea typeface="ＭＳ Ｐゴシック" pitchFamily="28" charset="-128"/>
              </a:rPr>
              <a:t>Exception</a:t>
            </a:r>
            <a:r>
              <a:rPr lang="en-US" sz="2000" b="1" dirty="0" smtClean="0">
                <a:ea typeface="ＭＳ Ｐゴシック" pitchFamily="28" charset="-128"/>
              </a:rPr>
              <a:t>:</a:t>
            </a:r>
            <a:r>
              <a:rPr lang="en-US" sz="2000" dirty="0" smtClean="0">
                <a:ea typeface="ＭＳ Ｐゴシック" pitchFamily="28" charset="-128"/>
              </a:rPr>
              <a:t> </a:t>
            </a:r>
          </a:p>
          <a:p>
            <a:r>
              <a:rPr lang="en-US" sz="2000" dirty="0" smtClean="0">
                <a:ea typeface="ＭＳ Ｐゴシック" pitchFamily="28" charset="-128"/>
              </a:rPr>
              <a:t>Other merchandise categories are permitted to be included in Retail Areas 2 through 4 above, provided that justification documenting the need for additional lighting power based on visual inspection, contrast, or other critical display is approved by the code official</a:t>
            </a:r>
          </a:p>
          <a:p>
            <a:r>
              <a:rPr lang="en-US" sz="2000" dirty="0" smtClean="0">
                <a:ea typeface="ＭＳ Ｐゴシック" pitchFamily="28" charset="-128"/>
              </a:rPr>
              <a:t>For spaces which lighting is specified to be installed in addition to general lighting or purpose of decorative appearance or for highlighting art or exhibits, provided that the add’l lighting power is </a:t>
            </a:r>
            <a:r>
              <a:rPr lang="en-US" sz="2000" dirty="0" smtClean="0">
                <a:solidFill>
                  <a:srgbClr val="FF0000"/>
                </a:solidFill>
                <a:ea typeface="ＭＳ Ｐゴシック" pitchFamily="28" charset="-128"/>
              </a:rPr>
              <a:t>&lt; 0.9 W/ft</a:t>
            </a:r>
            <a:r>
              <a:rPr lang="en-US" sz="2000" baseline="30000" dirty="0" smtClean="0">
                <a:solidFill>
                  <a:srgbClr val="FF0000"/>
                </a:solidFill>
                <a:ea typeface="ＭＳ Ｐゴシック" pitchFamily="28" charset="-128"/>
              </a:rPr>
              <a:t>2</a:t>
            </a:r>
            <a:r>
              <a:rPr lang="en-US" sz="2000" dirty="0" smtClean="0">
                <a:solidFill>
                  <a:srgbClr val="FF0000"/>
                </a:solidFill>
                <a:ea typeface="ＭＳ Ｐゴシック" pitchFamily="28" charset="-128"/>
              </a:rPr>
              <a:t> in lobbies and </a:t>
            </a:r>
            <a:r>
              <a:rPr lang="en-US" sz="2000" dirty="0">
                <a:solidFill>
                  <a:srgbClr val="FF0000"/>
                </a:solidFill>
                <a:ea typeface="ＭＳ Ｐゴシック" pitchFamily="28" charset="-128"/>
              </a:rPr>
              <a:t>&lt; 0.75 W/ft</a:t>
            </a:r>
            <a:r>
              <a:rPr lang="en-US" sz="2000" baseline="30000" dirty="0">
                <a:solidFill>
                  <a:srgbClr val="FF0000"/>
                </a:solidFill>
                <a:ea typeface="ＭＳ Ｐゴシック" pitchFamily="28" charset="-128"/>
              </a:rPr>
              <a:t>2</a:t>
            </a:r>
            <a:r>
              <a:rPr lang="en-US" sz="2000" dirty="0" smtClean="0">
                <a:solidFill>
                  <a:srgbClr val="FF0000"/>
                </a:solidFill>
                <a:ea typeface="ＭＳ Ｐゴシック" pitchFamily="28" charset="-128"/>
              </a:rPr>
              <a:t> in other spaces</a:t>
            </a:r>
            <a:endParaRPr lang="en-US" sz="1800" dirty="0" smtClean="0">
              <a:solidFill>
                <a:srgbClr val="FF0000"/>
              </a:solidFill>
              <a:ea typeface="ＭＳ Ｐゴシック" pitchFamily="28" charset="-128"/>
            </a:endParaRPr>
          </a:p>
          <a:p>
            <a:pPr>
              <a:lnSpc>
                <a:spcPct val="80000"/>
              </a:lnSpc>
            </a:pPr>
            <a:endParaRPr lang="en-US" sz="900" b="1" dirty="0" smtClean="0">
              <a:solidFill>
                <a:srgbClr val="33CC33"/>
              </a:solidFill>
              <a:latin typeface="Times New Roman" pitchFamily="18" charset="0"/>
              <a:ea typeface="ＭＳ Ｐゴシック" pitchFamily="28" charset="-128"/>
            </a:endParaRPr>
          </a:p>
        </p:txBody>
      </p:sp>
      <p:sp>
        <p:nvSpPr>
          <p:cNvPr id="7" name="Rectangle 2"/>
          <p:cNvSpPr>
            <a:spLocks noGrp="1" noChangeArrowheads="1"/>
          </p:cNvSpPr>
          <p:nvPr>
            <p:ph type="title"/>
          </p:nvPr>
        </p:nvSpPr>
        <p:spPr>
          <a:xfrm>
            <a:off x="157163" y="0"/>
            <a:ext cx="5869564" cy="921004"/>
          </a:xfrm>
        </p:spPr>
        <p:txBody>
          <a:bodyPr>
            <a:noAutofit/>
          </a:bodyPr>
          <a:lstStyle/>
          <a:p>
            <a:r>
              <a:rPr lang="en-US" sz="2400" b="1" dirty="0" smtClean="0">
                <a:ea typeface="ＭＳ Ｐゴシック" pitchFamily="28" charset="-128"/>
              </a:rPr>
              <a:t>Additional Interior Lighting Power  </a:t>
            </a:r>
            <a:r>
              <a:rPr lang="en-US" sz="2400" dirty="0" smtClean="0">
                <a:ea typeface="ＭＳ Ｐゴシック" pitchFamily="28" charset="-128"/>
              </a:rPr>
              <a:t/>
            </a:r>
            <a:br>
              <a:rPr lang="en-US" sz="2400" dirty="0" smtClean="0">
                <a:ea typeface="ＭＳ Ｐゴシック" pitchFamily="28" charset="-128"/>
              </a:rPr>
            </a:br>
            <a:r>
              <a:rPr lang="en-US" sz="2000" b="1" i="1" dirty="0" smtClean="0">
                <a:ea typeface="ＭＳ Ｐゴシック" pitchFamily="28" charset="-128"/>
              </a:rPr>
              <a:t>Section C405.</a:t>
            </a:r>
            <a:r>
              <a:rPr lang="en-US" sz="2000" b="1" i="1" dirty="0" smtClean="0">
                <a:solidFill>
                  <a:srgbClr val="FF0000"/>
                </a:solidFill>
                <a:ea typeface="ＭＳ Ｐゴシック" pitchFamily="28" charset="-128"/>
              </a:rPr>
              <a:t>3</a:t>
            </a:r>
            <a:r>
              <a:rPr lang="en-US" sz="2000" b="1" i="1" dirty="0" smtClean="0">
                <a:ea typeface="ＭＳ Ｐゴシック" pitchFamily="28" charset="-128"/>
              </a:rPr>
              <a:t>.2.2.1</a:t>
            </a:r>
            <a:endParaRPr lang="en-US" sz="2000" i="1" dirty="0" smtClean="0">
              <a:ea typeface="ＭＳ Ｐゴシック" pitchFamily="28" charset="-128"/>
            </a:endParaRPr>
          </a:p>
        </p:txBody>
      </p:sp>
      <p:pic>
        <p:nvPicPr>
          <p:cNvPr id="8" name="Picture 5" descr="R Grey Gla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540" y="2057400"/>
            <a:ext cx="3860800" cy="2895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79540" y="4996542"/>
            <a:ext cx="2956088" cy="219402"/>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100" u="none" strike="noStrike" kern="1200" cap="none" spc="0" normalizeH="0" baseline="0" noProof="0" dirty="0" smtClean="0">
                <a:ln>
                  <a:noFill/>
                </a:ln>
                <a:effectLst/>
                <a:uLnTx/>
                <a:uFillTx/>
                <a:latin typeface="Arial Narrow"/>
                <a:ea typeface="+mn-ea"/>
                <a:cs typeface="Arial Narrow"/>
              </a:rPr>
              <a:t>Photo courtesy of Ken Baker, K energy</a:t>
            </a:r>
          </a:p>
        </p:txBody>
      </p:sp>
    </p:spTree>
    <p:extLst>
      <p:ext uri="{BB962C8B-B14F-4D97-AF65-F5344CB8AC3E}">
        <p14:creationId xmlns:p14="http://schemas.microsoft.com/office/powerpoint/2010/main" val="34581733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3"/>
          <p:cNvSpPr>
            <a:spLocks noGrp="1" noChangeArrowheads="1"/>
          </p:cNvSpPr>
          <p:nvPr>
            <p:ph idx="1"/>
          </p:nvPr>
        </p:nvSpPr>
        <p:spPr>
          <a:xfrm>
            <a:off x="379540" y="1246909"/>
            <a:ext cx="8307260" cy="5027381"/>
          </a:xfrm>
        </p:spPr>
        <p:txBody>
          <a:bodyPr/>
          <a:lstStyle/>
          <a:p>
            <a:pPr marL="0" indent="0">
              <a:lnSpc>
                <a:spcPct val="90000"/>
              </a:lnSpc>
              <a:buNone/>
            </a:pPr>
            <a:r>
              <a:rPr lang="en-US" sz="2400" dirty="0" smtClean="0">
                <a:ea typeface="ＭＳ Ｐゴシック" pitchFamily="28" charset="-128"/>
              </a:rPr>
              <a:t>Proposed lighting wattage must be calculated in accordance with </a:t>
            </a:r>
            <a:r>
              <a:rPr lang="en-US" i="1" dirty="0" smtClean="0">
                <a:ea typeface="ＭＳ Ｐゴシック" pitchFamily="28" charset="-128"/>
              </a:rPr>
              <a:t>Equation 4-</a:t>
            </a:r>
            <a:r>
              <a:rPr lang="en-US" i="1" dirty="0" smtClean="0">
                <a:solidFill>
                  <a:srgbClr val="FF0000"/>
                </a:solidFill>
                <a:ea typeface="ＭＳ Ｐゴシック" pitchFamily="28" charset="-128"/>
              </a:rPr>
              <a:t>10</a:t>
            </a:r>
            <a:endParaRPr lang="en-US" sz="2400" i="1" dirty="0" smtClean="0">
              <a:solidFill>
                <a:srgbClr val="FF0000"/>
              </a:solidFill>
              <a:ea typeface="ＭＳ Ｐゴシック" pitchFamily="28" charset="-128"/>
            </a:endParaRPr>
          </a:p>
          <a:p>
            <a:pPr marL="1257300" lvl="2" indent="-342900">
              <a:lnSpc>
                <a:spcPct val="90000"/>
              </a:lnSpc>
            </a:pPr>
            <a:r>
              <a:rPr lang="en-US" sz="2400" b="1" dirty="0" smtClean="0">
                <a:solidFill>
                  <a:srgbClr val="FF0000"/>
                </a:solidFill>
                <a:ea typeface="ＭＳ Ｐゴシック" pitchFamily="28" charset="-128"/>
              </a:rPr>
              <a:t>TCLP = [LVL + BLL + LED + TRK + OTHER]</a:t>
            </a:r>
          </a:p>
          <a:p>
            <a:pPr marL="1257300" lvl="2" indent="-342900">
              <a:lnSpc>
                <a:spcPct val="90000"/>
              </a:lnSpc>
            </a:pPr>
            <a:endParaRPr lang="en-US" sz="2400" b="1" dirty="0">
              <a:ea typeface="ＭＳ Ｐゴシック" pitchFamily="28" charset="-128"/>
            </a:endParaRPr>
          </a:p>
          <a:p>
            <a:pPr marL="457200">
              <a:lnSpc>
                <a:spcPct val="90000"/>
              </a:lnSpc>
            </a:pPr>
            <a:r>
              <a:rPr lang="en-US" sz="1800" dirty="0" smtClean="0">
                <a:ea typeface="ＭＳ Ｐゴシック" pitchFamily="28" charset="-128"/>
              </a:rPr>
              <a:t>TCLP = total connected lighting power (watts)</a:t>
            </a:r>
          </a:p>
          <a:p>
            <a:pPr marL="457200">
              <a:lnSpc>
                <a:spcPct val="90000"/>
              </a:lnSpc>
            </a:pPr>
            <a:r>
              <a:rPr lang="en-US" sz="1800" dirty="0" smtClean="0">
                <a:solidFill>
                  <a:srgbClr val="FF0000"/>
                </a:solidFill>
                <a:ea typeface="ＭＳ Ｐゴシック" pitchFamily="28" charset="-128"/>
              </a:rPr>
              <a:t>LVL = labeled wattage of luminaires connected directly to building power</a:t>
            </a:r>
          </a:p>
          <a:p>
            <a:pPr marL="457200">
              <a:lnSpc>
                <a:spcPct val="90000"/>
              </a:lnSpc>
            </a:pPr>
            <a:r>
              <a:rPr lang="en-US" sz="1800" dirty="0" smtClean="0">
                <a:solidFill>
                  <a:srgbClr val="FF0000"/>
                </a:solidFill>
                <a:ea typeface="ＭＳ Ｐゴシック" pitchFamily="28" charset="-128"/>
              </a:rPr>
              <a:t>BLL = wattage of the ballast or transformer</a:t>
            </a:r>
          </a:p>
          <a:p>
            <a:pPr marL="457200">
              <a:lnSpc>
                <a:spcPct val="90000"/>
              </a:lnSpc>
            </a:pPr>
            <a:r>
              <a:rPr lang="en-US" sz="1800" dirty="0" smtClean="0">
                <a:solidFill>
                  <a:srgbClr val="FF0000"/>
                </a:solidFill>
                <a:ea typeface="ＭＳ Ｐゴシック" pitchFamily="28" charset="-128"/>
              </a:rPr>
              <a:t>LED = wattage of LEDs with either integral or remote drivers</a:t>
            </a:r>
          </a:p>
          <a:p>
            <a:pPr marL="457200">
              <a:lnSpc>
                <a:spcPct val="90000"/>
              </a:lnSpc>
            </a:pPr>
            <a:r>
              <a:rPr lang="en-US" sz="1800" dirty="0" smtClean="0">
                <a:solidFill>
                  <a:srgbClr val="FF0000"/>
                </a:solidFill>
                <a:ea typeface="ＭＳ Ｐゴシック" pitchFamily="28" charset="-128"/>
              </a:rPr>
              <a:t>TRK = wattage of lighting tracks, cable conductors, rail conductors, and plug-in busways specified wattage of the luminaires but not less than 8 W per linear foot OR the wattage limit of other permanent current-limiting devices on the system OR wattage limit of the transformer</a:t>
            </a:r>
          </a:p>
          <a:p>
            <a:pPr marL="457200">
              <a:lnSpc>
                <a:spcPct val="90000"/>
              </a:lnSpc>
            </a:pPr>
            <a:r>
              <a:rPr lang="en-US" sz="1800" dirty="0" smtClean="0">
                <a:ea typeface="ＭＳ Ｐゴシック" pitchFamily="28" charset="-128"/>
              </a:rPr>
              <a:t>OTHER = the wattage of all other luminaires and lighting sources not covered previously and associated with interior lighting verified by data supplied by the manufacturer or other approved sources</a:t>
            </a:r>
          </a:p>
        </p:txBody>
      </p:sp>
      <p:sp>
        <p:nvSpPr>
          <p:cNvPr id="35843" name="Rectangle 2"/>
          <p:cNvSpPr>
            <a:spLocks noGrp="1" noChangeArrowheads="1"/>
          </p:cNvSpPr>
          <p:nvPr>
            <p:ph type="title"/>
          </p:nvPr>
        </p:nvSpPr>
        <p:spPr>
          <a:xfrm>
            <a:off x="379539" y="0"/>
            <a:ext cx="5954586" cy="921004"/>
          </a:xfrm>
        </p:spPr>
        <p:txBody>
          <a:bodyPr>
            <a:normAutofit fontScale="90000"/>
          </a:bodyPr>
          <a:lstStyle/>
          <a:p>
            <a:r>
              <a:rPr lang="en-US" sz="2700" b="1" dirty="0" smtClean="0">
                <a:ea typeface="ＭＳ Ｐゴシック" pitchFamily="28" charset="-128"/>
              </a:rPr>
              <a:t>Proposed Connected Lighting Calculation</a:t>
            </a:r>
            <a:r>
              <a:rPr lang="en-US" sz="2400" b="1" dirty="0" smtClean="0">
                <a:ea typeface="ＭＳ Ｐゴシック" pitchFamily="28" charset="-128"/>
              </a:rPr>
              <a:t/>
            </a:r>
            <a:br>
              <a:rPr lang="en-US" sz="2400" b="1" dirty="0" smtClean="0">
                <a:ea typeface="ＭＳ Ｐゴシック" pitchFamily="28" charset="-128"/>
              </a:rPr>
            </a:br>
            <a:r>
              <a:rPr lang="en-US" sz="2200" b="1" i="1" dirty="0" smtClean="0">
                <a:ea typeface="ＭＳ Ｐゴシック" pitchFamily="28" charset="-128"/>
              </a:rPr>
              <a:t>Section C405.</a:t>
            </a:r>
            <a:r>
              <a:rPr lang="en-US" sz="2200" b="1" i="1" dirty="0" smtClean="0">
                <a:solidFill>
                  <a:srgbClr val="FF0000"/>
                </a:solidFill>
                <a:ea typeface="ＭＳ Ｐゴシック" pitchFamily="28" charset="-128"/>
              </a:rPr>
              <a:t>3</a:t>
            </a:r>
            <a:r>
              <a:rPr lang="en-US" sz="2200" b="1" i="1" dirty="0" smtClean="0">
                <a:ea typeface="ＭＳ Ｐゴシック" pitchFamily="28" charset="-128"/>
              </a:rPr>
              <a:t>.1</a:t>
            </a:r>
            <a:endParaRPr lang="en-US" sz="2200" b="1" dirty="0" smtClean="0">
              <a:ea typeface="ＭＳ Ｐゴシック" pitchFamily="28" charset="-128"/>
            </a:endParaRPr>
          </a:p>
        </p:txBody>
      </p:sp>
    </p:spTree>
    <p:extLst>
      <p:ext uri="{BB962C8B-B14F-4D97-AF65-F5344CB8AC3E}">
        <p14:creationId xmlns:p14="http://schemas.microsoft.com/office/powerpoint/2010/main" val="41891151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157163" y="13648"/>
            <a:ext cx="5938837" cy="921004"/>
          </a:xfrm>
        </p:spPr>
        <p:txBody>
          <a:bodyPr>
            <a:normAutofit fontScale="90000"/>
          </a:bodyPr>
          <a:lstStyle/>
          <a:p>
            <a:pPr>
              <a:lnSpc>
                <a:spcPct val="80000"/>
              </a:lnSpc>
            </a:pPr>
            <a:r>
              <a:rPr lang="en-US" sz="2700" b="1" dirty="0" smtClean="0">
                <a:ea typeface="ＭＳ Ｐゴシック" pitchFamily="28" charset="-128"/>
              </a:rPr>
              <a:t>Exemptions to Proposed Interior Lighting Power Calculation</a:t>
            </a:r>
            <a:r>
              <a:rPr lang="en-US" sz="2400" b="1" dirty="0" smtClean="0">
                <a:ea typeface="ＭＳ Ｐゴシック" pitchFamily="28" charset="-128"/>
              </a:rPr>
              <a:t/>
            </a:r>
            <a:br>
              <a:rPr lang="en-US" sz="2400" b="1" dirty="0" smtClean="0">
                <a:ea typeface="ＭＳ Ｐゴシック" pitchFamily="28" charset="-128"/>
              </a:rPr>
            </a:br>
            <a:r>
              <a:rPr lang="en-US" sz="2200" b="1" i="1" dirty="0" smtClean="0">
                <a:ea typeface="ＭＳ Ｐゴシック" pitchFamily="28" charset="-128"/>
              </a:rPr>
              <a:t>Section C405.</a:t>
            </a:r>
            <a:r>
              <a:rPr lang="en-US" sz="2200" b="1" i="1" dirty="0" smtClean="0">
                <a:solidFill>
                  <a:srgbClr val="FF0000"/>
                </a:solidFill>
                <a:ea typeface="ＭＳ Ｐゴシック" pitchFamily="28" charset="-128"/>
              </a:rPr>
              <a:t>3</a:t>
            </a:r>
            <a:r>
              <a:rPr lang="en-US" sz="2200" b="1" i="1" dirty="0" smtClean="0">
                <a:ea typeface="ＭＳ Ｐゴシック" pitchFamily="28" charset="-128"/>
              </a:rPr>
              <a:t>.1</a:t>
            </a:r>
          </a:p>
        </p:txBody>
      </p:sp>
      <p:sp>
        <p:nvSpPr>
          <p:cNvPr id="4" name="Rectangle 3"/>
          <p:cNvSpPr>
            <a:spLocks noGrp="1" noChangeArrowheads="1"/>
          </p:cNvSpPr>
          <p:nvPr>
            <p:ph idx="1"/>
          </p:nvPr>
        </p:nvSpPr>
        <p:spPr>
          <a:xfrm>
            <a:off x="612118" y="1205345"/>
            <a:ext cx="8074681" cy="5016466"/>
          </a:xfrm>
        </p:spPr>
        <p:txBody>
          <a:bodyPr>
            <a:normAutofit fontScale="77500" lnSpcReduction="20000"/>
          </a:bodyPr>
          <a:lstStyle/>
          <a:p>
            <a:pPr marL="533400" indent="-361950">
              <a:lnSpc>
                <a:spcPct val="85000"/>
              </a:lnSpc>
              <a:buFont typeface="Wingdings" pitchFamily="2" charset="2"/>
              <a:buChar char="ü"/>
            </a:pPr>
            <a:endParaRPr lang="en-US" sz="1200" dirty="0" smtClean="0">
              <a:ea typeface="ＭＳ Ｐゴシック" pitchFamily="28" charset="-128"/>
            </a:endParaRPr>
          </a:p>
          <a:p>
            <a:pPr marL="533400" indent="-361950">
              <a:lnSpc>
                <a:spcPct val="85000"/>
              </a:lnSpc>
              <a:buFont typeface="Wingdings" pitchFamily="2" charset="2"/>
              <a:buChar char="ü"/>
            </a:pPr>
            <a:r>
              <a:rPr lang="en-US" sz="2000" dirty="0" smtClean="0">
                <a:ea typeface="ＭＳ Ｐゴシック" pitchFamily="28" charset="-128"/>
              </a:rPr>
              <a:t>Television broadcast lighting for playing areas in sports arenas</a:t>
            </a:r>
          </a:p>
          <a:p>
            <a:pPr marL="533400" indent="-361950">
              <a:lnSpc>
                <a:spcPct val="85000"/>
              </a:lnSpc>
              <a:buFont typeface="Wingdings" pitchFamily="2" charset="2"/>
              <a:buChar char="ü"/>
            </a:pPr>
            <a:r>
              <a:rPr lang="en-US" sz="2000" dirty="0" smtClean="0">
                <a:ea typeface="ＭＳ Ｐゴシック" pitchFamily="28" charset="-128"/>
              </a:rPr>
              <a:t>Emergency lighting automatically off during normal business operation</a:t>
            </a:r>
          </a:p>
          <a:p>
            <a:pPr marL="533400" indent="-361950">
              <a:lnSpc>
                <a:spcPct val="85000"/>
              </a:lnSpc>
              <a:buFont typeface="Wingdings" pitchFamily="2" charset="2"/>
              <a:buChar char="ü"/>
            </a:pPr>
            <a:r>
              <a:rPr lang="en-US" sz="2000" dirty="0" smtClean="0">
                <a:ea typeface="ＭＳ Ｐゴシック" pitchFamily="28" charset="-128"/>
              </a:rPr>
              <a:t>Lighting for occupants with special needs (visual impairment and other medical and age-related issues)</a:t>
            </a:r>
          </a:p>
          <a:p>
            <a:pPr marL="533400" indent="-361950">
              <a:lnSpc>
                <a:spcPct val="85000"/>
              </a:lnSpc>
              <a:buFont typeface="Wingdings" pitchFamily="2" charset="2"/>
              <a:buChar char="ü"/>
            </a:pPr>
            <a:r>
              <a:rPr lang="en-US" sz="2000" dirty="0" smtClean="0">
                <a:ea typeface="ＭＳ Ｐゴシック" pitchFamily="28" charset="-128"/>
              </a:rPr>
              <a:t>Casino gaming areas</a:t>
            </a:r>
          </a:p>
          <a:p>
            <a:pPr marL="533400" indent="-361950">
              <a:lnSpc>
                <a:spcPct val="85000"/>
              </a:lnSpc>
              <a:buFont typeface="Wingdings" pitchFamily="2" charset="2"/>
              <a:buChar char="ü"/>
            </a:pPr>
            <a:r>
              <a:rPr lang="en-US" sz="2000" dirty="0" smtClean="0">
                <a:ea typeface="ＭＳ Ｐゴシック" pitchFamily="28" charset="-128"/>
              </a:rPr>
              <a:t>Mirror lighting in dressing rooms</a:t>
            </a:r>
          </a:p>
          <a:p>
            <a:pPr marL="533400" indent="-361950">
              <a:lnSpc>
                <a:spcPct val="85000"/>
              </a:lnSpc>
              <a:buFont typeface="Wingdings" pitchFamily="2" charset="2"/>
              <a:buChar char="ü"/>
            </a:pPr>
            <a:r>
              <a:rPr lang="en-US" sz="2000" dirty="0" smtClean="0">
                <a:ea typeface="ＭＳ Ｐゴシック" pitchFamily="28" charset="-128"/>
              </a:rPr>
              <a:t>Task lighting for medical and dental purposes (in addition to general lighting and controlled independently)</a:t>
            </a:r>
          </a:p>
          <a:p>
            <a:pPr marL="533400" indent="-361950">
              <a:lnSpc>
                <a:spcPct val="85000"/>
              </a:lnSpc>
              <a:buFont typeface="Wingdings" pitchFamily="2" charset="2"/>
              <a:buChar char="ü"/>
            </a:pPr>
            <a:r>
              <a:rPr lang="en-US" sz="2000" dirty="0" smtClean="0">
                <a:ea typeface="ＭＳ Ｐゴシック" pitchFamily="28" charset="-128"/>
              </a:rPr>
              <a:t>Display lighting for exhibits in galleries, museums and monuments (in addition to general lighting and controlled independently)</a:t>
            </a:r>
          </a:p>
          <a:p>
            <a:pPr marL="533400" indent="-361950">
              <a:lnSpc>
                <a:spcPct val="85000"/>
              </a:lnSpc>
              <a:buFont typeface="Wingdings" pitchFamily="2" charset="2"/>
              <a:buChar char="ü"/>
            </a:pPr>
            <a:r>
              <a:rPr lang="en-US" sz="2000" dirty="0" smtClean="0">
                <a:ea typeface="ＭＳ Ｐゴシック" pitchFamily="28" charset="-128"/>
              </a:rPr>
              <a:t>Theatrical, stage, film, and video production</a:t>
            </a:r>
          </a:p>
          <a:p>
            <a:pPr marL="533400" indent="-361950">
              <a:lnSpc>
                <a:spcPct val="85000"/>
              </a:lnSpc>
              <a:buFont typeface="Wingdings" pitchFamily="2" charset="2"/>
              <a:buChar char="ü"/>
            </a:pPr>
            <a:r>
              <a:rPr lang="en-US" sz="2000" dirty="0" smtClean="0">
                <a:ea typeface="ＭＳ Ｐゴシック" pitchFamily="28" charset="-128"/>
              </a:rPr>
              <a:t>Used for photographic processes</a:t>
            </a:r>
          </a:p>
          <a:p>
            <a:pPr marL="533400" indent="-361950">
              <a:lnSpc>
                <a:spcPct val="85000"/>
              </a:lnSpc>
              <a:buFont typeface="Wingdings" pitchFamily="2" charset="2"/>
              <a:buChar char="ü"/>
            </a:pPr>
            <a:r>
              <a:rPr lang="en-US" sz="2000" dirty="0" smtClean="0">
                <a:ea typeface="ＭＳ Ｐゴシック" pitchFamily="28" charset="-128"/>
              </a:rPr>
              <a:t>Integral to equipment or instrumentation installed by manufacturer</a:t>
            </a:r>
          </a:p>
          <a:p>
            <a:pPr marL="533400" indent="-361950">
              <a:lnSpc>
                <a:spcPct val="85000"/>
              </a:lnSpc>
              <a:buFont typeface="Wingdings" pitchFamily="2" charset="2"/>
              <a:buChar char="ü"/>
            </a:pPr>
            <a:r>
              <a:rPr lang="en-US" sz="2000" dirty="0" smtClean="0">
                <a:ea typeface="ＭＳ Ｐゴシック" pitchFamily="28" charset="-128"/>
              </a:rPr>
              <a:t>Plant growth or maintenance</a:t>
            </a:r>
          </a:p>
          <a:p>
            <a:pPr marL="533400" indent="-361950">
              <a:lnSpc>
                <a:spcPct val="85000"/>
              </a:lnSpc>
              <a:buFont typeface="Wingdings" pitchFamily="2" charset="2"/>
              <a:buChar char="ü"/>
            </a:pPr>
            <a:r>
              <a:rPr lang="en-US" sz="2000" dirty="0" smtClean="0">
                <a:ea typeface="ＭＳ Ｐゴシック" pitchFamily="28" charset="-128"/>
              </a:rPr>
              <a:t>Advertising or directional signage</a:t>
            </a:r>
          </a:p>
          <a:p>
            <a:pPr marL="533400" indent="-361950">
              <a:lnSpc>
                <a:spcPct val="85000"/>
              </a:lnSpc>
              <a:buFont typeface="Wingdings" pitchFamily="2" charset="2"/>
              <a:buChar char="ü"/>
            </a:pPr>
            <a:r>
              <a:rPr lang="en-US" sz="2000" dirty="0" smtClean="0">
                <a:ea typeface="ＭＳ Ｐゴシック" pitchFamily="28" charset="-128"/>
              </a:rPr>
              <a:t>Food warming</a:t>
            </a:r>
          </a:p>
          <a:p>
            <a:pPr marL="533400" indent="-361950">
              <a:lnSpc>
                <a:spcPct val="85000"/>
              </a:lnSpc>
              <a:buFont typeface="Wingdings" pitchFamily="2" charset="2"/>
              <a:buChar char="ü"/>
            </a:pPr>
            <a:r>
              <a:rPr lang="en-US" sz="2000" dirty="0" smtClean="0">
                <a:ea typeface="ＭＳ Ｐゴシック" pitchFamily="28" charset="-128"/>
              </a:rPr>
              <a:t>Lighting equipment that is for sale</a:t>
            </a:r>
          </a:p>
          <a:p>
            <a:pPr marL="533400" indent="-361950">
              <a:lnSpc>
                <a:spcPct val="85000"/>
              </a:lnSpc>
              <a:buFont typeface="Wingdings" pitchFamily="2" charset="2"/>
              <a:buChar char="ü"/>
            </a:pPr>
            <a:r>
              <a:rPr lang="en-US" sz="2000" dirty="0" smtClean="0">
                <a:ea typeface="ＭＳ Ｐゴシック" pitchFamily="28" charset="-128"/>
              </a:rPr>
              <a:t>Lighting demonstration equipment in lighting education facilities</a:t>
            </a:r>
          </a:p>
          <a:p>
            <a:pPr marL="533400" indent="-361950">
              <a:lnSpc>
                <a:spcPct val="85000"/>
              </a:lnSpc>
              <a:buFont typeface="Wingdings" pitchFamily="2" charset="2"/>
              <a:buChar char="ü"/>
            </a:pPr>
            <a:r>
              <a:rPr lang="en-US" sz="2000" dirty="0" smtClean="0">
                <a:ea typeface="ＭＳ Ｐゴシック" pitchFamily="28" charset="-128"/>
              </a:rPr>
              <a:t>Approved because of safety considerations</a:t>
            </a:r>
          </a:p>
          <a:p>
            <a:pPr marL="533400" indent="-361950">
              <a:lnSpc>
                <a:spcPct val="85000"/>
              </a:lnSpc>
              <a:buFont typeface="Wingdings" pitchFamily="2" charset="2"/>
              <a:buChar char="ü"/>
            </a:pPr>
            <a:r>
              <a:rPr lang="en-US" sz="2000" dirty="0" smtClean="0">
                <a:ea typeface="ＭＳ Ｐゴシック" pitchFamily="28" charset="-128"/>
              </a:rPr>
              <a:t>In retail display windows when the display is enclosed by ceiling-height partitions</a:t>
            </a:r>
          </a:p>
          <a:p>
            <a:pPr marL="533400" indent="-361950">
              <a:lnSpc>
                <a:spcPct val="85000"/>
              </a:lnSpc>
              <a:buFont typeface="Wingdings" pitchFamily="2" charset="2"/>
              <a:buChar char="ü"/>
            </a:pPr>
            <a:r>
              <a:rPr lang="en-US" sz="2000" dirty="0" smtClean="0">
                <a:ea typeface="ＭＳ Ｐゴシック" pitchFamily="28" charset="-128"/>
              </a:rPr>
              <a:t>Furniture-mounted supplemental task lighting controlled by automatic shutoff</a:t>
            </a:r>
          </a:p>
          <a:p>
            <a:pPr marL="533400" indent="-361950">
              <a:lnSpc>
                <a:spcPct val="85000"/>
              </a:lnSpc>
              <a:buFont typeface="Wingdings" pitchFamily="2" charset="2"/>
              <a:buChar char="ü"/>
            </a:pPr>
            <a:r>
              <a:rPr lang="en-US" sz="2000" dirty="0" smtClean="0">
                <a:ea typeface="ＭＳ Ｐゴシック" pitchFamily="28" charset="-128"/>
              </a:rPr>
              <a:t>Exit signs</a:t>
            </a:r>
          </a:p>
        </p:txBody>
      </p:sp>
    </p:spTree>
    <p:extLst>
      <p:ext uri="{BB962C8B-B14F-4D97-AF65-F5344CB8AC3E}">
        <p14:creationId xmlns:p14="http://schemas.microsoft.com/office/powerpoint/2010/main" val="8290600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3"/>
          <p:cNvSpPr>
            <a:spLocks noGrp="1" noChangeArrowheads="1"/>
          </p:cNvSpPr>
          <p:nvPr>
            <p:ph sz="half" idx="2"/>
          </p:nvPr>
        </p:nvSpPr>
        <p:spPr>
          <a:xfrm>
            <a:off x="527796" y="1403639"/>
            <a:ext cx="7971967" cy="4876800"/>
          </a:xfrm>
        </p:spPr>
        <p:txBody>
          <a:bodyPr/>
          <a:lstStyle/>
          <a:p>
            <a:pPr>
              <a:lnSpc>
                <a:spcPct val="90000"/>
              </a:lnSpc>
              <a:buFont typeface="Arial" panose="020B0604020202020204" pitchFamily="34" charset="0"/>
              <a:buChar char="•"/>
            </a:pPr>
            <a:r>
              <a:rPr lang="en-US" sz="2400" dirty="0" smtClean="0">
                <a:ea typeface="ＭＳ Ｐゴシック" pitchFamily="28" charset="-128"/>
              </a:rPr>
              <a:t>Sum the wattage of all proposed connected lighting power </a:t>
            </a:r>
          </a:p>
          <a:p>
            <a:pPr>
              <a:lnSpc>
                <a:spcPct val="90000"/>
              </a:lnSpc>
            </a:pPr>
            <a:endParaRPr lang="en-US" sz="1200" dirty="0" smtClean="0">
              <a:ea typeface="ＭＳ Ｐゴシック" pitchFamily="28" charset="-128"/>
            </a:endParaRPr>
          </a:p>
          <a:p>
            <a:pPr marL="0" indent="0">
              <a:lnSpc>
                <a:spcPct val="90000"/>
              </a:lnSpc>
              <a:buNone/>
            </a:pPr>
            <a:r>
              <a:rPr lang="en-US" sz="2400" dirty="0" smtClean="0">
                <a:ea typeface="ＭＳ Ｐゴシック" pitchFamily="28" charset="-128"/>
              </a:rPr>
              <a:t>This must include all lighting that is part of the design for the space including:</a:t>
            </a:r>
          </a:p>
          <a:p>
            <a:pPr lvl="1">
              <a:lnSpc>
                <a:spcPct val="90000"/>
              </a:lnSpc>
              <a:buFont typeface="Wingdings" pitchFamily="2" charset="2"/>
              <a:buChar char="ü"/>
            </a:pPr>
            <a:r>
              <a:rPr lang="en-US" sz="2000" dirty="0" smtClean="0">
                <a:ea typeface="ＭＳ Ｐゴシック" pitchFamily="28" charset="-128"/>
              </a:rPr>
              <a:t>Overhead lighting</a:t>
            </a:r>
          </a:p>
          <a:p>
            <a:pPr lvl="1">
              <a:lnSpc>
                <a:spcPct val="90000"/>
              </a:lnSpc>
              <a:buFont typeface="Wingdings" pitchFamily="2" charset="2"/>
              <a:buChar char="ü"/>
            </a:pPr>
            <a:r>
              <a:rPr lang="en-US" sz="2000" dirty="0" smtClean="0">
                <a:ea typeface="ＭＳ Ｐゴシック" pitchFamily="28" charset="-128"/>
              </a:rPr>
              <a:t>Task lighting</a:t>
            </a:r>
          </a:p>
          <a:p>
            <a:pPr lvl="1">
              <a:lnSpc>
                <a:spcPct val="90000"/>
              </a:lnSpc>
              <a:buFont typeface="Wingdings" pitchFamily="2" charset="2"/>
              <a:buChar char="ü"/>
            </a:pPr>
            <a:r>
              <a:rPr lang="en-US" sz="2000" dirty="0" smtClean="0">
                <a:ea typeface="ＭＳ Ｐゴシック" pitchFamily="28" charset="-128"/>
              </a:rPr>
              <a:t>Decorative lighting</a:t>
            </a:r>
          </a:p>
          <a:p>
            <a:pPr lvl="1">
              <a:lnSpc>
                <a:spcPct val="90000"/>
              </a:lnSpc>
              <a:buFontTx/>
              <a:buNone/>
            </a:pPr>
            <a:endParaRPr lang="en-US" sz="2000" dirty="0" smtClean="0">
              <a:ea typeface="ＭＳ Ｐゴシック" pitchFamily="28" charset="-128"/>
            </a:endParaRPr>
          </a:p>
          <a:p>
            <a:pPr>
              <a:lnSpc>
                <a:spcPct val="90000"/>
              </a:lnSpc>
              <a:buFont typeface="Arial" panose="020B0604020202020204" pitchFamily="34" charset="0"/>
              <a:buChar char="•"/>
            </a:pPr>
            <a:r>
              <a:rPr lang="en-US" sz="2400" dirty="0" smtClean="0">
                <a:ea typeface="ＭＳ Ｐゴシック" pitchFamily="28" charset="-128"/>
              </a:rPr>
              <a:t>Compare values; proposed wattage must be less than or equal to allowed wattage</a:t>
            </a:r>
          </a:p>
        </p:txBody>
      </p:sp>
      <p:sp>
        <p:nvSpPr>
          <p:cNvPr id="34819" name="Rectangle 2"/>
          <p:cNvSpPr>
            <a:spLocks noGrp="1" noChangeArrowheads="1"/>
          </p:cNvSpPr>
          <p:nvPr>
            <p:ph type="title"/>
          </p:nvPr>
        </p:nvSpPr>
        <p:spPr>
          <a:xfrm>
            <a:off x="379540" y="0"/>
            <a:ext cx="5462460" cy="921004"/>
          </a:xfrm>
        </p:spPr>
        <p:txBody>
          <a:bodyPr>
            <a:normAutofit/>
          </a:bodyPr>
          <a:lstStyle/>
          <a:p>
            <a:pPr>
              <a:lnSpc>
                <a:spcPct val="80000"/>
              </a:lnSpc>
            </a:pPr>
            <a:r>
              <a:rPr lang="en-US" sz="2400" b="1" dirty="0" smtClean="0">
                <a:ea typeface="ＭＳ Ｐゴシック" pitchFamily="28" charset="-128"/>
              </a:rPr>
              <a:t>Lighting Power Compliance Calculation</a:t>
            </a:r>
          </a:p>
        </p:txBody>
      </p:sp>
    </p:spTree>
    <p:extLst>
      <p:ext uri="{BB962C8B-B14F-4D97-AF65-F5344CB8AC3E}">
        <p14:creationId xmlns:p14="http://schemas.microsoft.com/office/powerpoint/2010/main" val="39963975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3"/>
          <p:cNvSpPr>
            <a:spLocks noGrp="1" noChangeArrowheads="1"/>
          </p:cNvSpPr>
          <p:nvPr>
            <p:ph sz="half" idx="1"/>
          </p:nvPr>
        </p:nvSpPr>
        <p:spPr>
          <a:xfrm>
            <a:off x="379540" y="1192626"/>
            <a:ext cx="5675503" cy="5075403"/>
          </a:xfrm>
        </p:spPr>
        <p:txBody>
          <a:bodyPr>
            <a:normAutofit/>
          </a:bodyPr>
          <a:lstStyle/>
          <a:p>
            <a:pPr marL="0" indent="0">
              <a:buNone/>
            </a:pPr>
            <a:r>
              <a:rPr lang="en-US" sz="2400" dirty="0" smtClean="0">
                <a:ea typeface="ＭＳ Ｐゴシック" pitchFamily="28" charset="-128"/>
              </a:rPr>
              <a:t>Lighting systems required to be provided with controls as specified for:</a:t>
            </a:r>
          </a:p>
          <a:p>
            <a:r>
              <a:rPr lang="en-US" dirty="0">
                <a:ea typeface="ＭＳ Ｐゴシック" pitchFamily="28" charset="-128"/>
              </a:rPr>
              <a:t>	</a:t>
            </a:r>
            <a:r>
              <a:rPr lang="en-US" dirty="0" smtClean="0">
                <a:ea typeface="ＭＳ Ｐゴシック" pitchFamily="28" charset="-128"/>
              </a:rPr>
              <a:t>Occupant sensor controls – C405.2.1</a:t>
            </a:r>
          </a:p>
          <a:p>
            <a:r>
              <a:rPr lang="en-US" dirty="0">
                <a:ea typeface="ＭＳ Ｐゴシック" pitchFamily="28" charset="-128"/>
              </a:rPr>
              <a:t>	</a:t>
            </a:r>
            <a:r>
              <a:rPr lang="en-US" dirty="0" smtClean="0">
                <a:ea typeface="ＭＳ Ｐゴシック" pitchFamily="28" charset="-128"/>
              </a:rPr>
              <a:t>Time-switch controls – C405.2.2</a:t>
            </a:r>
          </a:p>
          <a:p>
            <a:r>
              <a:rPr lang="en-US" dirty="0">
                <a:ea typeface="ＭＳ Ｐゴシック" pitchFamily="28" charset="-128"/>
              </a:rPr>
              <a:t>	</a:t>
            </a:r>
            <a:r>
              <a:rPr lang="en-US" dirty="0" smtClean="0">
                <a:ea typeface="ＭＳ Ｐゴシック" pitchFamily="28" charset="-128"/>
              </a:rPr>
              <a:t>Daylight-responsive controls – C405.2.3</a:t>
            </a:r>
          </a:p>
          <a:p>
            <a:r>
              <a:rPr lang="en-US" dirty="0">
                <a:ea typeface="ＭＳ Ｐゴシック" pitchFamily="28" charset="-128"/>
              </a:rPr>
              <a:t>	</a:t>
            </a:r>
            <a:r>
              <a:rPr lang="en-US" dirty="0" smtClean="0">
                <a:ea typeface="ＭＳ Ｐゴシック" pitchFamily="28" charset="-128"/>
              </a:rPr>
              <a:t>Specific application controls – C405.2.4</a:t>
            </a:r>
          </a:p>
          <a:p>
            <a:r>
              <a:rPr lang="en-US" dirty="0" smtClean="0">
                <a:ea typeface="ＭＳ Ｐゴシック" pitchFamily="28" charset="-128"/>
              </a:rPr>
              <a:t> </a:t>
            </a:r>
            <a:r>
              <a:rPr lang="en-US" dirty="0" smtClean="0">
                <a:solidFill>
                  <a:srgbClr val="FF0000"/>
                </a:solidFill>
                <a:ea typeface="ＭＳ Ｐゴシック" pitchFamily="28" charset="-128"/>
              </a:rPr>
              <a:t>Manual controls – C405.2.5</a:t>
            </a:r>
          </a:p>
          <a:p>
            <a:r>
              <a:rPr lang="en-US" dirty="0">
                <a:ea typeface="ＭＳ Ｐゴシック" pitchFamily="28" charset="-128"/>
              </a:rPr>
              <a:t>	</a:t>
            </a:r>
            <a:r>
              <a:rPr lang="en-US" dirty="0" smtClean="0">
                <a:ea typeface="ＭＳ Ｐゴシック" pitchFamily="28" charset="-128"/>
              </a:rPr>
              <a:t>Exterior lighting controls – C405.2.</a:t>
            </a:r>
            <a:r>
              <a:rPr lang="en-US" dirty="0" smtClean="0">
                <a:solidFill>
                  <a:srgbClr val="FF0000"/>
                </a:solidFill>
                <a:ea typeface="ＭＳ Ｐゴシック" pitchFamily="28" charset="-128"/>
              </a:rPr>
              <a:t>6</a:t>
            </a:r>
            <a:endParaRPr lang="en-US" dirty="0">
              <a:solidFill>
                <a:srgbClr val="FF0000"/>
              </a:solidFill>
              <a:ea typeface="ＭＳ Ｐゴシック" pitchFamily="28" charset="-128"/>
            </a:endParaRPr>
          </a:p>
          <a:p>
            <a:pPr marL="0" indent="0">
              <a:buNone/>
            </a:pPr>
            <a:endParaRPr lang="en-US" sz="2000" b="1" u="sng" dirty="0" smtClean="0">
              <a:ea typeface="ＭＳ Ｐゴシック" pitchFamily="28" charset="-128"/>
            </a:endParaRPr>
          </a:p>
        </p:txBody>
      </p:sp>
      <p:sp>
        <p:nvSpPr>
          <p:cNvPr id="13315" name="Rectangle 2"/>
          <p:cNvSpPr>
            <a:spLocks noGrp="1" noChangeArrowheads="1"/>
          </p:cNvSpPr>
          <p:nvPr>
            <p:ph type="title"/>
          </p:nvPr>
        </p:nvSpPr>
        <p:spPr>
          <a:xfrm>
            <a:off x="379540" y="0"/>
            <a:ext cx="5462460" cy="921004"/>
          </a:xfrm>
        </p:spPr>
        <p:txBody>
          <a:bodyPr>
            <a:normAutofit/>
          </a:bodyPr>
          <a:lstStyle/>
          <a:p>
            <a:pPr>
              <a:lnSpc>
                <a:spcPct val="80000"/>
              </a:lnSpc>
            </a:pPr>
            <a:r>
              <a:rPr lang="en-US" sz="2400" b="1" dirty="0" smtClean="0">
                <a:ea typeface="ＭＳ Ｐゴシック" pitchFamily="28" charset="-128"/>
              </a:rPr>
              <a:t>Lighting Controls </a:t>
            </a:r>
            <a:r>
              <a:rPr lang="en-US" sz="2400" dirty="0" smtClean="0">
                <a:ea typeface="ＭＳ Ｐゴシック" pitchFamily="28" charset="-128"/>
              </a:rPr>
              <a:t/>
            </a:r>
            <a:br>
              <a:rPr lang="en-US" sz="2400" dirty="0" smtClean="0">
                <a:ea typeface="ＭＳ Ｐゴシック" pitchFamily="28" charset="-128"/>
              </a:rPr>
            </a:br>
            <a:r>
              <a:rPr lang="en-US" sz="2000" b="1" i="1" dirty="0" smtClean="0">
                <a:ea typeface="ＭＳ Ｐゴシック" pitchFamily="28" charset="-128"/>
              </a:rPr>
              <a:t>Section C405.2 - Mandatory</a:t>
            </a:r>
          </a:p>
        </p:txBody>
      </p:sp>
      <p:pic>
        <p:nvPicPr>
          <p:cNvPr id="13318" name="Picture 5" descr="MPj04005000000[1]"/>
          <p:cNvPicPr>
            <a:picLocks noChangeAspect="1" noChangeArrowheads="1"/>
          </p:cNvPicPr>
          <p:nvPr/>
        </p:nvPicPr>
        <p:blipFill>
          <a:blip r:embed="rId3" cstate="print"/>
          <a:srcRect/>
          <a:stretch>
            <a:fillRect/>
          </a:stretch>
        </p:blipFill>
        <p:spPr bwMode="auto">
          <a:xfrm>
            <a:off x="6055043" y="1059827"/>
            <a:ext cx="2993125" cy="37433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849079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p:cNvSpPr>
            <a:spLocks noGrp="1" noChangeArrowheads="1"/>
          </p:cNvSpPr>
          <p:nvPr>
            <p:ph idx="1"/>
          </p:nvPr>
        </p:nvSpPr>
        <p:spPr>
          <a:xfrm>
            <a:off x="379540" y="1267691"/>
            <a:ext cx="8307260" cy="5063304"/>
          </a:xfrm>
        </p:spPr>
        <p:txBody>
          <a:bodyPr>
            <a:normAutofit fontScale="85000" lnSpcReduction="10000"/>
          </a:bodyPr>
          <a:lstStyle/>
          <a:p>
            <a:pPr>
              <a:buNone/>
            </a:pPr>
            <a:r>
              <a:rPr lang="en-US" sz="2400" dirty="0" smtClean="0">
                <a:ea typeface="ＭＳ Ｐゴシック" pitchFamily="28" charset="-128"/>
              </a:rPr>
              <a:t>Occupancy sensors are required in:</a:t>
            </a:r>
          </a:p>
          <a:p>
            <a:pPr lvl="1">
              <a:buFont typeface="Wingdings" pitchFamily="2" charset="2"/>
              <a:buChar char="ü"/>
            </a:pPr>
            <a:r>
              <a:rPr lang="en-US" sz="2000" dirty="0" smtClean="0">
                <a:ea typeface="ＭＳ Ｐゴシック" pitchFamily="28" charset="-128"/>
              </a:rPr>
              <a:t>Classrooms/lecture/training rooms</a:t>
            </a:r>
          </a:p>
          <a:p>
            <a:pPr lvl="1">
              <a:buFont typeface="Wingdings" pitchFamily="2" charset="2"/>
              <a:buChar char="ü"/>
            </a:pPr>
            <a:r>
              <a:rPr lang="en-US" dirty="0" smtClean="0">
                <a:ea typeface="ＭＳ Ｐゴシック" pitchFamily="28" charset="-128"/>
              </a:rPr>
              <a:t>Conference/meeting/multipurpose rooms</a:t>
            </a:r>
          </a:p>
          <a:p>
            <a:pPr lvl="1">
              <a:buFont typeface="Wingdings" pitchFamily="2" charset="2"/>
              <a:buChar char="ü"/>
            </a:pPr>
            <a:r>
              <a:rPr lang="en-US" dirty="0" smtClean="0">
                <a:ea typeface="ＭＳ Ｐゴシック" pitchFamily="28" charset="-128"/>
              </a:rPr>
              <a:t>Copy/print rooms</a:t>
            </a:r>
          </a:p>
          <a:p>
            <a:pPr lvl="1">
              <a:buFont typeface="Wingdings" pitchFamily="2" charset="2"/>
              <a:buChar char="ü"/>
            </a:pPr>
            <a:r>
              <a:rPr lang="en-US" dirty="0" smtClean="0">
                <a:ea typeface="ＭＳ Ｐゴシック" pitchFamily="28" charset="-128"/>
              </a:rPr>
              <a:t>Lounges</a:t>
            </a:r>
            <a:r>
              <a:rPr lang="en-US" dirty="0" smtClean="0">
                <a:solidFill>
                  <a:srgbClr val="FF0000"/>
                </a:solidFill>
                <a:ea typeface="ＭＳ Ｐゴシック" pitchFamily="28" charset="-128"/>
              </a:rPr>
              <a:t>/breakrooms</a:t>
            </a:r>
          </a:p>
          <a:p>
            <a:pPr lvl="1">
              <a:buFont typeface="Wingdings" pitchFamily="2" charset="2"/>
              <a:buChar char="ü"/>
            </a:pPr>
            <a:r>
              <a:rPr lang="en-US" sz="2000" dirty="0" smtClean="0">
                <a:solidFill>
                  <a:srgbClr val="FF0000"/>
                </a:solidFill>
                <a:ea typeface="ＭＳ Ｐゴシック" pitchFamily="28" charset="-128"/>
              </a:rPr>
              <a:t>Enclosed offices</a:t>
            </a:r>
          </a:p>
          <a:p>
            <a:pPr lvl="1">
              <a:buFont typeface="Wingdings" pitchFamily="2" charset="2"/>
              <a:buChar char="ü"/>
            </a:pPr>
            <a:r>
              <a:rPr lang="en-US" dirty="0" smtClean="0">
                <a:solidFill>
                  <a:srgbClr val="FF0000"/>
                </a:solidFill>
                <a:ea typeface="ＭＳ Ｐゴシック" pitchFamily="28" charset="-128"/>
              </a:rPr>
              <a:t>Open plan office areas</a:t>
            </a:r>
          </a:p>
          <a:p>
            <a:pPr lvl="1">
              <a:buFont typeface="Wingdings" pitchFamily="2" charset="2"/>
              <a:buChar char="ü"/>
            </a:pPr>
            <a:r>
              <a:rPr lang="en-US" dirty="0" smtClean="0">
                <a:ea typeface="ＭＳ Ｐゴシック" pitchFamily="28" charset="-128"/>
              </a:rPr>
              <a:t>Restrooms</a:t>
            </a:r>
          </a:p>
          <a:p>
            <a:pPr lvl="1">
              <a:buFont typeface="Wingdings" pitchFamily="2" charset="2"/>
              <a:buChar char="ü"/>
            </a:pPr>
            <a:r>
              <a:rPr lang="en-US" sz="2000" dirty="0" smtClean="0">
                <a:ea typeface="ＭＳ Ｐゴシック" pitchFamily="28" charset="-128"/>
              </a:rPr>
              <a:t>Storage rooms</a:t>
            </a:r>
          </a:p>
          <a:p>
            <a:pPr lvl="1">
              <a:buFont typeface="Wingdings" pitchFamily="2" charset="2"/>
              <a:buChar char="ü"/>
            </a:pPr>
            <a:r>
              <a:rPr lang="en-US" dirty="0" smtClean="0">
                <a:ea typeface="ＭＳ Ｐゴシック" pitchFamily="28" charset="-128"/>
              </a:rPr>
              <a:t>Locker rooms</a:t>
            </a:r>
            <a:endParaRPr lang="en-US" sz="2000" dirty="0" smtClean="0">
              <a:ea typeface="ＭＳ Ｐゴシック" pitchFamily="28" charset="-128"/>
            </a:endParaRPr>
          </a:p>
          <a:p>
            <a:pPr lvl="1">
              <a:buFont typeface="Wingdings" pitchFamily="2" charset="2"/>
              <a:buChar char="ü"/>
            </a:pPr>
            <a:r>
              <a:rPr lang="en-US" dirty="0" smtClean="0">
                <a:ea typeface="ＭＳ Ｐゴシック" pitchFamily="28" charset="-128"/>
              </a:rPr>
              <a:t>Other spaces &lt; 300 ft</a:t>
            </a:r>
            <a:r>
              <a:rPr lang="en-US" baseline="30000" dirty="0" smtClean="0">
                <a:ea typeface="ＭＳ Ｐゴシック" pitchFamily="28" charset="-128"/>
              </a:rPr>
              <a:t>2</a:t>
            </a:r>
            <a:r>
              <a:rPr lang="en-US" dirty="0" smtClean="0">
                <a:ea typeface="ＭＳ Ｐゴシック" pitchFamily="28" charset="-128"/>
              </a:rPr>
              <a:t> enclosed by floor-to-ceiling height partitions</a:t>
            </a:r>
          </a:p>
          <a:p>
            <a:pPr lvl="1">
              <a:buFont typeface="Wingdings" pitchFamily="2" charset="2"/>
              <a:buChar char="ü"/>
            </a:pPr>
            <a:r>
              <a:rPr lang="en-US" dirty="0" smtClean="0">
                <a:ea typeface="ＭＳ Ｐゴシック" pitchFamily="28" charset="-128"/>
              </a:rPr>
              <a:t>Warehouse </a:t>
            </a:r>
            <a:r>
              <a:rPr lang="en-US" dirty="0" smtClean="0">
                <a:solidFill>
                  <a:srgbClr val="FF0000"/>
                </a:solidFill>
                <a:ea typeface="ＭＳ Ｐゴシック" pitchFamily="28" charset="-128"/>
              </a:rPr>
              <a:t>storage areas</a:t>
            </a:r>
          </a:p>
          <a:p>
            <a:pPr>
              <a:buNone/>
            </a:pPr>
            <a:r>
              <a:rPr lang="en-US" sz="2400" dirty="0" smtClean="0">
                <a:ea typeface="ＭＳ Ｐゴシック" pitchFamily="28" charset="-128"/>
              </a:rPr>
              <a:t>Occupancy sensor function (other than for warehouses):</a:t>
            </a:r>
          </a:p>
          <a:p>
            <a:pPr lvl="1">
              <a:buFont typeface="Wingdings" pitchFamily="2" charset="2"/>
              <a:buChar char="ü"/>
            </a:pPr>
            <a:r>
              <a:rPr lang="en-US" dirty="0" smtClean="0">
                <a:ea typeface="ＭＳ Ｐゴシック" pitchFamily="28" charset="-128"/>
              </a:rPr>
              <a:t>Automatically turn lights off within </a:t>
            </a:r>
            <a:r>
              <a:rPr lang="en-US" dirty="0" smtClean="0">
                <a:solidFill>
                  <a:srgbClr val="FF0000"/>
                </a:solidFill>
                <a:ea typeface="ＭＳ Ｐゴシック" pitchFamily="28" charset="-128"/>
              </a:rPr>
              <a:t>20</a:t>
            </a:r>
            <a:r>
              <a:rPr lang="en-US" dirty="0" smtClean="0">
                <a:ea typeface="ＭＳ Ｐゴシック" pitchFamily="28" charset="-128"/>
              </a:rPr>
              <a:t> minutes </a:t>
            </a:r>
            <a:r>
              <a:rPr lang="en-US" dirty="0" smtClean="0">
                <a:solidFill>
                  <a:srgbClr val="FF0000"/>
                </a:solidFill>
                <a:ea typeface="ＭＳ Ｐゴシック" pitchFamily="28" charset="-128"/>
              </a:rPr>
              <a:t>after</a:t>
            </a:r>
            <a:r>
              <a:rPr lang="en-US" dirty="0" smtClean="0">
                <a:ea typeface="ＭＳ Ｐゴシック" pitchFamily="28" charset="-128"/>
              </a:rPr>
              <a:t> occupants </a:t>
            </a:r>
            <a:r>
              <a:rPr lang="en-US" dirty="0" smtClean="0">
                <a:solidFill>
                  <a:srgbClr val="FF0000"/>
                </a:solidFill>
                <a:ea typeface="ＭＳ Ｐゴシック" pitchFamily="28" charset="-128"/>
              </a:rPr>
              <a:t>have left </a:t>
            </a:r>
            <a:r>
              <a:rPr lang="en-US" dirty="0" smtClean="0">
                <a:ea typeface="ＭＳ Ｐゴシック" pitchFamily="28" charset="-128"/>
              </a:rPr>
              <a:t>space</a:t>
            </a:r>
          </a:p>
          <a:p>
            <a:pPr lvl="1">
              <a:buFont typeface="Wingdings" pitchFamily="2" charset="2"/>
              <a:buChar char="ü"/>
            </a:pPr>
            <a:r>
              <a:rPr lang="en-US" sz="2000" dirty="0" smtClean="0">
                <a:ea typeface="ＭＳ Ｐゴシック" pitchFamily="28" charset="-128"/>
              </a:rPr>
              <a:t>Either manual-on or controlled to automatically turn on lighting to not more than 50% power</a:t>
            </a:r>
          </a:p>
          <a:p>
            <a:pPr lvl="1">
              <a:buFont typeface="Wingdings" pitchFamily="2" charset="2"/>
              <a:buChar char="ü"/>
            </a:pPr>
            <a:r>
              <a:rPr lang="en-US" dirty="0" smtClean="0">
                <a:ea typeface="ＭＳ Ｐゴシック" pitchFamily="28" charset="-128"/>
              </a:rPr>
              <a:t>Incorporate a manual control to allow occupants to turn off lights</a:t>
            </a:r>
            <a:endParaRPr lang="en-US" sz="2000" dirty="0" smtClean="0">
              <a:ea typeface="ＭＳ Ｐゴシック" pitchFamily="28" charset="-128"/>
            </a:endParaRPr>
          </a:p>
        </p:txBody>
      </p:sp>
      <p:sp>
        <p:nvSpPr>
          <p:cNvPr id="19459" name="Rectangle 2"/>
          <p:cNvSpPr>
            <a:spLocks noGrp="1" noChangeArrowheads="1"/>
          </p:cNvSpPr>
          <p:nvPr>
            <p:ph type="title"/>
          </p:nvPr>
        </p:nvSpPr>
        <p:spPr>
          <a:xfrm>
            <a:off x="379540" y="0"/>
            <a:ext cx="5462460" cy="921004"/>
          </a:xfrm>
        </p:spPr>
        <p:txBody>
          <a:bodyPr>
            <a:normAutofit/>
          </a:bodyPr>
          <a:lstStyle/>
          <a:p>
            <a:pPr>
              <a:lnSpc>
                <a:spcPct val="80000"/>
              </a:lnSpc>
            </a:pPr>
            <a:r>
              <a:rPr lang="en-US" sz="2400" b="1" dirty="0" smtClean="0">
                <a:ea typeface="ＭＳ Ｐゴシック" pitchFamily="28" charset="-128"/>
              </a:rPr>
              <a:t>Occupant Sensor Controls</a:t>
            </a:r>
            <a:r>
              <a:rPr lang="en-US" sz="2400" b="1" dirty="0" smtClean="0">
                <a:solidFill>
                  <a:srgbClr val="FF0000"/>
                </a:solidFill>
                <a:ea typeface="ＭＳ Ｐゴシック" pitchFamily="28" charset="-128"/>
              </a:rPr>
              <a:t> </a:t>
            </a:r>
            <a:r>
              <a:rPr lang="en-US" sz="2400" dirty="0" smtClean="0">
                <a:ea typeface="ＭＳ Ｐゴシック" pitchFamily="28" charset="-128"/>
              </a:rPr>
              <a:t/>
            </a:r>
            <a:br>
              <a:rPr lang="en-US" sz="2400" dirty="0" smtClean="0">
                <a:ea typeface="ＭＳ Ｐゴシック" pitchFamily="28" charset="-128"/>
              </a:rPr>
            </a:br>
            <a:r>
              <a:rPr lang="en-US" sz="2000" b="1" i="1" dirty="0" smtClean="0">
                <a:ea typeface="ＭＳ Ｐゴシック" pitchFamily="28" charset="-128"/>
              </a:rPr>
              <a:t>Sections C405.2.1, C405.2.1.1</a:t>
            </a:r>
          </a:p>
        </p:txBody>
      </p:sp>
    </p:spTree>
    <p:extLst>
      <p:ext uri="{BB962C8B-B14F-4D97-AF65-F5344CB8AC3E}">
        <p14:creationId xmlns:p14="http://schemas.microsoft.com/office/powerpoint/2010/main" val="1758485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p:cNvSpPr>
            <a:spLocks noGrp="1" noChangeArrowheads="1"/>
          </p:cNvSpPr>
          <p:nvPr>
            <p:ph idx="1"/>
          </p:nvPr>
        </p:nvSpPr>
        <p:spPr>
          <a:xfrm>
            <a:off x="379540" y="1267691"/>
            <a:ext cx="8307260" cy="5063304"/>
          </a:xfrm>
        </p:spPr>
        <p:txBody>
          <a:bodyPr>
            <a:normAutofit/>
          </a:bodyPr>
          <a:lstStyle/>
          <a:p>
            <a:pPr>
              <a:buNone/>
            </a:pPr>
            <a:r>
              <a:rPr lang="en-US" sz="2400" b="1" u="sng" dirty="0" smtClean="0">
                <a:ea typeface="ＭＳ Ｐゴシック" pitchFamily="28" charset="-128"/>
              </a:rPr>
              <a:t>Exemptions</a:t>
            </a:r>
            <a:r>
              <a:rPr lang="en-US" sz="2400" b="1" dirty="0" smtClean="0">
                <a:ea typeface="ＭＳ Ｐゴシック" pitchFamily="28" charset="-128"/>
              </a:rPr>
              <a:t>:</a:t>
            </a:r>
          </a:p>
          <a:p>
            <a:pPr>
              <a:buNone/>
            </a:pPr>
            <a:r>
              <a:rPr lang="en-US" dirty="0" smtClean="0">
                <a:ea typeface="ＭＳ Ｐゴシック" pitchFamily="28" charset="-128"/>
              </a:rPr>
              <a:t>Full auto-on controls allowed in</a:t>
            </a:r>
          </a:p>
          <a:p>
            <a:pPr lvl="1">
              <a:buFont typeface="Wingdings" pitchFamily="2" charset="2"/>
              <a:buChar char="ü"/>
            </a:pPr>
            <a:r>
              <a:rPr lang="en-US" dirty="0" smtClean="0">
                <a:ea typeface="ＭＳ Ｐゴシック" pitchFamily="28" charset="-128"/>
              </a:rPr>
              <a:t>Public corridors</a:t>
            </a:r>
          </a:p>
          <a:p>
            <a:pPr lvl="1">
              <a:buFont typeface="Wingdings" pitchFamily="2" charset="2"/>
              <a:buChar char="ü"/>
            </a:pPr>
            <a:r>
              <a:rPr lang="en-US" dirty="0" smtClean="0">
                <a:ea typeface="ＭＳ Ｐゴシック" pitchFamily="28" charset="-128"/>
              </a:rPr>
              <a:t>Stairways</a:t>
            </a:r>
          </a:p>
          <a:p>
            <a:pPr lvl="1">
              <a:buFont typeface="Wingdings" pitchFamily="2" charset="2"/>
              <a:buChar char="ü"/>
            </a:pPr>
            <a:r>
              <a:rPr lang="en-US" dirty="0" smtClean="0">
                <a:ea typeface="ＭＳ Ｐゴシック" pitchFamily="28" charset="-128"/>
              </a:rPr>
              <a:t>Restrooms</a:t>
            </a:r>
          </a:p>
          <a:p>
            <a:pPr lvl="1">
              <a:buFont typeface="Wingdings" pitchFamily="2" charset="2"/>
              <a:buChar char="ü"/>
            </a:pPr>
            <a:r>
              <a:rPr lang="en-US" dirty="0" smtClean="0">
                <a:ea typeface="ＭＳ Ｐゴシック" pitchFamily="28" charset="-128"/>
              </a:rPr>
              <a:t>Primary building entrance areas and lobbies</a:t>
            </a:r>
          </a:p>
          <a:p>
            <a:pPr lvl="1">
              <a:buFont typeface="Wingdings" pitchFamily="2" charset="2"/>
              <a:buChar char="ü"/>
            </a:pPr>
            <a:r>
              <a:rPr lang="en-US" dirty="0" smtClean="0">
                <a:ea typeface="ＭＳ Ｐゴシック" pitchFamily="28" charset="-128"/>
              </a:rPr>
              <a:t>Areas where manual-on operation would endanger safety or security of room or occupants</a:t>
            </a:r>
          </a:p>
        </p:txBody>
      </p:sp>
      <p:sp>
        <p:nvSpPr>
          <p:cNvPr id="19459" name="Rectangle 2"/>
          <p:cNvSpPr>
            <a:spLocks noGrp="1" noChangeArrowheads="1"/>
          </p:cNvSpPr>
          <p:nvPr>
            <p:ph type="title"/>
          </p:nvPr>
        </p:nvSpPr>
        <p:spPr>
          <a:xfrm>
            <a:off x="379540" y="0"/>
            <a:ext cx="5462460" cy="921004"/>
          </a:xfrm>
        </p:spPr>
        <p:txBody>
          <a:bodyPr>
            <a:normAutofit/>
          </a:bodyPr>
          <a:lstStyle/>
          <a:p>
            <a:pPr>
              <a:lnSpc>
                <a:spcPct val="80000"/>
              </a:lnSpc>
            </a:pPr>
            <a:r>
              <a:rPr lang="en-US" sz="2400" b="1" dirty="0">
                <a:ea typeface="ＭＳ Ｐゴシック" pitchFamily="28" charset="-128"/>
              </a:rPr>
              <a:t>Occupant Sensor Controls</a:t>
            </a:r>
            <a:r>
              <a:rPr lang="en-US" sz="2400" b="1" dirty="0">
                <a:solidFill>
                  <a:srgbClr val="FF0000"/>
                </a:solidFill>
                <a:ea typeface="ＭＳ Ｐゴシック" pitchFamily="28" charset="-128"/>
              </a:rPr>
              <a:t> </a:t>
            </a:r>
            <a:r>
              <a:rPr lang="en-US" sz="2400" dirty="0">
                <a:ea typeface="ＭＳ Ｐゴシック" pitchFamily="28" charset="-128"/>
              </a:rPr>
              <a:t/>
            </a:r>
            <a:br>
              <a:rPr lang="en-US" sz="2400" dirty="0">
                <a:ea typeface="ＭＳ Ｐゴシック" pitchFamily="28" charset="-128"/>
              </a:rPr>
            </a:br>
            <a:r>
              <a:rPr lang="en-US" sz="2000" b="1" i="1" dirty="0" smtClean="0">
                <a:ea typeface="ＭＳ Ｐゴシック" pitchFamily="28" charset="-128"/>
              </a:rPr>
              <a:t>C405.2.1.1 Exemptions</a:t>
            </a:r>
          </a:p>
        </p:txBody>
      </p:sp>
    </p:spTree>
    <p:extLst>
      <p:ext uri="{BB962C8B-B14F-4D97-AF65-F5344CB8AC3E}">
        <p14:creationId xmlns:p14="http://schemas.microsoft.com/office/powerpoint/2010/main" val="1758485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Content Placeholder 1"/>
          <p:cNvSpPr>
            <a:spLocks noGrp="1"/>
          </p:cNvSpPr>
          <p:nvPr>
            <p:ph idx="1"/>
          </p:nvPr>
        </p:nvSpPr>
        <p:spPr/>
        <p:txBody>
          <a:bodyPr/>
          <a:lstStyle/>
          <a:p>
            <a:pPr lvl="1"/>
            <a:r>
              <a:rPr lang="en-US" altLang="en-US" dirty="0" smtClean="0"/>
              <a:t>Energy codes and standards set minimum efficiency requirements for new and renovated buildings, assuring reductions in energy use and emissions over the life of the building.  Energy codes are a subset of building codes, which establish baseline requirements and govern building construction.  </a:t>
            </a:r>
          </a:p>
          <a:p>
            <a:pPr lvl="1"/>
            <a:endParaRPr lang="en-US" altLang="en-US" dirty="0"/>
          </a:p>
          <a:p>
            <a:pPr lvl="1"/>
            <a:r>
              <a:rPr lang="en-US" altLang="en-US" dirty="0" smtClean="0"/>
              <a:t>Code buildings are more comfortable and cost-effective to operate, assuring energy, economic and environmental benefits.</a:t>
            </a:r>
          </a:p>
        </p:txBody>
      </p:sp>
      <p:sp>
        <p:nvSpPr>
          <p:cNvPr id="115715" name="Title 2"/>
          <p:cNvSpPr>
            <a:spLocks noGrp="1"/>
          </p:cNvSpPr>
          <p:nvPr>
            <p:ph type="title"/>
          </p:nvPr>
        </p:nvSpPr>
        <p:spPr/>
        <p:txBody>
          <a:bodyPr/>
          <a:lstStyle/>
          <a:p>
            <a:r>
              <a:rPr lang="en-US" altLang="en-US" b="1" dirty="0" smtClean="0"/>
              <a:t>Why Care About IECC?</a:t>
            </a:r>
          </a:p>
        </p:txBody>
      </p:sp>
    </p:spTree>
    <p:extLst>
      <p:ext uri="{BB962C8B-B14F-4D97-AF65-F5344CB8AC3E}">
        <p14:creationId xmlns:p14="http://schemas.microsoft.com/office/powerpoint/2010/main" val="30010294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Aisleways and open areas</a:t>
            </a:r>
          </a:p>
          <a:p>
            <a:pPr lvl="1"/>
            <a:r>
              <a:rPr lang="en-US" dirty="0" smtClean="0"/>
              <a:t>Automatically reduce lighting power by </a:t>
            </a:r>
            <a:r>
              <a:rPr lang="en-US" u="sng" dirty="0" smtClean="0"/>
              <a:t>&gt;</a:t>
            </a:r>
            <a:r>
              <a:rPr lang="en-US" dirty="0" smtClean="0"/>
              <a:t> 50% when areas are unoccupied</a:t>
            </a:r>
          </a:p>
          <a:p>
            <a:pPr lvl="1"/>
            <a:r>
              <a:rPr lang="en-US" dirty="0" smtClean="0"/>
              <a:t>Control lighting in each aisleway independently</a:t>
            </a:r>
          </a:p>
          <a:p>
            <a:pPr lvl="1"/>
            <a:r>
              <a:rPr lang="en-US" dirty="0" smtClean="0"/>
              <a:t>Not control lighting beyond the aisleway being controlled by the sensor</a:t>
            </a:r>
            <a:endParaRPr lang="en-US" dirty="0"/>
          </a:p>
        </p:txBody>
      </p:sp>
      <p:sp>
        <p:nvSpPr>
          <p:cNvPr id="3" name="Title 2"/>
          <p:cNvSpPr>
            <a:spLocks noGrp="1"/>
          </p:cNvSpPr>
          <p:nvPr>
            <p:ph type="title"/>
          </p:nvPr>
        </p:nvSpPr>
        <p:spPr/>
        <p:txBody>
          <a:bodyPr>
            <a:normAutofit/>
          </a:bodyPr>
          <a:lstStyle/>
          <a:p>
            <a:r>
              <a:rPr lang="en-US" sz="2400" b="1" dirty="0">
                <a:ea typeface="ＭＳ Ｐゴシック" pitchFamily="28" charset="-128"/>
              </a:rPr>
              <a:t>Occupant Sensor </a:t>
            </a:r>
            <a:r>
              <a:rPr lang="en-US" sz="2400" b="1" dirty="0" smtClean="0">
                <a:ea typeface="ＭＳ Ｐゴシック" pitchFamily="28" charset="-128"/>
              </a:rPr>
              <a:t>Controls </a:t>
            </a:r>
            <a:r>
              <a:rPr lang="en-US" sz="2400" b="1" dirty="0" smtClean="0">
                <a:solidFill>
                  <a:srgbClr val="FF0000"/>
                </a:solidFill>
                <a:ea typeface="ＭＳ Ｐゴシック" pitchFamily="28" charset="-128"/>
              </a:rPr>
              <a:t> </a:t>
            </a:r>
            <a:r>
              <a:rPr lang="en-US" sz="2400" dirty="0">
                <a:ea typeface="ＭＳ Ｐゴシック" pitchFamily="28" charset="-128"/>
              </a:rPr>
              <a:t/>
            </a:r>
            <a:br>
              <a:rPr lang="en-US" sz="2400" dirty="0">
                <a:ea typeface="ＭＳ Ｐゴシック" pitchFamily="28" charset="-128"/>
              </a:rPr>
            </a:br>
            <a:r>
              <a:rPr lang="en-US" sz="2000" b="1" i="1" dirty="0" smtClean="0">
                <a:ea typeface="ＭＳ Ｐゴシック" pitchFamily="28" charset="-128"/>
              </a:rPr>
              <a:t>Section C405.2.1.2 - Warehouses</a:t>
            </a:r>
            <a:endParaRPr lang="en-US" sz="2000" b="1" i="1" dirty="0"/>
          </a:p>
        </p:txBody>
      </p:sp>
    </p:spTree>
    <p:extLst>
      <p:ext uri="{BB962C8B-B14F-4D97-AF65-F5344CB8AC3E}">
        <p14:creationId xmlns:p14="http://schemas.microsoft.com/office/powerpoint/2010/main" val="14652490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solidFill>
                  <a:srgbClr val="FF0000"/>
                </a:solidFill>
              </a:rPr>
              <a:t>Spaces less than 300 ft</a:t>
            </a:r>
            <a:r>
              <a:rPr lang="en-US" baseline="30000" dirty="0" smtClean="0">
                <a:solidFill>
                  <a:srgbClr val="FF0000"/>
                </a:solidFill>
              </a:rPr>
              <a:t>2</a:t>
            </a:r>
            <a:r>
              <a:rPr lang="en-US" dirty="0" smtClean="0">
                <a:solidFill>
                  <a:srgbClr val="FF0000"/>
                </a:solidFill>
              </a:rPr>
              <a:t> to comply with C405.2.1.1</a:t>
            </a:r>
          </a:p>
          <a:p>
            <a:r>
              <a:rPr lang="en-US" dirty="0" smtClean="0">
                <a:solidFill>
                  <a:srgbClr val="FF0000"/>
                </a:solidFill>
              </a:rPr>
              <a:t>All other spaces to comply with:</a:t>
            </a:r>
          </a:p>
          <a:p>
            <a:pPr lvl="1"/>
            <a:r>
              <a:rPr lang="en-US" dirty="0" smtClean="0">
                <a:solidFill>
                  <a:srgbClr val="FF0000"/>
                </a:solidFill>
              </a:rPr>
              <a:t>General lighting controlled separately in zones with floor areas not greater than 600 ft</a:t>
            </a:r>
            <a:r>
              <a:rPr lang="en-US" sz="2400" baseline="30000" dirty="0">
                <a:solidFill>
                  <a:srgbClr val="FF0000"/>
                </a:solidFill>
              </a:rPr>
              <a:t>2</a:t>
            </a:r>
            <a:r>
              <a:rPr lang="en-US" dirty="0" smtClean="0">
                <a:solidFill>
                  <a:srgbClr val="FF0000"/>
                </a:solidFill>
              </a:rPr>
              <a:t> </a:t>
            </a:r>
          </a:p>
          <a:p>
            <a:pPr lvl="1"/>
            <a:r>
              <a:rPr lang="en-US" dirty="0" smtClean="0">
                <a:solidFill>
                  <a:srgbClr val="FF0000"/>
                </a:solidFill>
              </a:rPr>
              <a:t>Automatically turn off general lighting in all control zones within 20 minutes after occupants have left</a:t>
            </a:r>
          </a:p>
          <a:p>
            <a:pPr lvl="1"/>
            <a:r>
              <a:rPr lang="en-US" dirty="0" smtClean="0">
                <a:solidFill>
                  <a:srgbClr val="FF0000"/>
                </a:solidFill>
              </a:rPr>
              <a:t>General lighting power in each control zone reduced by not less than 80% of full zone general lighting power, in reasonable uniform illumination pattern within 20 minutes of all occupants leaving</a:t>
            </a:r>
          </a:p>
          <a:p>
            <a:pPr lvl="2"/>
            <a:r>
              <a:rPr lang="en-US" dirty="0" smtClean="0">
                <a:solidFill>
                  <a:srgbClr val="FF0000"/>
                </a:solidFill>
              </a:rPr>
              <a:t>Control functions that switch control zone lights completely off when zone is vacant meet this requirement</a:t>
            </a:r>
          </a:p>
          <a:p>
            <a:pPr lvl="1"/>
            <a:r>
              <a:rPr lang="en-US" dirty="0" smtClean="0">
                <a:solidFill>
                  <a:srgbClr val="FF0000"/>
                </a:solidFill>
              </a:rPr>
              <a:t>Any daylight responsive control to active general lighting or control zone general lighting only when occupancy for the same area is detected</a:t>
            </a:r>
            <a:endParaRPr lang="en-US" dirty="0">
              <a:solidFill>
                <a:srgbClr val="FF0000"/>
              </a:solidFill>
            </a:endParaRPr>
          </a:p>
        </p:txBody>
      </p:sp>
      <p:sp>
        <p:nvSpPr>
          <p:cNvPr id="3" name="Title 2"/>
          <p:cNvSpPr>
            <a:spLocks noGrp="1"/>
          </p:cNvSpPr>
          <p:nvPr>
            <p:ph type="title"/>
          </p:nvPr>
        </p:nvSpPr>
        <p:spPr/>
        <p:txBody>
          <a:bodyPr>
            <a:normAutofit/>
          </a:bodyPr>
          <a:lstStyle/>
          <a:p>
            <a:r>
              <a:rPr lang="en-US" sz="2400" b="1" dirty="0">
                <a:ea typeface="ＭＳ Ｐゴシック" pitchFamily="28" charset="-128"/>
              </a:rPr>
              <a:t>Occupant Sensor </a:t>
            </a:r>
            <a:r>
              <a:rPr lang="en-US" sz="2400" b="1" dirty="0" smtClean="0">
                <a:ea typeface="ＭＳ Ｐゴシック" pitchFamily="28" charset="-128"/>
              </a:rPr>
              <a:t>Controls</a:t>
            </a:r>
            <a:r>
              <a:rPr lang="en-US" sz="2400" dirty="0">
                <a:ea typeface="ＭＳ Ｐゴシック" pitchFamily="28" charset="-128"/>
              </a:rPr>
              <a:t/>
            </a:r>
            <a:br>
              <a:rPr lang="en-US" sz="2400" dirty="0">
                <a:ea typeface="ＭＳ Ｐゴシック" pitchFamily="28" charset="-128"/>
              </a:rPr>
            </a:br>
            <a:r>
              <a:rPr lang="en-US" sz="2000" b="1" i="1" dirty="0" smtClean="0">
                <a:solidFill>
                  <a:srgbClr val="FF0000"/>
                </a:solidFill>
                <a:ea typeface="ＭＳ Ｐゴシック" pitchFamily="28" charset="-128"/>
              </a:rPr>
              <a:t>Section C405.2.1.3 – Open Plan Office Areas</a:t>
            </a:r>
            <a:endParaRPr lang="en-US" sz="2000" b="1" i="1" dirty="0">
              <a:solidFill>
                <a:srgbClr val="FF0000"/>
              </a:solidFill>
            </a:endParaRPr>
          </a:p>
        </p:txBody>
      </p:sp>
    </p:spTree>
    <p:extLst>
      <p:ext uri="{BB962C8B-B14F-4D97-AF65-F5344CB8AC3E}">
        <p14:creationId xmlns:p14="http://schemas.microsoft.com/office/powerpoint/2010/main" val="29284835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p:cNvSpPr>
            <a:spLocks noGrp="1" noChangeArrowheads="1"/>
          </p:cNvSpPr>
          <p:nvPr>
            <p:ph idx="1"/>
          </p:nvPr>
        </p:nvSpPr>
        <p:spPr>
          <a:xfrm>
            <a:off x="379540" y="1267691"/>
            <a:ext cx="8307260" cy="5063304"/>
          </a:xfrm>
        </p:spPr>
        <p:txBody>
          <a:bodyPr>
            <a:normAutofit/>
          </a:bodyPr>
          <a:lstStyle/>
          <a:p>
            <a:pPr marL="0" indent="0">
              <a:buNone/>
            </a:pPr>
            <a:r>
              <a:rPr lang="en-US" dirty="0" smtClean="0">
                <a:ea typeface="ＭＳ Ｐゴシック" pitchFamily="28" charset="-128"/>
              </a:rPr>
              <a:t>Each area of the building that is NOT provided with occupant sensor control must have a time-switch control to turn lights off automatically.</a:t>
            </a:r>
          </a:p>
          <a:p>
            <a:pPr>
              <a:buNone/>
            </a:pPr>
            <a:endParaRPr lang="en-US" sz="2400" b="1" dirty="0" smtClean="0">
              <a:ea typeface="ＭＳ Ｐゴシック" pitchFamily="28" charset="-128"/>
            </a:endParaRPr>
          </a:p>
          <a:p>
            <a:pPr marL="0" indent="0">
              <a:buNone/>
            </a:pPr>
            <a:r>
              <a:rPr lang="en-US" sz="2400" b="1" u="sng" dirty="0" smtClean="0">
                <a:ea typeface="ＭＳ Ｐゴシック" pitchFamily="28" charset="-128"/>
              </a:rPr>
              <a:t>Exceptions</a:t>
            </a:r>
            <a:r>
              <a:rPr lang="en-US" sz="2400" b="1" dirty="0" smtClean="0">
                <a:ea typeface="ＭＳ Ｐゴシック" pitchFamily="28" charset="-128"/>
              </a:rPr>
              <a:t> where a manual control can provide the light reduction and </a:t>
            </a:r>
            <a:r>
              <a:rPr lang="en-US" sz="2400" b="1" dirty="0" smtClean="0">
                <a:solidFill>
                  <a:srgbClr val="FF0000"/>
                </a:solidFill>
                <a:ea typeface="ＭＳ Ｐゴシック" pitchFamily="28" charset="-128"/>
              </a:rPr>
              <a:t>time-switch</a:t>
            </a:r>
            <a:r>
              <a:rPr lang="en-US" sz="2400" b="1" dirty="0" smtClean="0">
                <a:ea typeface="ＭＳ Ｐゴシック" pitchFamily="28" charset="-128"/>
              </a:rPr>
              <a:t> control is not required:</a:t>
            </a:r>
          </a:p>
          <a:p>
            <a:pPr lvl="1">
              <a:buFont typeface="Wingdings" panose="05000000000000000000" pitchFamily="2" charset="2"/>
              <a:buChar char="§"/>
            </a:pPr>
            <a:r>
              <a:rPr lang="en-US" sz="2000" dirty="0" smtClean="0">
                <a:ea typeface="ＭＳ Ｐゴシック" pitchFamily="28" charset="-128"/>
              </a:rPr>
              <a:t>Spaces where patient care is directly provided</a:t>
            </a:r>
          </a:p>
          <a:p>
            <a:pPr lvl="1">
              <a:buFont typeface="Wingdings" panose="05000000000000000000" pitchFamily="2" charset="2"/>
              <a:buChar char="§"/>
            </a:pPr>
            <a:r>
              <a:rPr lang="en-US" dirty="0" smtClean="0">
                <a:ea typeface="ＭＳ Ｐゴシック" pitchFamily="28" charset="-128"/>
              </a:rPr>
              <a:t>Spaces where an automatic shutoff would endanger occupant safety or security</a:t>
            </a:r>
          </a:p>
          <a:p>
            <a:pPr lvl="1">
              <a:buFont typeface="Wingdings" panose="05000000000000000000" pitchFamily="2" charset="2"/>
              <a:buChar char="§"/>
            </a:pPr>
            <a:r>
              <a:rPr lang="en-US" sz="2000" dirty="0" smtClean="0">
                <a:ea typeface="ＭＳ Ｐゴシック" pitchFamily="28" charset="-128"/>
              </a:rPr>
              <a:t>Lighting intended for continuous operation</a:t>
            </a:r>
          </a:p>
          <a:p>
            <a:pPr lvl="1">
              <a:buFont typeface="Wingdings" panose="05000000000000000000" pitchFamily="2" charset="2"/>
              <a:buChar char="§"/>
            </a:pPr>
            <a:r>
              <a:rPr lang="en-US" dirty="0" smtClean="0">
                <a:ea typeface="ＭＳ Ｐゴシック" pitchFamily="28" charset="-128"/>
              </a:rPr>
              <a:t>Shop and laboratory classrooms</a:t>
            </a:r>
            <a:endParaRPr lang="en-US" sz="2000" dirty="0" smtClean="0">
              <a:ea typeface="ＭＳ Ｐゴシック" pitchFamily="28" charset="-128"/>
            </a:endParaRPr>
          </a:p>
        </p:txBody>
      </p:sp>
      <p:sp>
        <p:nvSpPr>
          <p:cNvPr id="19459" name="Rectangle 2"/>
          <p:cNvSpPr>
            <a:spLocks noGrp="1" noChangeArrowheads="1"/>
          </p:cNvSpPr>
          <p:nvPr>
            <p:ph type="title"/>
          </p:nvPr>
        </p:nvSpPr>
        <p:spPr>
          <a:xfrm>
            <a:off x="379540" y="0"/>
            <a:ext cx="5462460" cy="921004"/>
          </a:xfrm>
        </p:spPr>
        <p:txBody>
          <a:bodyPr>
            <a:normAutofit/>
          </a:bodyPr>
          <a:lstStyle/>
          <a:p>
            <a:pPr>
              <a:lnSpc>
                <a:spcPct val="80000"/>
              </a:lnSpc>
            </a:pPr>
            <a:r>
              <a:rPr lang="en-US" sz="2400" b="1" dirty="0" smtClean="0">
                <a:ea typeface="ＭＳ Ｐゴシック" pitchFamily="28" charset="-128"/>
              </a:rPr>
              <a:t>Time-switch Controls</a:t>
            </a:r>
            <a:r>
              <a:rPr lang="en-US" sz="2400" b="1" dirty="0" smtClean="0">
                <a:solidFill>
                  <a:srgbClr val="FF0000"/>
                </a:solidFill>
                <a:ea typeface="ＭＳ Ｐゴシック" pitchFamily="28" charset="-128"/>
              </a:rPr>
              <a:t> </a:t>
            </a:r>
            <a:r>
              <a:rPr lang="en-US" sz="2400" dirty="0" smtClean="0">
                <a:ea typeface="ＭＳ Ｐゴシック" pitchFamily="28" charset="-128"/>
              </a:rPr>
              <a:t/>
            </a:r>
            <a:br>
              <a:rPr lang="en-US" sz="2400" dirty="0" smtClean="0">
                <a:ea typeface="ＭＳ Ｐゴシック" pitchFamily="28" charset="-128"/>
              </a:rPr>
            </a:br>
            <a:r>
              <a:rPr lang="en-US" sz="2000" b="1" i="1" dirty="0" smtClean="0">
                <a:ea typeface="ＭＳ Ｐゴシック" pitchFamily="28" charset="-128"/>
              </a:rPr>
              <a:t>Section C405.2.2</a:t>
            </a:r>
          </a:p>
        </p:txBody>
      </p:sp>
    </p:spTree>
    <p:extLst>
      <p:ext uri="{BB962C8B-B14F-4D97-AF65-F5344CB8AC3E}">
        <p14:creationId xmlns:p14="http://schemas.microsoft.com/office/powerpoint/2010/main" val="1758485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04047"/>
            <a:ext cx="8229600" cy="5212422"/>
          </a:xfrm>
        </p:spPr>
        <p:txBody>
          <a:bodyPr/>
          <a:lstStyle/>
          <a:p>
            <a:pPr marL="0" indent="0">
              <a:buNone/>
            </a:pPr>
            <a:r>
              <a:rPr lang="en-US" dirty="0" smtClean="0"/>
              <a:t>Must include an override switching device with the following:</a:t>
            </a:r>
          </a:p>
          <a:p>
            <a:r>
              <a:rPr lang="en-US" dirty="0" smtClean="0"/>
              <a:t>Minimum 7-day clock</a:t>
            </a:r>
          </a:p>
          <a:p>
            <a:r>
              <a:rPr lang="en-US" dirty="0" smtClean="0"/>
              <a:t>Capable of being set for 7 different day types/week</a:t>
            </a:r>
          </a:p>
          <a:p>
            <a:r>
              <a:rPr lang="en-US" dirty="0" smtClean="0"/>
              <a:t>Incorporate holiday “shutoff” feature to turn all controlled lighting loads for </a:t>
            </a:r>
            <a:r>
              <a:rPr lang="en-US" dirty="0" smtClean="0">
                <a:solidFill>
                  <a:srgbClr val="FF0000"/>
                </a:solidFill>
              </a:rPr>
              <a:t>≥ </a:t>
            </a:r>
            <a:r>
              <a:rPr lang="en-US" dirty="0" smtClean="0"/>
              <a:t>24 hours and resume to normally scheduled operations</a:t>
            </a:r>
          </a:p>
          <a:p>
            <a:r>
              <a:rPr lang="en-US" dirty="0" smtClean="0"/>
              <a:t>Program backup capabilities to prevent loss of program and time setting for </a:t>
            </a:r>
            <a:r>
              <a:rPr lang="en-US" dirty="0">
                <a:solidFill>
                  <a:srgbClr val="FF0000"/>
                </a:solidFill>
              </a:rPr>
              <a:t>≥ </a:t>
            </a:r>
            <a:r>
              <a:rPr lang="en-US" dirty="0" smtClean="0"/>
              <a:t>10 hours if power is interrupted</a:t>
            </a:r>
          </a:p>
          <a:p>
            <a:r>
              <a:rPr lang="en-US" dirty="0" smtClean="0"/>
              <a:t>Override switch should include:</a:t>
            </a:r>
          </a:p>
          <a:p>
            <a:pPr lvl="1"/>
            <a:r>
              <a:rPr lang="en-US" dirty="0" smtClean="0"/>
              <a:t>Manual control</a:t>
            </a:r>
          </a:p>
          <a:p>
            <a:pPr lvl="1"/>
            <a:r>
              <a:rPr lang="en-US" dirty="0" smtClean="0"/>
              <a:t>Control lighting to remain on for </a:t>
            </a:r>
            <a:r>
              <a:rPr lang="en-US" u="sng" dirty="0" smtClean="0"/>
              <a:t>&lt;</a:t>
            </a:r>
            <a:r>
              <a:rPr lang="en-US" dirty="0" smtClean="0"/>
              <a:t> 2 hours</a:t>
            </a:r>
          </a:p>
          <a:p>
            <a:pPr lvl="1"/>
            <a:r>
              <a:rPr lang="en-US" dirty="0" smtClean="0"/>
              <a:t>Control lighting for an area </a:t>
            </a:r>
            <a:r>
              <a:rPr lang="en-US" u="sng" dirty="0" smtClean="0"/>
              <a:t>&lt;</a:t>
            </a:r>
            <a:r>
              <a:rPr lang="en-US" dirty="0" smtClean="0"/>
              <a:t> 5,000 ft</a:t>
            </a:r>
            <a:r>
              <a:rPr lang="en-US" baseline="30000" dirty="0" smtClean="0"/>
              <a:t>2</a:t>
            </a:r>
          </a:p>
          <a:p>
            <a:pPr lvl="1"/>
            <a:endParaRPr lang="en-US" dirty="0" smtClean="0"/>
          </a:p>
          <a:p>
            <a:pPr lvl="1"/>
            <a:endParaRPr lang="en-US" dirty="0" smtClean="0"/>
          </a:p>
          <a:p>
            <a:pPr lvl="1"/>
            <a:endParaRPr lang="en-US" dirty="0" smtClean="0"/>
          </a:p>
          <a:p>
            <a:endParaRPr lang="en-US" dirty="0"/>
          </a:p>
        </p:txBody>
      </p:sp>
      <p:sp>
        <p:nvSpPr>
          <p:cNvPr id="3" name="Title 2"/>
          <p:cNvSpPr>
            <a:spLocks noGrp="1"/>
          </p:cNvSpPr>
          <p:nvPr>
            <p:ph type="title"/>
          </p:nvPr>
        </p:nvSpPr>
        <p:spPr/>
        <p:txBody>
          <a:bodyPr>
            <a:normAutofit/>
          </a:bodyPr>
          <a:lstStyle/>
          <a:p>
            <a:r>
              <a:rPr lang="en-US" sz="2400" b="1" dirty="0">
                <a:ea typeface="ＭＳ Ｐゴシック" pitchFamily="28" charset="-128"/>
              </a:rPr>
              <a:t>Time-switch </a:t>
            </a:r>
            <a:r>
              <a:rPr lang="en-US" sz="2400" b="1" dirty="0" smtClean="0">
                <a:ea typeface="ＭＳ Ｐゴシック" pitchFamily="28" charset="-128"/>
              </a:rPr>
              <a:t>Control Functions</a:t>
            </a:r>
            <a:r>
              <a:rPr lang="en-US" sz="2400" b="1" dirty="0" smtClean="0">
                <a:solidFill>
                  <a:srgbClr val="FF0000"/>
                </a:solidFill>
                <a:ea typeface="ＭＳ Ｐゴシック" pitchFamily="28" charset="-128"/>
              </a:rPr>
              <a:t> </a:t>
            </a:r>
            <a:r>
              <a:rPr lang="en-US" sz="2400" dirty="0">
                <a:ea typeface="ＭＳ Ｐゴシック" pitchFamily="28" charset="-128"/>
              </a:rPr>
              <a:t/>
            </a:r>
            <a:br>
              <a:rPr lang="en-US" sz="2400" dirty="0">
                <a:ea typeface="ＭＳ Ｐゴシック" pitchFamily="28" charset="-128"/>
              </a:rPr>
            </a:br>
            <a:r>
              <a:rPr lang="en-US" sz="2000" b="1" i="1" dirty="0" smtClean="0">
                <a:ea typeface="ＭＳ Ｐゴシック" pitchFamily="28" charset="-128"/>
              </a:rPr>
              <a:t>Section C405.2.2.1 </a:t>
            </a:r>
            <a:endParaRPr lang="en-US" sz="2000" b="1" i="1" dirty="0"/>
          </a:p>
        </p:txBody>
      </p:sp>
    </p:spTree>
    <p:extLst>
      <p:ext uri="{BB962C8B-B14F-4D97-AF65-F5344CB8AC3E}">
        <p14:creationId xmlns:p14="http://schemas.microsoft.com/office/powerpoint/2010/main" val="24806567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34876"/>
            <a:ext cx="8229600" cy="1780048"/>
          </a:xfrm>
          <a:ln>
            <a:solidFill>
              <a:schemeClr val="tx1">
                <a:lumMod val="50000"/>
              </a:schemeClr>
            </a:solidFill>
          </a:ln>
        </p:spPr>
        <p:txBody>
          <a:bodyPr numCol="2">
            <a:normAutofit/>
          </a:bodyPr>
          <a:lstStyle/>
          <a:p>
            <a:pPr marL="0" indent="0">
              <a:buNone/>
            </a:pPr>
            <a:r>
              <a:rPr lang="en-US" b="1" u="sng" dirty="0" smtClean="0"/>
              <a:t>Exceptions</a:t>
            </a:r>
            <a:r>
              <a:rPr lang="en-US" dirty="0" smtClean="0"/>
              <a:t>:</a:t>
            </a:r>
          </a:p>
          <a:p>
            <a:r>
              <a:rPr lang="en-US" dirty="0" smtClean="0"/>
              <a:t>Mall </a:t>
            </a:r>
            <a:r>
              <a:rPr lang="en-US" dirty="0" smtClean="0">
                <a:solidFill>
                  <a:srgbClr val="FF0000"/>
                </a:solidFill>
              </a:rPr>
              <a:t>concourses</a:t>
            </a:r>
          </a:p>
          <a:p>
            <a:r>
              <a:rPr lang="en-US" dirty="0" smtClean="0"/>
              <a:t>Auditoriums</a:t>
            </a:r>
          </a:p>
          <a:p>
            <a:r>
              <a:rPr lang="en-US" dirty="0" smtClean="0">
                <a:solidFill>
                  <a:srgbClr val="FF0000"/>
                </a:solidFill>
              </a:rPr>
              <a:t>Sales areas</a:t>
            </a:r>
          </a:p>
          <a:p>
            <a:pPr marL="0" indent="0">
              <a:buNone/>
            </a:pPr>
            <a:endParaRPr lang="en-US" dirty="0" smtClean="0"/>
          </a:p>
          <a:p>
            <a:r>
              <a:rPr lang="en-US" dirty="0" smtClean="0">
                <a:solidFill>
                  <a:srgbClr val="FF0000"/>
                </a:solidFill>
              </a:rPr>
              <a:t>Manufacturing</a:t>
            </a:r>
            <a:r>
              <a:rPr lang="en-US" dirty="0" smtClean="0"/>
              <a:t> facilities</a:t>
            </a:r>
          </a:p>
          <a:p>
            <a:r>
              <a:rPr lang="en-US" dirty="0" smtClean="0">
                <a:solidFill>
                  <a:srgbClr val="FF0000"/>
                </a:solidFill>
              </a:rPr>
              <a:t>Sports</a:t>
            </a:r>
            <a:r>
              <a:rPr lang="en-US" dirty="0" smtClean="0"/>
              <a:t> arenas</a:t>
            </a:r>
          </a:p>
        </p:txBody>
      </p:sp>
      <p:sp>
        <p:nvSpPr>
          <p:cNvPr id="3" name="Title 2"/>
          <p:cNvSpPr>
            <a:spLocks noGrp="1"/>
          </p:cNvSpPr>
          <p:nvPr>
            <p:ph type="title"/>
          </p:nvPr>
        </p:nvSpPr>
        <p:spPr/>
        <p:txBody>
          <a:bodyPr>
            <a:normAutofit/>
          </a:bodyPr>
          <a:lstStyle/>
          <a:p>
            <a:r>
              <a:rPr lang="en-US" sz="2400" b="1" dirty="0">
                <a:ea typeface="ＭＳ Ｐゴシック" pitchFamily="28" charset="-128"/>
              </a:rPr>
              <a:t>Time-switch Control Functions</a:t>
            </a:r>
            <a:r>
              <a:rPr lang="en-US" sz="2400" b="1" dirty="0">
                <a:solidFill>
                  <a:srgbClr val="FF0000"/>
                </a:solidFill>
                <a:ea typeface="ＭＳ Ｐゴシック" pitchFamily="28" charset="-128"/>
              </a:rPr>
              <a:t> </a:t>
            </a:r>
            <a:r>
              <a:rPr lang="en-US" sz="2400" dirty="0">
                <a:ea typeface="ＭＳ Ｐゴシック" pitchFamily="28" charset="-128"/>
              </a:rPr>
              <a:t/>
            </a:r>
            <a:br>
              <a:rPr lang="en-US" sz="2400" dirty="0">
                <a:ea typeface="ＭＳ Ｐゴシック" pitchFamily="28" charset="-128"/>
              </a:rPr>
            </a:br>
            <a:r>
              <a:rPr lang="en-US" sz="2000" b="1" i="1" dirty="0" smtClean="0">
                <a:ea typeface="ＭＳ Ｐゴシック" pitchFamily="28" charset="-128"/>
              </a:rPr>
              <a:t>Section C405.2.2.1 – Cont’d.</a:t>
            </a:r>
            <a:endParaRPr lang="en-US" sz="2000" b="1" i="1" dirty="0"/>
          </a:p>
        </p:txBody>
      </p:sp>
      <p:sp>
        <p:nvSpPr>
          <p:cNvPr id="5" name="Rectangle 3"/>
          <p:cNvSpPr txBox="1">
            <a:spLocks noChangeArrowheads="1"/>
          </p:cNvSpPr>
          <p:nvPr/>
        </p:nvSpPr>
        <p:spPr>
          <a:xfrm>
            <a:off x="394447" y="2779058"/>
            <a:ext cx="8292353" cy="3742204"/>
          </a:xfrm>
          <a:prstGeom prst="rect">
            <a:avLst/>
          </a:prstGeom>
        </p:spPr>
        <p:txBody>
          <a:bodyPr/>
          <a:lst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buFont typeface="Wingdings" panose="05000000000000000000" pitchFamily="2" charset="2"/>
              <a:buChar char="Ø"/>
            </a:pPr>
            <a:r>
              <a:rPr lang="en-US" b="0" dirty="0" smtClean="0">
                <a:ea typeface="ＭＳ Ｐゴシック" pitchFamily="28" charset="-128"/>
              </a:rPr>
              <a:t>Time limit permitted to be &gt; 2 hours provided switch is a captive key device</a:t>
            </a:r>
          </a:p>
          <a:p>
            <a:pPr fontAlgn="auto">
              <a:spcAft>
                <a:spcPts val="0"/>
              </a:spcAft>
              <a:buFont typeface="Wingdings" panose="05000000000000000000" pitchFamily="2" charset="2"/>
              <a:buChar char="Ø"/>
            </a:pPr>
            <a:r>
              <a:rPr lang="en-US" b="0" dirty="0" smtClean="0">
                <a:ea typeface="ＭＳ Ｐゴシック" pitchFamily="28" charset="-128"/>
              </a:rPr>
              <a:t>Override switch </a:t>
            </a:r>
            <a:r>
              <a:rPr lang="en-US" b="0" dirty="0" smtClean="0">
                <a:solidFill>
                  <a:srgbClr val="FF0000"/>
                </a:solidFill>
                <a:ea typeface="ＭＳ Ｐゴシック" pitchFamily="28" charset="-128"/>
              </a:rPr>
              <a:t>not limited to an area 5,000 ft</a:t>
            </a:r>
            <a:r>
              <a:rPr lang="en-US" b="0" baseline="30000" dirty="0" smtClean="0">
                <a:solidFill>
                  <a:srgbClr val="FF0000"/>
                </a:solidFill>
                <a:ea typeface="ＭＳ Ｐゴシック" pitchFamily="28" charset="-128"/>
              </a:rPr>
              <a:t>2</a:t>
            </a:r>
            <a:r>
              <a:rPr lang="en-US" b="0" dirty="0" smtClean="0">
                <a:solidFill>
                  <a:srgbClr val="FF0000"/>
                </a:solidFill>
                <a:ea typeface="ＭＳ Ｐゴシック" pitchFamily="28" charset="-128"/>
              </a:rPr>
              <a:t> provided area is</a:t>
            </a:r>
            <a:r>
              <a:rPr lang="en-US" b="0" dirty="0" smtClean="0">
                <a:ea typeface="ＭＳ Ｐゴシック" pitchFamily="28" charset="-128"/>
              </a:rPr>
              <a:t> &lt; 20,000 ft</a:t>
            </a:r>
            <a:r>
              <a:rPr lang="en-US" b="0" baseline="30000" dirty="0" smtClean="0">
                <a:ea typeface="ＭＳ Ｐゴシック" pitchFamily="28" charset="-128"/>
              </a:rPr>
              <a:t>2</a:t>
            </a:r>
          </a:p>
          <a:p>
            <a:pPr fontAlgn="auto">
              <a:spcAft>
                <a:spcPts val="0"/>
              </a:spcAft>
              <a:buFont typeface="Wingdings" panose="05000000000000000000" pitchFamily="2" charset="2"/>
              <a:buChar char="Ø"/>
            </a:pPr>
            <a:r>
              <a:rPr lang="en-US" b="0" dirty="0" smtClean="0">
                <a:ea typeface="ＭＳ Ｐゴシック" pitchFamily="28" charset="-128"/>
              </a:rPr>
              <a:t>If area has a manual control:</a:t>
            </a:r>
          </a:p>
          <a:p>
            <a:pPr fontAlgn="auto">
              <a:spcAft>
                <a:spcPts val="0"/>
              </a:spcAft>
            </a:pPr>
            <a:r>
              <a:rPr lang="en-US" b="0" dirty="0" smtClean="0">
                <a:ea typeface="ＭＳ Ｐゴシック" pitchFamily="28" charset="-128"/>
              </a:rPr>
              <a:t>spaces with 1 luminaire with rated power &lt; 100 watts</a:t>
            </a:r>
          </a:p>
          <a:p>
            <a:pPr fontAlgn="auto">
              <a:spcAft>
                <a:spcPts val="0"/>
              </a:spcAft>
              <a:buFont typeface="Wingdings" panose="05000000000000000000" pitchFamily="2" charset="2"/>
              <a:buChar char="Ø"/>
            </a:pPr>
            <a:r>
              <a:rPr lang="en-US" b="0" dirty="0" smtClean="0">
                <a:ea typeface="ＭＳ Ｐゴシック" pitchFamily="28" charset="-128"/>
              </a:rPr>
              <a:t>spaces that use &lt; 0.6 </a:t>
            </a:r>
            <a:r>
              <a:rPr lang="en-US" b="0" dirty="0">
                <a:ea typeface="ＭＳ Ｐゴシック" pitchFamily="28" charset="-128"/>
              </a:rPr>
              <a:t>watts/ft</a:t>
            </a:r>
            <a:r>
              <a:rPr lang="en-US" b="0" baseline="30000" dirty="0">
                <a:ea typeface="ＭＳ Ｐゴシック" pitchFamily="28" charset="-128"/>
              </a:rPr>
              <a:t>2</a:t>
            </a:r>
          </a:p>
          <a:p>
            <a:pPr fontAlgn="auto">
              <a:spcAft>
                <a:spcPts val="0"/>
              </a:spcAft>
            </a:pPr>
            <a:r>
              <a:rPr lang="en-US" b="0" dirty="0" smtClean="0">
                <a:ea typeface="ＭＳ Ｐゴシック" pitchFamily="28" charset="-128"/>
              </a:rPr>
              <a:t>corridors, lobbies, electrical </a:t>
            </a:r>
            <a:r>
              <a:rPr lang="en-US" b="0" dirty="0" smtClean="0">
                <a:solidFill>
                  <a:srgbClr val="FF0000"/>
                </a:solidFill>
                <a:ea typeface="ＭＳ Ｐゴシック" pitchFamily="28" charset="-128"/>
              </a:rPr>
              <a:t>rooms and</a:t>
            </a:r>
            <a:r>
              <a:rPr lang="en-US" b="0" dirty="0" smtClean="0">
                <a:ea typeface="ＭＳ Ｐゴシック" pitchFamily="28" charset="-128"/>
              </a:rPr>
              <a:t> or mechanical rooms</a:t>
            </a:r>
          </a:p>
        </p:txBody>
      </p:sp>
    </p:spTree>
    <p:extLst>
      <p:ext uri="{BB962C8B-B14F-4D97-AF65-F5344CB8AC3E}">
        <p14:creationId xmlns:p14="http://schemas.microsoft.com/office/powerpoint/2010/main" val="36983997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4" descr="Bi Level Switching Position 1 Indoor Cycling"/>
          <p:cNvPicPr>
            <a:picLocks noGrp="1" noChangeAspect="1" noChangeArrowheads="1"/>
          </p:cNvPicPr>
          <p:nvPr>
            <p:ph sz="half" idx="1"/>
          </p:nvPr>
        </p:nvPicPr>
        <p:blipFill>
          <a:blip r:embed="rId3" cstate="print"/>
          <a:stretch>
            <a:fillRect/>
          </a:stretch>
        </p:blipFill>
        <p:spPr>
          <a:xfrm>
            <a:off x="431226" y="1600209"/>
            <a:ext cx="3473929" cy="231264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4340" name="Rectangle 3"/>
          <p:cNvSpPr>
            <a:spLocks noGrp="1" noChangeArrowheads="1"/>
          </p:cNvSpPr>
          <p:nvPr>
            <p:ph sz="half" idx="2"/>
          </p:nvPr>
        </p:nvSpPr>
        <p:spPr>
          <a:xfrm>
            <a:off x="4648200" y="1534885"/>
            <a:ext cx="4495800" cy="4932589"/>
          </a:xfrm>
        </p:spPr>
        <p:txBody>
          <a:bodyPr/>
          <a:lstStyle/>
          <a:p>
            <a:pPr marL="0" indent="0">
              <a:buNone/>
            </a:pPr>
            <a:r>
              <a:rPr lang="en-US" sz="2400" dirty="0" smtClean="0">
                <a:ea typeface="ＭＳ Ｐゴシック" pitchFamily="28" charset="-128"/>
              </a:rPr>
              <a:t>Light Reduction Controls must allow the occupant to reduce connected lighting load</a:t>
            </a:r>
          </a:p>
          <a:p>
            <a:pPr lvl="1">
              <a:buFont typeface="Wingdings" pitchFamily="2" charset="2"/>
              <a:buChar char="ü"/>
            </a:pPr>
            <a:r>
              <a:rPr lang="en-US" sz="2000" dirty="0" smtClean="0">
                <a:ea typeface="ＭＳ Ｐゴシック" pitchFamily="28" charset="-128"/>
              </a:rPr>
              <a:t>By </a:t>
            </a:r>
            <a:r>
              <a:rPr lang="en-US" sz="2000" dirty="0" smtClean="0">
                <a:solidFill>
                  <a:srgbClr val="FF0000"/>
                </a:solidFill>
                <a:ea typeface="ＭＳ Ｐゴシック" pitchFamily="28" charset="-128"/>
              </a:rPr>
              <a:t>not less than </a:t>
            </a:r>
            <a:r>
              <a:rPr lang="en-US" sz="2000" dirty="0" smtClean="0">
                <a:ea typeface="ＭＳ Ｐゴシック" pitchFamily="28" charset="-128"/>
              </a:rPr>
              <a:t>50%</a:t>
            </a:r>
          </a:p>
          <a:p>
            <a:pPr lvl="1">
              <a:buFont typeface="Wingdings" pitchFamily="2" charset="2"/>
              <a:buChar char="ü"/>
            </a:pPr>
            <a:r>
              <a:rPr lang="en-US" sz="2000" dirty="0" smtClean="0">
                <a:ea typeface="ＭＳ Ｐゴシック" pitchFamily="28" charset="-128"/>
              </a:rPr>
              <a:t>In a reasonably uniform illumination pattern</a:t>
            </a:r>
          </a:p>
          <a:p>
            <a:pPr>
              <a:buFontTx/>
              <a:buNone/>
            </a:pPr>
            <a:endParaRPr lang="en-US" sz="2400" dirty="0" smtClean="0">
              <a:ea typeface="ＭＳ Ｐゴシック" pitchFamily="28" charset="-128"/>
            </a:endParaRPr>
          </a:p>
        </p:txBody>
      </p:sp>
      <p:sp>
        <p:nvSpPr>
          <p:cNvPr id="14339" name="Rectangle 2"/>
          <p:cNvSpPr>
            <a:spLocks noGrp="1" noChangeArrowheads="1"/>
          </p:cNvSpPr>
          <p:nvPr>
            <p:ph type="title"/>
          </p:nvPr>
        </p:nvSpPr>
        <p:spPr>
          <a:xfrm>
            <a:off x="540327" y="0"/>
            <a:ext cx="5301673" cy="921004"/>
          </a:xfrm>
        </p:spPr>
        <p:txBody>
          <a:bodyPr/>
          <a:lstStyle/>
          <a:p>
            <a:pPr>
              <a:lnSpc>
                <a:spcPct val="80000"/>
              </a:lnSpc>
            </a:pPr>
            <a:r>
              <a:rPr lang="en-US" sz="2400" b="1" dirty="0" smtClean="0">
                <a:ea typeface="ＭＳ Ｐゴシック" pitchFamily="28" charset="-128"/>
              </a:rPr>
              <a:t>Light-reduction Controls </a:t>
            </a:r>
            <a:r>
              <a:rPr lang="en-US" dirty="0" smtClean="0">
                <a:ea typeface="ＭＳ Ｐゴシック" pitchFamily="28" charset="-128"/>
              </a:rPr>
              <a:t/>
            </a:r>
            <a:br>
              <a:rPr lang="en-US" dirty="0" smtClean="0">
                <a:ea typeface="ＭＳ Ｐゴシック" pitchFamily="28" charset="-128"/>
              </a:rPr>
            </a:br>
            <a:r>
              <a:rPr lang="en-US" sz="2000" b="1" i="1" dirty="0" smtClean="0">
                <a:ea typeface="ＭＳ Ｐゴシック" pitchFamily="28" charset="-128"/>
              </a:rPr>
              <a:t>Section C405.2.2.2 </a:t>
            </a:r>
          </a:p>
        </p:txBody>
      </p:sp>
    </p:spTree>
    <p:extLst>
      <p:ext uri="{BB962C8B-B14F-4D97-AF65-F5344CB8AC3E}">
        <p14:creationId xmlns:p14="http://schemas.microsoft.com/office/powerpoint/2010/main" val="6187036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0" name="Rectangle 574"/>
          <p:cNvSpPr>
            <a:spLocks noGrp="1" noChangeArrowheads="1"/>
          </p:cNvSpPr>
          <p:nvPr>
            <p:ph idx="1"/>
          </p:nvPr>
        </p:nvSpPr>
        <p:spPr>
          <a:xfrm>
            <a:off x="379540" y="1298575"/>
            <a:ext cx="8335035" cy="4876800"/>
          </a:xfrm>
        </p:spPr>
        <p:txBody>
          <a:bodyPr/>
          <a:lstStyle/>
          <a:p>
            <a:pPr lvl="1">
              <a:buFont typeface="Wingdings" pitchFamily="2" charset="2"/>
              <a:buChar char="ü"/>
            </a:pPr>
            <a:r>
              <a:rPr lang="en-US" dirty="0" smtClean="0">
                <a:ea typeface="ＭＳ Ｐゴシック" pitchFamily="28" charset="-128"/>
              </a:rPr>
              <a:t>Controlling all lamps or luminaires</a:t>
            </a:r>
          </a:p>
          <a:p>
            <a:pPr lvl="1">
              <a:buFont typeface="Wingdings" pitchFamily="2" charset="2"/>
              <a:buChar char="ü"/>
            </a:pPr>
            <a:r>
              <a:rPr lang="en-US" dirty="0" smtClean="0">
                <a:ea typeface="ＭＳ Ｐゴシック" pitchFamily="28" charset="-128"/>
              </a:rPr>
              <a:t>Dual switching of alternate rows of luminaires, alternate luminaires or lamps</a:t>
            </a:r>
          </a:p>
          <a:p>
            <a:pPr lvl="1">
              <a:buFont typeface="Wingdings" pitchFamily="2" charset="2"/>
              <a:buChar char="ü"/>
            </a:pPr>
            <a:r>
              <a:rPr lang="en-US" dirty="0" smtClean="0">
                <a:ea typeface="ＭＳ Ｐゴシック" pitchFamily="28" charset="-128"/>
              </a:rPr>
              <a:t>Switching middle lamp luminaires independently from the outer lamps</a:t>
            </a:r>
          </a:p>
          <a:p>
            <a:pPr lvl="1">
              <a:buFont typeface="Wingdings" pitchFamily="2" charset="2"/>
              <a:buChar char="ü"/>
            </a:pPr>
            <a:r>
              <a:rPr lang="en-US" dirty="0" smtClean="0">
                <a:ea typeface="ＭＳ Ｐゴシック" pitchFamily="28" charset="-128"/>
              </a:rPr>
              <a:t>Switching each luminaire or each lamp</a:t>
            </a:r>
          </a:p>
          <a:p>
            <a:endParaRPr lang="en-US" dirty="0" smtClean="0">
              <a:ea typeface="ＭＳ Ｐゴシック" pitchFamily="28" charset="-128"/>
            </a:endParaRPr>
          </a:p>
        </p:txBody>
      </p:sp>
      <p:sp>
        <p:nvSpPr>
          <p:cNvPr id="15363" name="Rectangle 2"/>
          <p:cNvSpPr>
            <a:spLocks noGrp="1" noChangeArrowheads="1"/>
          </p:cNvSpPr>
          <p:nvPr>
            <p:ph type="title"/>
          </p:nvPr>
        </p:nvSpPr>
        <p:spPr>
          <a:xfrm>
            <a:off x="379540" y="0"/>
            <a:ext cx="5462460" cy="921004"/>
          </a:xfrm>
        </p:spPr>
        <p:txBody>
          <a:bodyPr>
            <a:normAutofit/>
          </a:bodyPr>
          <a:lstStyle/>
          <a:p>
            <a:r>
              <a:rPr lang="en-US" sz="2400" b="1" dirty="0" smtClean="0">
                <a:ea typeface="ＭＳ Ｐゴシック" pitchFamily="28" charset="-128"/>
              </a:rPr>
              <a:t>Light-reduction Control Options</a:t>
            </a:r>
          </a:p>
        </p:txBody>
      </p:sp>
      <p:grpSp>
        <p:nvGrpSpPr>
          <p:cNvPr id="2" name="Group 3"/>
          <p:cNvGrpSpPr>
            <a:grpSpLocks/>
          </p:cNvGrpSpPr>
          <p:nvPr/>
        </p:nvGrpSpPr>
        <p:grpSpPr bwMode="auto">
          <a:xfrm>
            <a:off x="808607" y="3892227"/>
            <a:ext cx="2649538" cy="1766887"/>
            <a:chOff x="270" y="2632"/>
            <a:chExt cx="1644" cy="939"/>
          </a:xfrm>
        </p:grpSpPr>
        <p:sp>
          <p:nvSpPr>
            <p:cNvPr id="15739" name="Rectangle 4"/>
            <p:cNvSpPr>
              <a:spLocks noChangeArrowheads="1"/>
            </p:cNvSpPr>
            <p:nvPr/>
          </p:nvSpPr>
          <p:spPr bwMode="auto">
            <a:xfrm>
              <a:off x="270" y="2632"/>
              <a:ext cx="112" cy="144"/>
            </a:xfrm>
            <a:prstGeom prst="rect">
              <a:avLst/>
            </a:prstGeom>
            <a:noFill/>
            <a:ln w="12700">
              <a:noFill/>
              <a:miter lim="800000"/>
              <a:headEnd/>
              <a:tailEnd/>
            </a:ln>
          </p:spPr>
          <p:txBody>
            <a:bodyPr wrap="none" lIns="90488" tIns="44450" rIns="90488" bIns="44450">
              <a:spAutoFit/>
            </a:bodyPr>
            <a:lstStyle/>
            <a:p>
              <a:pPr eaLnBrk="0" hangingPunct="0"/>
              <a:endParaRPr lang="en-US" sz="1200" b="0" dirty="0">
                <a:latin typeface="Tahoma" pitchFamily="34" charset="0"/>
              </a:endParaRPr>
            </a:p>
          </p:txBody>
        </p:sp>
        <p:sp>
          <p:nvSpPr>
            <p:cNvPr id="15740" name="Rectangle 5"/>
            <p:cNvSpPr>
              <a:spLocks noChangeArrowheads="1"/>
            </p:cNvSpPr>
            <p:nvPr/>
          </p:nvSpPr>
          <p:spPr bwMode="auto">
            <a:xfrm>
              <a:off x="287" y="2749"/>
              <a:ext cx="1627" cy="745"/>
            </a:xfrm>
            <a:prstGeom prst="rect">
              <a:avLst/>
            </a:prstGeom>
            <a:noFill/>
            <a:ln w="12700">
              <a:solidFill>
                <a:schemeClr val="tx1"/>
              </a:solidFill>
              <a:miter lim="800000"/>
              <a:headEnd/>
              <a:tailEnd/>
            </a:ln>
          </p:spPr>
          <p:txBody>
            <a:bodyPr wrap="none" anchor="ctr"/>
            <a:lstStyle/>
            <a:p>
              <a:endParaRPr lang="en-US" dirty="0"/>
            </a:p>
          </p:txBody>
        </p:sp>
        <p:grpSp>
          <p:nvGrpSpPr>
            <p:cNvPr id="3" name="Group 6"/>
            <p:cNvGrpSpPr>
              <a:grpSpLocks/>
            </p:cNvGrpSpPr>
            <p:nvPr/>
          </p:nvGrpSpPr>
          <p:grpSpPr bwMode="auto">
            <a:xfrm>
              <a:off x="811" y="2838"/>
              <a:ext cx="225" cy="103"/>
              <a:chOff x="811" y="2832"/>
              <a:chExt cx="225" cy="103"/>
            </a:xfrm>
          </p:grpSpPr>
          <p:sp>
            <p:nvSpPr>
              <p:cNvPr id="15923" name="Rectangle 7"/>
              <p:cNvSpPr>
                <a:spLocks noChangeArrowheads="1"/>
              </p:cNvSpPr>
              <p:nvPr/>
            </p:nvSpPr>
            <p:spPr bwMode="auto">
              <a:xfrm>
                <a:off x="811" y="2832"/>
                <a:ext cx="225" cy="103"/>
              </a:xfrm>
              <a:prstGeom prst="rect">
                <a:avLst/>
              </a:prstGeom>
              <a:noFill/>
              <a:ln w="12700">
                <a:solidFill>
                  <a:schemeClr val="tx1"/>
                </a:solidFill>
                <a:miter lim="800000"/>
                <a:headEnd/>
                <a:tailEnd/>
              </a:ln>
            </p:spPr>
            <p:txBody>
              <a:bodyPr wrap="none" anchor="ctr"/>
              <a:lstStyle/>
              <a:p>
                <a:endParaRPr lang="en-US" dirty="0"/>
              </a:p>
            </p:txBody>
          </p:sp>
          <p:grpSp>
            <p:nvGrpSpPr>
              <p:cNvPr id="4" name="Group 8"/>
              <p:cNvGrpSpPr>
                <a:grpSpLocks/>
              </p:cNvGrpSpPr>
              <p:nvPr/>
            </p:nvGrpSpPr>
            <p:grpSpPr bwMode="auto">
              <a:xfrm>
                <a:off x="826" y="2845"/>
                <a:ext cx="196" cy="15"/>
                <a:chOff x="2585" y="1946"/>
                <a:chExt cx="316" cy="28"/>
              </a:xfrm>
            </p:grpSpPr>
            <p:sp>
              <p:nvSpPr>
                <p:cNvPr id="15933" name="Rectangle 9"/>
                <p:cNvSpPr>
                  <a:spLocks noChangeArrowheads="1"/>
                </p:cNvSpPr>
                <p:nvPr/>
              </p:nvSpPr>
              <p:spPr bwMode="auto">
                <a:xfrm>
                  <a:off x="2585" y="1946"/>
                  <a:ext cx="299" cy="28"/>
                </a:xfrm>
                <a:prstGeom prst="rect">
                  <a:avLst/>
                </a:prstGeom>
                <a:gradFill rotWithShape="0">
                  <a:gsLst>
                    <a:gs pos="0">
                      <a:srgbClr val="000000"/>
                    </a:gs>
                    <a:gs pos="50000">
                      <a:srgbClr val="000000"/>
                    </a:gs>
                    <a:gs pos="100000">
                      <a:srgbClr val="000000"/>
                    </a:gs>
                  </a:gsLst>
                  <a:lin ang="5400000" scaled="1"/>
                </a:gradFill>
                <a:ln w="12700">
                  <a:noFill/>
                  <a:miter lim="800000"/>
                  <a:headEnd/>
                  <a:tailEnd/>
                </a:ln>
              </p:spPr>
              <p:txBody>
                <a:bodyPr wrap="none" anchor="ctr"/>
                <a:lstStyle/>
                <a:p>
                  <a:endParaRPr lang="en-US" dirty="0"/>
                </a:p>
              </p:txBody>
            </p:sp>
            <p:sp>
              <p:nvSpPr>
                <p:cNvPr id="15934" name="Rectangle 10"/>
                <p:cNvSpPr>
                  <a:spLocks noChangeArrowheads="1"/>
                </p:cNvSpPr>
                <p:nvPr/>
              </p:nvSpPr>
              <p:spPr bwMode="auto">
                <a:xfrm>
                  <a:off x="2585" y="1946"/>
                  <a:ext cx="15"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935" name="Rectangle 11"/>
                <p:cNvSpPr>
                  <a:spLocks noChangeArrowheads="1"/>
                </p:cNvSpPr>
                <p:nvPr/>
              </p:nvSpPr>
              <p:spPr bwMode="auto">
                <a:xfrm>
                  <a:off x="2884" y="1946"/>
                  <a:ext cx="17"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grpSp>
          <p:grpSp>
            <p:nvGrpSpPr>
              <p:cNvPr id="5" name="Group 12"/>
              <p:cNvGrpSpPr>
                <a:grpSpLocks/>
              </p:cNvGrpSpPr>
              <p:nvPr/>
            </p:nvGrpSpPr>
            <p:grpSpPr bwMode="auto">
              <a:xfrm>
                <a:off x="826" y="2876"/>
                <a:ext cx="196" cy="15"/>
                <a:chOff x="2585" y="2003"/>
                <a:chExt cx="316" cy="28"/>
              </a:xfrm>
            </p:grpSpPr>
            <p:sp>
              <p:nvSpPr>
                <p:cNvPr id="15930" name="Rectangle 13"/>
                <p:cNvSpPr>
                  <a:spLocks noChangeArrowheads="1"/>
                </p:cNvSpPr>
                <p:nvPr/>
              </p:nvSpPr>
              <p:spPr bwMode="auto">
                <a:xfrm>
                  <a:off x="2585" y="2003"/>
                  <a:ext cx="299" cy="28"/>
                </a:xfrm>
                <a:prstGeom prst="rect">
                  <a:avLst/>
                </a:prstGeom>
                <a:gradFill rotWithShape="0">
                  <a:gsLst>
                    <a:gs pos="0">
                      <a:srgbClr val="000000"/>
                    </a:gs>
                    <a:gs pos="50000">
                      <a:srgbClr val="000000"/>
                    </a:gs>
                    <a:gs pos="100000">
                      <a:srgbClr val="000000"/>
                    </a:gs>
                  </a:gsLst>
                  <a:lin ang="5400000" scaled="1"/>
                </a:gradFill>
                <a:ln w="12700">
                  <a:noFill/>
                  <a:miter lim="800000"/>
                  <a:headEnd/>
                  <a:tailEnd/>
                </a:ln>
              </p:spPr>
              <p:txBody>
                <a:bodyPr wrap="none" anchor="ctr"/>
                <a:lstStyle/>
                <a:p>
                  <a:endParaRPr lang="en-US" dirty="0"/>
                </a:p>
              </p:txBody>
            </p:sp>
            <p:sp>
              <p:nvSpPr>
                <p:cNvPr id="15931" name="Rectangle 14"/>
                <p:cNvSpPr>
                  <a:spLocks noChangeArrowheads="1"/>
                </p:cNvSpPr>
                <p:nvPr/>
              </p:nvSpPr>
              <p:spPr bwMode="auto">
                <a:xfrm>
                  <a:off x="2585" y="2003"/>
                  <a:ext cx="15"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932" name="Rectangle 15"/>
                <p:cNvSpPr>
                  <a:spLocks noChangeArrowheads="1"/>
                </p:cNvSpPr>
                <p:nvPr/>
              </p:nvSpPr>
              <p:spPr bwMode="auto">
                <a:xfrm>
                  <a:off x="2884" y="2003"/>
                  <a:ext cx="17"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grpSp>
          <p:grpSp>
            <p:nvGrpSpPr>
              <p:cNvPr id="6" name="Group 16"/>
              <p:cNvGrpSpPr>
                <a:grpSpLocks/>
              </p:cNvGrpSpPr>
              <p:nvPr/>
            </p:nvGrpSpPr>
            <p:grpSpPr bwMode="auto">
              <a:xfrm>
                <a:off x="826" y="2906"/>
                <a:ext cx="196" cy="15"/>
                <a:chOff x="2585" y="2059"/>
                <a:chExt cx="316" cy="28"/>
              </a:xfrm>
            </p:grpSpPr>
            <p:sp>
              <p:nvSpPr>
                <p:cNvPr id="15927" name="Rectangle 17"/>
                <p:cNvSpPr>
                  <a:spLocks noChangeArrowheads="1"/>
                </p:cNvSpPr>
                <p:nvPr/>
              </p:nvSpPr>
              <p:spPr bwMode="auto">
                <a:xfrm>
                  <a:off x="2585" y="2059"/>
                  <a:ext cx="299" cy="28"/>
                </a:xfrm>
                <a:prstGeom prst="rect">
                  <a:avLst/>
                </a:prstGeom>
                <a:gradFill rotWithShape="0">
                  <a:gsLst>
                    <a:gs pos="0">
                      <a:srgbClr val="000000"/>
                    </a:gs>
                    <a:gs pos="50000">
                      <a:srgbClr val="000000"/>
                    </a:gs>
                    <a:gs pos="100000">
                      <a:srgbClr val="000000"/>
                    </a:gs>
                  </a:gsLst>
                  <a:lin ang="5400000" scaled="1"/>
                </a:gradFill>
                <a:ln w="12700">
                  <a:noFill/>
                  <a:miter lim="800000"/>
                  <a:headEnd/>
                  <a:tailEnd/>
                </a:ln>
              </p:spPr>
              <p:txBody>
                <a:bodyPr wrap="none" anchor="ctr"/>
                <a:lstStyle/>
                <a:p>
                  <a:endParaRPr lang="en-US" dirty="0"/>
                </a:p>
              </p:txBody>
            </p:sp>
            <p:sp>
              <p:nvSpPr>
                <p:cNvPr id="15928" name="Rectangle 18"/>
                <p:cNvSpPr>
                  <a:spLocks noChangeArrowheads="1"/>
                </p:cNvSpPr>
                <p:nvPr/>
              </p:nvSpPr>
              <p:spPr bwMode="auto">
                <a:xfrm>
                  <a:off x="2585" y="2059"/>
                  <a:ext cx="15"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929" name="Rectangle 19"/>
                <p:cNvSpPr>
                  <a:spLocks noChangeArrowheads="1"/>
                </p:cNvSpPr>
                <p:nvPr/>
              </p:nvSpPr>
              <p:spPr bwMode="auto">
                <a:xfrm>
                  <a:off x="2884" y="2059"/>
                  <a:ext cx="17"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grpSp>
        </p:grpSp>
        <p:grpSp>
          <p:nvGrpSpPr>
            <p:cNvPr id="7" name="Group 20"/>
            <p:cNvGrpSpPr>
              <a:grpSpLocks/>
            </p:cNvGrpSpPr>
            <p:nvPr/>
          </p:nvGrpSpPr>
          <p:grpSpPr bwMode="auto">
            <a:xfrm>
              <a:off x="811" y="3303"/>
              <a:ext cx="225" cy="102"/>
              <a:chOff x="811" y="3297"/>
              <a:chExt cx="225" cy="102"/>
            </a:xfrm>
          </p:grpSpPr>
          <p:sp>
            <p:nvSpPr>
              <p:cNvPr id="15910" name="Rectangle 21"/>
              <p:cNvSpPr>
                <a:spLocks noChangeArrowheads="1"/>
              </p:cNvSpPr>
              <p:nvPr/>
            </p:nvSpPr>
            <p:spPr bwMode="auto">
              <a:xfrm>
                <a:off x="811" y="3297"/>
                <a:ext cx="225" cy="102"/>
              </a:xfrm>
              <a:prstGeom prst="rect">
                <a:avLst/>
              </a:prstGeom>
              <a:noFill/>
              <a:ln w="12700">
                <a:solidFill>
                  <a:schemeClr val="tx1"/>
                </a:solidFill>
                <a:miter lim="800000"/>
                <a:headEnd/>
                <a:tailEnd/>
              </a:ln>
            </p:spPr>
            <p:txBody>
              <a:bodyPr wrap="none" anchor="ctr"/>
              <a:lstStyle/>
              <a:p>
                <a:endParaRPr lang="en-US" dirty="0"/>
              </a:p>
            </p:txBody>
          </p:sp>
          <p:grpSp>
            <p:nvGrpSpPr>
              <p:cNvPr id="8" name="Group 22"/>
              <p:cNvGrpSpPr>
                <a:grpSpLocks/>
              </p:cNvGrpSpPr>
              <p:nvPr/>
            </p:nvGrpSpPr>
            <p:grpSpPr bwMode="auto">
              <a:xfrm>
                <a:off x="826" y="3310"/>
                <a:ext cx="196" cy="15"/>
                <a:chOff x="2585" y="2807"/>
                <a:chExt cx="316" cy="28"/>
              </a:xfrm>
            </p:grpSpPr>
            <p:sp>
              <p:nvSpPr>
                <p:cNvPr id="15920" name="Rectangle 23"/>
                <p:cNvSpPr>
                  <a:spLocks noChangeArrowheads="1"/>
                </p:cNvSpPr>
                <p:nvPr/>
              </p:nvSpPr>
              <p:spPr bwMode="auto">
                <a:xfrm>
                  <a:off x="2585" y="2807"/>
                  <a:ext cx="299" cy="28"/>
                </a:xfrm>
                <a:prstGeom prst="rect">
                  <a:avLst/>
                </a:prstGeom>
                <a:gradFill rotWithShape="0">
                  <a:gsLst>
                    <a:gs pos="0">
                      <a:srgbClr val="000000"/>
                    </a:gs>
                    <a:gs pos="50000">
                      <a:srgbClr val="000000"/>
                    </a:gs>
                    <a:gs pos="100000">
                      <a:srgbClr val="000000"/>
                    </a:gs>
                  </a:gsLst>
                  <a:lin ang="5400000" scaled="1"/>
                </a:gradFill>
                <a:ln w="12700">
                  <a:noFill/>
                  <a:miter lim="800000"/>
                  <a:headEnd/>
                  <a:tailEnd/>
                </a:ln>
              </p:spPr>
              <p:txBody>
                <a:bodyPr wrap="none" anchor="ctr"/>
                <a:lstStyle/>
                <a:p>
                  <a:endParaRPr lang="en-US" dirty="0"/>
                </a:p>
              </p:txBody>
            </p:sp>
            <p:sp>
              <p:nvSpPr>
                <p:cNvPr id="15921" name="Rectangle 24"/>
                <p:cNvSpPr>
                  <a:spLocks noChangeArrowheads="1"/>
                </p:cNvSpPr>
                <p:nvPr/>
              </p:nvSpPr>
              <p:spPr bwMode="auto">
                <a:xfrm>
                  <a:off x="2585" y="2807"/>
                  <a:ext cx="15"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922" name="Rectangle 25"/>
                <p:cNvSpPr>
                  <a:spLocks noChangeArrowheads="1"/>
                </p:cNvSpPr>
                <p:nvPr/>
              </p:nvSpPr>
              <p:spPr bwMode="auto">
                <a:xfrm>
                  <a:off x="2884" y="2807"/>
                  <a:ext cx="17"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grpSp>
          <p:grpSp>
            <p:nvGrpSpPr>
              <p:cNvPr id="9" name="Group 26"/>
              <p:cNvGrpSpPr>
                <a:grpSpLocks/>
              </p:cNvGrpSpPr>
              <p:nvPr/>
            </p:nvGrpSpPr>
            <p:grpSpPr bwMode="auto">
              <a:xfrm>
                <a:off x="826" y="3340"/>
                <a:ext cx="196" cy="16"/>
                <a:chOff x="2585" y="2864"/>
                <a:chExt cx="316" cy="28"/>
              </a:xfrm>
            </p:grpSpPr>
            <p:sp>
              <p:nvSpPr>
                <p:cNvPr id="15917" name="Rectangle 27"/>
                <p:cNvSpPr>
                  <a:spLocks noChangeArrowheads="1"/>
                </p:cNvSpPr>
                <p:nvPr/>
              </p:nvSpPr>
              <p:spPr bwMode="auto">
                <a:xfrm>
                  <a:off x="2585" y="2864"/>
                  <a:ext cx="299" cy="28"/>
                </a:xfrm>
                <a:prstGeom prst="rect">
                  <a:avLst/>
                </a:prstGeom>
                <a:gradFill rotWithShape="0">
                  <a:gsLst>
                    <a:gs pos="0">
                      <a:srgbClr val="000000"/>
                    </a:gs>
                    <a:gs pos="50000">
                      <a:srgbClr val="000000"/>
                    </a:gs>
                    <a:gs pos="100000">
                      <a:srgbClr val="000000"/>
                    </a:gs>
                  </a:gsLst>
                  <a:lin ang="5400000" scaled="1"/>
                </a:gradFill>
                <a:ln w="12700">
                  <a:noFill/>
                  <a:miter lim="800000"/>
                  <a:headEnd/>
                  <a:tailEnd/>
                </a:ln>
              </p:spPr>
              <p:txBody>
                <a:bodyPr wrap="none" anchor="ctr"/>
                <a:lstStyle/>
                <a:p>
                  <a:endParaRPr lang="en-US" dirty="0"/>
                </a:p>
              </p:txBody>
            </p:sp>
            <p:sp>
              <p:nvSpPr>
                <p:cNvPr id="15918" name="Rectangle 28"/>
                <p:cNvSpPr>
                  <a:spLocks noChangeArrowheads="1"/>
                </p:cNvSpPr>
                <p:nvPr/>
              </p:nvSpPr>
              <p:spPr bwMode="auto">
                <a:xfrm>
                  <a:off x="2585" y="2864"/>
                  <a:ext cx="15"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919" name="Rectangle 29"/>
                <p:cNvSpPr>
                  <a:spLocks noChangeArrowheads="1"/>
                </p:cNvSpPr>
                <p:nvPr/>
              </p:nvSpPr>
              <p:spPr bwMode="auto">
                <a:xfrm>
                  <a:off x="2884" y="2864"/>
                  <a:ext cx="17"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grpSp>
          <p:grpSp>
            <p:nvGrpSpPr>
              <p:cNvPr id="10" name="Group 30"/>
              <p:cNvGrpSpPr>
                <a:grpSpLocks/>
              </p:cNvGrpSpPr>
              <p:nvPr/>
            </p:nvGrpSpPr>
            <p:grpSpPr bwMode="auto">
              <a:xfrm>
                <a:off x="826" y="3371"/>
                <a:ext cx="196" cy="15"/>
                <a:chOff x="2585" y="2920"/>
                <a:chExt cx="316" cy="28"/>
              </a:xfrm>
            </p:grpSpPr>
            <p:sp>
              <p:nvSpPr>
                <p:cNvPr id="15914" name="Rectangle 31"/>
                <p:cNvSpPr>
                  <a:spLocks noChangeArrowheads="1"/>
                </p:cNvSpPr>
                <p:nvPr/>
              </p:nvSpPr>
              <p:spPr bwMode="auto">
                <a:xfrm>
                  <a:off x="2585" y="2920"/>
                  <a:ext cx="299" cy="28"/>
                </a:xfrm>
                <a:prstGeom prst="rect">
                  <a:avLst/>
                </a:prstGeom>
                <a:gradFill rotWithShape="0">
                  <a:gsLst>
                    <a:gs pos="0">
                      <a:srgbClr val="000000"/>
                    </a:gs>
                    <a:gs pos="50000">
                      <a:srgbClr val="000000"/>
                    </a:gs>
                    <a:gs pos="100000">
                      <a:srgbClr val="000000"/>
                    </a:gs>
                  </a:gsLst>
                  <a:lin ang="5400000" scaled="1"/>
                </a:gradFill>
                <a:ln w="12700">
                  <a:noFill/>
                  <a:miter lim="800000"/>
                  <a:headEnd/>
                  <a:tailEnd/>
                </a:ln>
              </p:spPr>
              <p:txBody>
                <a:bodyPr wrap="none" anchor="ctr"/>
                <a:lstStyle/>
                <a:p>
                  <a:endParaRPr lang="en-US" dirty="0"/>
                </a:p>
              </p:txBody>
            </p:sp>
            <p:sp>
              <p:nvSpPr>
                <p:cNvPr id="15915" name="Rectangle 32"/>
                <p:cNvSpPr>
                  <a:spLocks noChangeArrowheads="1"/>
                </p:cNvSpPr>
                <p:nvPr/>
              </p:nvSpPr>
              <p:spPr bwMode="auto">
                <a:xfrm>
                  <a:off x="2585" y="2920"/>
                  <a:ext cx="15"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916" name="Rectangle 33"/>
                <p:cNvSpPr>
                  <a:spLocks noChangeArrowheads="1"/>
                </p:cNvSpPr>
                <p:nvPr/>
              </p:nvSpPr>
              <p:spPr bwMode="auto">
                <a:xfrm>
                  <a:off x="2884" y="2920"/>
                  <a:ext cx="17"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grpSp>
        </p:grpSp>
        <p:grpSp>
          <p:nvGrpSpPr>
            <p:cNvPr id="11" name="Group 34"/>
            <p:cNvGrpSpPr>
              <a:grpSpLocks/>
            </p:cNvGrpSpPr>
            <p:nvPr/>
          </p:nvGrpSpPr>
          <p:grpSpPr bwMode="auto">
            <a:xfrm>
              <a:off x="1585" y="2838"/>
              <a:ext cx="224" cy="103"/>
              <a:chOff x="1585" y="2832"/>
              <a:chExt cx="224" cy="103"/>
            </a:xfrm>
          </p:grpSpPr>
          <p:sp>
            <p:nvSpPr>
              <p:cNvPr id="15897" name="Rectangle 35"/>
              <p:cNvSpPr>
                <a:spLocks noChangeArrowheads="1"/>
              </p:cNvSpPr>
              <p:nvPr/>
            </p:nvSpPr>
            <p:spPr bwMode="auto">
              <a:xfrm>
                <a:off x="1585" y="2832"/>
                <a:ext cx="224" cy="103"/>
              </a:xfrm>
              <a:prstGeom prst="rect">
                <a:avLst/>
              </a:prstGeom>
              <a:noFill/>
              <a:ln w="12700">
                <a:solidFill>
                  <a:schemeClr val="tx1"/>
                </a:solidFill>
                <a:miter lim="800000"/>
                <a:headEnd/>
                <a:tailEnd/>
              </a:ln>
            </p:spPr>
            <p:txBody>
              <a:bodyPr wrap="none" anchor="ctr"/>
              <a:lstStyle/>
              <a:p>
                <a:endParaRPr lang="en-US" dirty="0"/>
              </a:p>
            </p:txBody>
          </p:sp>
          <p:grpSp>
            <p:nvGrpSpPr>
              <p:cNvPr id="12" name="Group 36"/>
              <p:cNvGrpSpPr>
                <a:grpSpLocks/>
              </p:cNvGrpSpPr>
              <p:nvPr/>
            </p:nvGrpSpPr>
            <p:grpSpPr bwMode="auto">
              <a:xfrm>
                <a:off x="1599" y="2845"/>
                <a:ext cx="196" cy="15"/>
                <a:chOff x="3835" y="1946"/>
                <a:chExt cx="317" cy="28"/>
              </a:xfrm>
            </p:grpSpPr>
            <p:sp>
              <p:nvSpPr>
                <p:cNvPr id="15907" name="Rectangle 37"/>
                <p:cNvSpPr>
                  <a:spLocks noChangeArrowheads="1"/>
                </p:cNvSpPr>
                <p:nvPr/>
              </p:nvSpPr>
              <p:spPr bwMode="auto">
                <a:xfrm>
                  <a:off x="3835" y="1946"/>
                  <a:ext cx="301" cy="28"/>
                </a:xfrm>
                <a:prstGeom prst="rect">
                  <a:avLst/>
                </a:prstGeom>
                <a:gradFill rotWithShape="0">
                  <a:gsLst>
                    <a:gs pos="0">
                      <a:srgbClr val="000000"/>
                    </a:gs>
                    <a:gs pos="50000">
                      <a:srgbClr val="000000"/>
                    </a:gs>
                    <a:gs pos="100000">
                      <a:srgbClr val="000000"/>
                    </a:gs>
                  </a:gsLst>
                  <a:lin ang="5400000" scaled="1"/>
                </a:gradFill>
                <a:ln w="12700">
                  <a:noFill/>
                  <a:miter lim="800000"/>
                  <a:headEnd/>
                  <a:tailEnd/>
                </a:ln>
              </p:spPr>
              <p:txBody>
                <a:bodyPr wrap="none" anchor="ctr"/>
                <a:lstStyle/>
                <a:p>
                  <a:endParaRPr lang="en-US" dirty="0"/>
                </a:p>
              </p:txBody>
            </p:sp>
            <p:sp>
              <p:nvSpPr>
                <p:cNvPr id="15908" name="Rectangle 38"/>
                <p:cNvSpPr>
                  <a:spLocks noChangeArrowheads="1"/>
                </p:cNvSpPr>
                <p:nvPr/>
              </p:nvSpPr>
              <p:spPr bwMode="auto">
                <a:xfrm>
                  <a:off x="3835" y="1946"/>
                  <a:ext cx="16"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909" name="Rectangle 39"/>
                <p:cNvSpPr>
                  <a:spLocks noChangeArrowheads="1"/>
                </p:cNvSpPr>
                <p:nvPr/>
              </p:nvSpPr>
              <p:spPr bwMode="auto">
                <a:xfrm>
                  <a:off x="4136" y="1946"/>
                  <a:ext cx="16"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grpSp>
          <p:grpSp>
            <p:nvGrpSpPr>
              <p:cNvPr id="13" name="Group 40"/>
              <p:cNvGrpSpPr>
                <a:grpSpLocks/>
              </p:cNvGrpSpPr>
              <p:nvPr/>
            </p:nvGrpSpPr>
            <p:grpSpPr bwMode="auto">
              <a:xfrm>
                <a:off x="1599" y="2876"/>
                <a:ext cx="196" cy="15"/>
                <a:chOff x="3835" y="2003"/>
                <a:chExt cx="317" cy="28"/>
              </a:xfrm>
            </p:grpSpPr>
            <p:sp>
              <p:nvSpPr>
                <p:cNvPr id="15904" name="Rectangle 41"/>
                <p:cNvSpPr>
                  <a:spLocks noChangeArrowheads="1"/>
                </p:cNvSpPr>
                <p:nvPr/>
              </p:nvSpPr>
              <p:spPr bwMode="auto">
                <a:xfrm>
                  <a:off x="3835" y="2003"/>
                  <a:ext cx="301" cy="28"/>
                </a:xfrm>
                <a:prstGeom prst="rect">
                  <a:avLst/>
                </a:prstGeom>
                <a:gradFill rotWithShape="0">
                  <a:gsLst>
                    <a:gs pos="0">
                      <a:srgbClr val="000000"/>
                    </a:gs>
                    <a:gs pos="50000">
                      <a:srgbClr val="000000"/>
                    </a:gs>
                    <a:gs pos="100000">
                      <a:srgbClr val="000000"/>
                    </a:gs>
                  </a:gsLst>
                  <a:lin ang="5400000" scaled="1"/>
                </a:gradFill>
                <a:ln w="12700">
                  <a:noFill/>
                  <a:miter lim="800000"/>
                  <a:headEnd/>
                  <a:tailEnd/>
                </a:ln>
              </p:spPr>
              <p:txBody>
                <a:bodyPr wrap="none" anchor="ctr"/>
                <a:lstStyle/>
                <a:p>
                  <a:endParaRPr lang="en-US" dirty="0"/>
                </a:p>
              </p:txBody>
            </p:sp>
            <p:sp>
              <p:nvSpPr>
                <p:cNvPr id="15905" name="Rectangle 42"/>
                <p:cNvSpPr>
                  <a:spLocks noChangeArrowheads="1"/>
                </p:cNvSpPr>
                <p:nvPr/>
              </p:nvSpPr>
              <p:spPr bwMode="auto">
                <a:xfrm>
                  <a:off x="3835" y="2003"/>
                  <a:ext cx="16"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906" name="Rectangle 43"/>
                <p:cNvSpPr>
                  <a:spLocks noChangeArrowheads="1"/>
                </p:cNvSpPr>
                <p:nvPr/>
              </p:nvSpPr>
              <p:spPr bwMode="auto">
                <a:xfrm>
                  <a:off x="4136" y="2003"/>
                  <a:ext cx="16"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grpSp>
          <p:grpSp>
            <p:nvGrpSpPr>
              <p:cNvPr id="14" name="Group 44"/>
              <p:cNvGrpSpPr>
                <a:grpSpLocks/>
              </p:cNvGrpSpPr>
              <p:nvPr/>
            </p:nvGrpSpPr>
            <p:grpSpPr bwMode="auto">
              <a:xfrm>
                <a:off x="1599" y="2906"/>
                <a:ext cx="196" cy="15"/>
                <a:chOff x="3835" y="2059"/>
                <a:chExt cx="317" cy="28"/>
              </a:xfrm>
            </p:grpSpPr>
            <p:sp>
              <p:nvSpPr>
                <p:cNvPr id="15901" name="Rectangle 45"/>
                <p:cNvSpPr>
                  <a:spLocks noChangeArrowheads="1"/>
                </p:cNvSpPr>
                <p:nvPr/>
              </p:nvSpPr>
              <p:spPr bwMode="auto">
                <a:xfrm>
                  <a:off x="3835" y="2059"/>
                  <a:ext cx="301" cy="28"/>
                </a:xfrm>
                <a:prstGeom prst="rect">
                  <a:avLst/>
                </a:prstGeom>
                <a:gradFill rotWithShape="0">
                  <a:gsLst>
                    <a:gs pos="0">
                      <a:srgbClr val="000000"/>
                    </a:gs>
                    <a:gs pos="50000">
                      <a:srgbClr val="000000"/>
                    </a:gs>
                    <a:gs pos="100000">
                      <a:srgbClr val="000000"/>
                    </a:gs>
                  </a:gsLst>
                  <a:lin ang="5400000" scaled="1"/>
                </a:gradFill>
                <a:ln w="12700">
                  <a:noFill/>
                  <a:miter lim="800000"/>
                  <a:headEnd/>
                  <a:tailEnd/>
                </a:ln>
              </p:spPr>
              <p:txBody>
                <a:bodyPr wrap="none" anchor="ctr"/>
                <a:lstStyle/>
                <a:p>
                  <a:endParaRPr lang="en-US" dirty="0"/>
                </a:p>
              </p:txBody>
            </p:sp>
            <p:sp>
              <p:nvSpPr>
                <p:cNvPr id="15902" name="Rectangle 46"/>
                <p:cNvSpPr>
                  <a:spLocks noChangeArrowheads="1"/>
                </p:cNvSpPr>
                <p:nvPr/>
              </p:nvSpPr>
              <p:spPr bwMode="auto">
                <a:xfrm>
                  <a:off x="3835" y="2059"/>
                  <a:ext cx="16"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903" name="Rectangle 47"/>
                <p:cNvSpPr>
                  <a:spLocks noChangeArrowheads="1"/>
                </p:cNvSpPr>
                <p:nvPr/>
              </p:nvSpPr>
              <p:spPr bwMode="auto">
                <a:xfrm>
                  <a:off x="4136" y="2059"/>
                  <a:ext cx="16"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grpSp>
        </p:grpSp>
        <p:grpSp>
          <p:nvGrpSpPr>
            <p:cNvPr id="15" name="Group 48"/>
            <p:cNvGrpSpPr>
              <a:grpSpLocks/>
            </p:cNvGrpSpPr>
            <p:nvPr/>
          </p:nvGrpSpPr>
          <p:grpSpPr bwMode="auto">
            <a:xfrm>
              <a:off x="1585" y="3303"/>
              <a:ext cx="224" cy="102"/>
              <a:chOff x="1585" y="3297"/>
              <a:chExt cx="224" cy="102"/>
            </a:xfrm>
          </p:grpSpPr>
          <p:sp>
            <p:nvSpPr>
              <p:cNvPr id="15884" name="Rectangle 49"/>
              <p:cNvSpPr>
                <a:spLocks noChangeArrowheads="1"/>
              </p:cNvSpPr>
              <p:nvPr/>
            </p:nvSpPr>
            <p:spPr bwMode="auto">
              <a:xfrm>
                <a:off x="1585" y="3297"/>
                <a:ext cx="224" cy="102"/>
              </a:xfrm>
              <a:prstGeom prst="rect">
                <a:avLst/>
              </a:prstGeom>
              <a:noFill/>
              <a:ln w="12700">
                <a:solidFill>
                  <a:schemeClr val="tx1"/>
                </a:solidFill>
                <a:miter lim="800000"/>
                <a:headEnd/>
                <a:tailEnd/>
              </a:ln>
            </p:spPr>
            <p:txBody>
              <a:bodyPr wrap="none" anchor="ctr"/>
              <a:lstStyle/>
              <a:p>
                <a:endParaRPr lang="en-US" dirty="0"/>
              </a:p>
            </p:txBody>
          </p:sp>
          <p:grpSp>
            <p:nvGrpSpPr>
              <p:cNvPr id="16" name="Group 50"/>
              <p:cNvGrpSpPr>
                <a:grpSpLocks/>
              </p:cNvGrpSpPr>
              <p:nvPr/>
            </p:nvGrpSpPr>
            <p:grpSpPr bwMode="auto">
              <a:xfrm>
                <a:off x="1599" y="3310"/>
                <a:ext cx="196" cy="15"/>
                <a:chOff x="3835" y="2807"/>
                <a:chExt cx="317" cy="28"/>
              </a:xfrm>
            </p:grpSpPr>
            <p:sp>
              <p:nvSpPr>
                <p:cNvPr id="15894" name="Rectangle 51"/>
                <p:cNvSpPr>
                  <a:spLocks noChangeArrowheads="1"/>
                </p:cNvSpPr>
                <p:nvPr/>
              </p:nvSpPr>
              <p:spPr bwMode="auto">
                <a:xfrm>
                  <a:off x="3835" y="2807"/>
                  <a:ext cx="301" cy="28"/>
                </a:xfrm>
                <a:prstGeom prst="rect">
                  <a:avLst/>
                </a:prstGeom>
                <a:gradFill rotWithShape="0">
                  <a:gsLst>
                    <a:gs pos="0">
                      <a:srgbClr val="000000"/>
                    </a:gs>
                    <a:gs pos="50000">
                      <a:srgbClr val="000000"/>
                    </a:gs>
                    <a:gs pos="100000">
                      <a:srgbClr val="000000"/>
                    </a:gs>
                  </a:gsLst>
                  <a:lin ang="5400000" scaled="1"/>
                </a:gradFill>
                <a:ln w="12700">
                  <a:noFill/>
                  <a:miter lim="800000"/>
                  <a:headEnd/>
                  <a:tailEnd/>
                </a:ln>
              </p:spPr>
              <p:txBody>
                <a:bodyPr wrap="none" anchor="ctr"/>
                <a:lstStyle/>
                <a:p>
                  <a:endParaRPr lang="en-US" dirty="0"/>
                </a:p>
              </p:txBody>
            </p:sp>
            <p:sp>
              <p:nvSpPr>
                <p:cNvPr id="15895" name="Rectangle 52"/>
                <p:cNvSpPr>
                  <a:spLocks noChangeArrowheads="1"/>
                </p:cNvSpPr>
                <p:nvPr/>
              </p:nvSpPr>
              <p:spPr bwMode="auto">
                <a:xfrm>
                  <a:off x="3835" y="2807"/>
                  <a:ext cx="16"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896" name="Rectangle 53"/>
                <p:cNvSpPr>
                  <a:spLocks noChangeArrowheads="1"/>
                </p:cNvSpPr>
                <p:nvPr/>
              </p:nvSpPr>
              <p:spPr bwMode="auto">
                <a:xfrm>
                  <a:off x="4136" y="2807"/>
                  <a:ext cx="16"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grpSp>
          <p:grpSp>
            <p:nvGrpSpPr>
              <p:cNvPr id="17" name="Group 54"/>
              <p:cNvGrpSpPr>
                <a:grpSpLocks/>
              </p:cNvGrpSpPr>
              <p:nvPr/>
            </p:nvGrpSpPr>
            <p:grpSpPr bwMode="auto">
              <a:xfrm>
                <a:off x="1599" y="3340"/>
                <a:ext cx="196" cy="16"/>
                <a:chOff x="3835" y="2864"/>
                <a:chExt cx="317" cy="28"/>
              </a:xfrm>
            </p:grpSpPr>
            <p:sp>
              <p:nvSpPr>
                <p:cNvPr id="15891" name="Rectangle 55"/>
                <p:cNvSpPr>
                  <a:spLocks noChangeArrowheads="1"/>
                </p:cNvSpPr>
                <p:nvPr/>
              </p:nvSpPr>
              <p:spPr bwMode="auto">
                <a:xfrm>
                  <a:off x="3835" y="2864"/>
                  <a:ext cx="301" cy="28"/>
                </a:xfrm>
                <a:prstGeom prst="rect">
                  <a:avLst/>
                </a:prstGeom>
                <a:gradFill rotWithShape="0">
                  <a:gsLst>
                    <a:gs pos="0">
                      <a:srgbClr val="000000"/>
                    </a:gs>
                    <a:gs pos="50000">
                      <a:srgbClr val="000000"/>
                    </a:gs>
                    <a:gs pos="100000">
                      <a:srgbClr val="000000"/>
                    </a:gs>
                  </a:gsLst>
                  <a:lin ang="5400000" scaled="1"/>
                </a:gradFill>
                <a:ln w="12700">
                  <a:noFill/>
                  <a:miter lim="800000"/>
                  <a:headEnd/>
                  <a:tailEnd/>
                </a:ln>
              </p:spPr>
              <p:txBody>
                <a:bodyPr wrap="none" anchor="ctr"/>
                <a:lstStyle/>
                <a:p>
                  <a:endParaRPr lang="en-US" dirty="0"/>
                </a:p>
              </p:txBody>
            </p:sp>
            <p:sp>
              <p:nvSpPr>
                <p:cNvPr id="15892" name="Rectangle 56"/>
                <p:cNvSpPr>
                  <a:spLocks noChangeArrowheads="1"/>
                </p:cNvSpPr>
                <p:nvPr/>
              </p:nvSpPr>
              <p:spPr bwMode="auto">
                <a:xfrm>
                  <a:off x="3835" y="2864"/>
                  <a:ext cx="16"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893" name="Rectangle 57"/>
                <p:cNvSpPr>
                  <a:spLocks noChangeArrowheads="1"/>
                </p:cNvSpPr>
                <p:nvPr/>
              </p:nvSpPr>
              <p:spPr bwMode="auto">
                <a:xfrm>
                  <a:off x="4136" y="2864"/>
                  <a:ext cx="16"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grpSp>
          <p:grpSp>
            <p:nvGrpSpPr>
              <p:cNvPr id="18" name="Group 58"/>
              <p:cNvGrpSpPr>
                <a:grpSpLocks/>
              </p:cNvGrpSpPr>
              <p:nvPr/>
            </p:nvGrpSpPr>
            <p:grpSpPr bwMode="auto">
              <a:xfrm>
                <a:off x="1599" y="3371"/>
                <a:ext cx="196" cy="15"/>
                <a:chOff x="3835" y="2920"/>
                <a:chExt cx="317" cy="28"/>
              </a:xfrm>
            </p:grpSpPr>
            <p:sp>
              <p:nvSpPr>
                <p:cNvPr id="15888" name="Rectangle 59"/>
                <p:cNvSpPr>
                  <a:spLocks noChangeArrowheads="1"/>
                </p:cNvSpPr>
                <p:nvPr/>
              </p:nvSpPr>
              <p:spPr bwMode="auto">
                <a:xfrm>
                  <a:off x="3835" y="2920"/>
                  <a:ext cx="301" cy="28"/>
                </a:xfrm>
                <a:prstGeom prst="rect">
                  <a:avLst/>
                </a:prstGeom>
                <a:gradFill rotWithShape="0">
                  <a:gsLst>
                    <a:gs pos="0">
                      <a:srgbClr val="000000"/>
                    </a:gs>
                    <a:gs pos="50000">
                      <a:srgbClr val="000000"/>
                    </a:gs>
                    <a:gs pos="100000">
                      <a:srgbClr val="000000"/>
                    </a:gs>
                  </a:gsLst>
                  <a:lin ang="5400000" scaled="1"/>
                </a:gradFill>
                <a:ln w="12700">
                  <a:noFill/>
                  <a:miter lim="800000"/>
                  <a:headEnd/>
                  <a:tailEnd/>
                </a:ln>
              </p:spPr>
              <p:txBody>
                <a:bodyPr wrap="none" anchor="ctr"/>
                <a:lstStyle/>
                <a:p>
                  <a:endParaRPr lang="en-US" dirty="0"/>
                </a:p>
              </p:txBody>
            </p:sp>
            <p:sp>
              <p:nvSpPr>
                <p:cNvPr id="15889" name="Rectangle 60"/>
                <p:cNvSpPr>
                  <a:spLocks noChangeArrowheads="1"/>
                </p:cNvSpPr>
                <p:nvPr/>
              </p:nvSpPr>
              <p:spPr bwMode="auto">
                <a:xfrm>
                  <a:off x="3835" y="2920"/>
                  <a:ext cx="16"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890" name="Rectangle 61"/>
                <p:cNvSpPr>
                  <a:spLocks noChangeArrowheads="1"/>
                </p:cNvSpPr>
                <p:nvPr/>
              </p:nvSpPr>
              <p:spPr bwMode="auto">
                <a:xfrm>
                  <a:off x="4136" y="2920"/>
                  <a:ext cx="16"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grpSp>
        </p:grpSp>
        <p:sp>
          <p:nvSpPr>
            <p:cNvPr id="15745" name="Line 62"/>
            <p:cNvSpPr>
              <a:spLocks noChangeShapeType="1"/>
            </p:cNvSpPr>
            <p:nvPr/>
          </p:nvSpPr>
          <p:spPr bwMode="auto">
            <a:xfrm flipV="1">
              <a:off x="1058" y="3363"/>
              <a:ext cx="0" cy="136"/>
            </a:xfrm>
            <a:prstGeom prst="line">
              <a:avLst/>
            </a:prstGeom>
            <a:noFill/>
            <a:ln w="12700">
              <a:solidFill>
                <a:schemeClr val="tx1"/>
              </a:solidFill>
              <a:round/>
              <a:headEnd/>
              <a:tailEnd/>
            </a:ln>
          </p:spPr>
          <p:txBody>
            <a:bodyPr wrap="none" anchor="ctr"/>
            <a:lstStyle/>
            <a:p>
              <a:endParaRPr lang="en-US" dirty="0"/>
            </a:p>
          </p:txBody>
        </p:sp>
        <p:sp>
          <p:nvSpPr>
            <p:cNvPr id="15746" name="Arc 63"/>
            <p:cNvSpPr>
              <a:spLocks/>
            </p:cNvSpPr>
            <p:nvPr/>
          </p:nvSpPr>
          <p:spPr bwMode="auto">
            <a:xfrm>
              <a:off x="1058" y="3386"/>
              <a:ext cx="126" cy="11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887" y="0"/>
                    <a:pt x="21541" y="9606"/>
                    <a:pt x="21599" y="21494"/>
                  </a:cubicBezTo>
                </a:path>
                <a:path w="21600" h="21600" stroke="0" extrusionOk="0">
                  <a:moveTo>
                    <a:pt x="-1" y="0"/>
                  </a:moveTo>
                  <a:cubicBezTo>
                    <a:pt x="11887" y="0"/>
                    <a:pt x="21541" y="9606"/>
                    <a:pt x="21599" y="21494"/>
                  </a:cubicBezTo>
                  <a:lnTo>
                    <a:pt x="0" y="21600"/>
                  </a:lnTo>
                  <a:close/>
                </a:path>
              </a:pathLst>
            </a:custGeom>
            <a:noFill/>
            <a:ln w="12700" cap="rnd">
              <a:solidFill>
                <a:schemeClr val="tx1"/>
              </a:solidFill>
              <a:round/>
              <a:headEnd/>
              <a:tailEnd/>
            </a:ln>
          </p:spPr>
          <p:txBody>
            <a:bodyPr wrap="none" anchor="ctr"/>
            <a:lstStyle/>
            <a:p>
              <a:endParaRPr lang="en-US" dirty="0"/>
            </a:p>
          </p:txBody>
        </p:sp>
        <p:sp>
          <p:nvSpPr>
            <p:cNvPr id="15747" name="Line 64"/>
            <p:cNvSpPr>
              <a:spLocks noChangeShapeType="1"/>
            </p:cNvSpPr>
            <p:nvPr/>
          </p:nvSpPr>
          <p:spPr bwMode="auto">
            <a:xfrm>
              <a:off x="1063" y="3496"/>
              <a:ext cx="119" cy="0"/>
            </a:xfrm>
            <a:prstGeom prst="line">
              <a:avLst/>
            </a:prstGeom>
            <a:noFill/>
            <a:ln w="25400">
              <a:solidFill>
                <a:schemeClr val="bg2"/>
              </a:solidFill>
              <a:round/>
              <a:headEnd/>
              <a:tailEnd/>
            </a:ln>
          </p:spPr>
          <p:txBody>
            <a:bodyPr wrap="none" anchor="ctr"/>
            <a:lstStyle/>
            <a:p>
              <a:endParaRPr lang="en-US" dirty="0"/>
            </a:p>
          </p:txBody>
        </p:sp>
        <p:grpSp>
          <p:nvGrpSpPr>
            <p:cNvPr id="19" name="Group 65"/>
            <p:cNvGrpSpPr>
              <a:grpSpLocks/>
            </p:cNvGrpSpPr>
            <p:nvPr/>
          </p:nvGrpSpPr>
          <p:grpSpPr bwMode="auto">
            <a:xfrm>
              <a:off x="1149" y="3427"/>
              <a:ext cx="164" cy="144"/>
              <a:chOff x="1149" y="3421"/>
              <a:chExt cx="164" cy="144"/>
            </a:xfrm>
          </p:grpSpPr>
          <p:sp>
            <p:nvSpPr>
              <p:cNvPr id="15880" name="Rectangle 66"/>
              <p:cNvSpPr>
                <a:spLocks noChangeArrowheads="1"/>
              </p:cNvSpPr>
              <p:nvPr/>
            </p:nvSpPr>
            <p:spPr bwMode="auto">
              <a:xfrm>
                <a:off x="1149" y="3421"/>
                <a:ext cx="164" cy="144"/>
              </a:xfrm>
              <a:prstGeom prst="rect">
                <a:avLst/>
              </a:prstGeom>
              <a:noFill/>
              <a:ln w="12700">
                <a:noFill/>
                <a:miter lim="800000"/>
                <a:headEnd/>
                <a:tailEnd/>
              </a:ln>
            </p:spPr>
            <p:txBody>
              <a:bodyPr wrap="none" lIns="90488" tIns="44450" rIns="90488" bIns="44450">
                <a:spAutoFit/>
              </a:bodyPr>
              <a:lstStyle/>
              <a:p>
                <a:pPr eaLnBrk="0" hangingPunct="0"/>
                <a:r>
                  <a:rPr lang="en-US" sz="1200" b="0" dirty="0">
                    <a:latin typeface="Tahoma" pitchFamily="34" charset="0"/>
                  </a:rPr>
                  <a:t>S</a:t>
                </a:r>
              </a:p>
            </p:txBody>
          </p:sp>
          <p:grpSp>
            <p:nvGrpSpPr>
              <p:cNvPr id="20" name="Group 67"/>
              <p:cNvGrpSpPr>
                <a:grpSpLocks/>
              </p:cNvGrpSpPr>
              <p:nvPr/>
            </p:nvGrpSpPr>
            <p:grpSpPr bwMode="auto">
              <a:xfrm>
                <a:off x="1196" y="3439"/>
                <a:ext cx="7" cy="37"/>
                <a:chOff x="3183" y="3046"/>
                <a:chExt cx="11" cy="70"/>
              </a:xfrm>
            </p:grpSpPr>
            <p:sp>
              <p:nvSpPr>
                <p:cNvPr id="15882" name="Line 68"/>
                <p:cNvSpPr>
                  <a:spLocks noChangeShapeType="1"/>
                </p:cNvSpPr>
                <p:nvPr/>
              </p:nvSpPr>
              <p:spPr bwMode="auto">
                <a:xfrm>
                  <a:off x="3183" y="3046"/>
                  <a:ext cx="0" cy="70"/>
                </a:xfrm>
                <a:prstGeom prst="line">
                  <a:avLst/>
                </a:prstGeom>
                <a:noFill/>
                <a:ln w="12700">
                  <a:solidFill>
                    <a:schemeClr val="tx1"/>
                  </a:solidFill>
                  <a:round/>
                  <a:headEnd/>
                  <a:tailEnd/>
                </a:ln>
              </p:spPr>
              <p:txBody>
                <a:bodyPr wrap="none" anchor="ctr"/>
                <a:lstStyle/>
                <a:p>
                  <a:endParaRPr lang="en-US" dirty="0"/>
                </a:p>
              </p:txBody>
            </p:sp>
            <p:sp>
              <p:nvSpPr>
                <p:cNvPr id="15883" name="Line 69"/>
                <p:cNvSpPr>
                  <a:spLocks noChangeShapeType="1"/>
                </p:cNvSpPr>
                <p:nvPr/>
              </p:nvSpPr>
              <p:spPr bwMode="auto">
                <a:xfrm>
                  <a:off x="3194" y="3046"/>
                  <a:ext cx="0" cy="70"/>
                </a:xfrm>
                <a:prstGeom prst="line">
                  <a:avLst/>
                </a:prstGeom>
                <a:noFill/>
                <a:ln w="12700">
                  <a:solidFill>
                    <a:schemeClr val="tx1"/>
                  </a:solidFill>
                  <a:round/>
                  <a:headEnd/>
                  <a:tailEnd/>
                </a:ln>
              </p:spPr>
              <p:txBody>
                <a:bodyPr wrap="none" anchor="ctr"/>
                <a:lstStyle/>
                <a:p>
                  <a:endParaRPr lang="en-US" dirty="0"/>
                </a:p>
              </p:txBody>
            </p:sp>
          </p:grpSp>
        </p:grpSp>
        <p:grpSp>
          <p:nvGrpSpPr>
            <p:cNvPr id="21" name="Group 70"/>
            <p:cNvGrpSpPr>
              <a:grpSpLocks/>
            </p:cNvGrpSpPr>
            <p:nvPr/>
          </p:nvGrpSpPr>
          <p:grpSpPr bwMode="auto">
            <a:xfrm>
              <a:off x="1191" y="3427"/>
              <a:ext cx="165" cy="144"/>
              <a:chOff x="1191" y="3421"/>
              <a:chExt cx="165" cy="144"/>
            </a:xfrm>
          </p:grpSpPr>
          <p:sp>
            <p:nvSpPr>
              <p:cNvPr id="15876" name="Rectangle 71"/>
              <p:cNvSpPr>
                <a:spLocks noChangeArrowheads="1"/>
              </p:cNvSpPr>
              <p:nvPr/>
            </p:nvSpPr>
            <p:spPr bwMode="auto">
              <a:xfrm>
                <a:off x="1191" y="3421"/>
                <a:ext cx="165" cy="144"/>
              </a:xfrm>
              <a:prstGeom prst="rect">
                <a:avLst/>
              </a:prstGeom>
              <a:noFill/>
              <a:ln w="12700">
                <a:noFill/>
                <a:miter lim="800000"/>
                <a:headEnd/>
                <a:tailEnd/>
              </a:ln>
            </p:spPr>
            <p:txBody>
              <a:bodyPr wrap="none" lIns="90488" tIns="44450" rIns="90488" bIns="44450">
                <a:spAutoFit/>
              </a:bodyPr>
              <a:lstStyle/>
              <a:p>
                <a:pPr eaLnBrk="0" hangingPunct="0"/>
                <a:r>
                  <a:rPr lang="en-US" sz="1200" b="0" dirty="0">
                    <a:latin typeface="Tahoma" pitchFamily="34" charset="0"/>
                  </a:rPr>
                  <a:t>S</a:t>
                </a:r>
              </a:p>
            </p:txBody>
          </p:sp>
          <p:grpSp>
            <p:nvGrpSpPr>
              <p:cNvPr id="22" name="Group 72"/>
              <p:cNvGrpSpPr>
                <a:grpSpLocks/>
              </p:cNvGrpSpPr>
              <p:nvPr/>
            </p:nvGrpSpPr>
            <p:grpSpPr bwMode="auto">
              <a:xfrm>
                <a:off x="1238" y="3439"/>
                <a:ext cx="7" cy="38"/>
                <a:chOff x="3252" y="3046"/>
                <a:chExt cx="11" cy="70"/>
              </a:xfrm>
            </p:grpSpPr>
            <p:sp>
              <p:nvSpPr>
                <p:cNvPr id="15878" name="Line 73"/>
                <p:cNvSpPr>
                  <a:spLocks noChangeShapeType="1"/>
                </p:cNvSpPr>
                <p:nvPr/>
              </p:nvSpPr>
              <p:spPr bwMode="auto">
                <a:xfrm>
                  <a:off x="3252" y="3046"/>
                  <a:ext cx="0" cy="70"/>
                </a:xfrm>
                <a:prstGeom prst="line">
                  <a:avLst/>
                </a:prstGeom>
                <a:noFill/>
                <a:ln w="12700">
                  <a:solidFill>
                    <a:schemeClr val="tx1"/>
                  </a:solidFill>
                  <a:round/>
                  <a:headEnd/>
                  <a:tailEnd/>
                </a:ln>
              </p:spPr>
              <p:txBody>
                <a:bodyPr wrap="none" anchor="ctr"/>
                <a:lstStyle/>
                <a:p>
                  <a:endParaRPr lang="en-US" dirty="0"/>
                </a:p>
              </p:txBody>
            </p:sp>
            <p:sp>
              <p:nvSpPr>
                <p:cNvPr id="15879" name="Line 74"/>
                <p:cNvSpPr>
                  <a:spLocks noChangeShapeType="1"/>
                </p:cNvSpPr>
                <p:nvPr/>
              </p:nvSpPr>
              <p:spPr bwMode="auto">
                <a:xfrm>
                  <a:off x="3263" y="3046"/>
                  <a:ext cx="0" cy="70"/>
                </a:xfrm>
                <a:prstGeom prst="line">
                  <a:avLst/>
                </a:prstGeom>
                <a:noFill/>
                <a:ln w="12700">
                  <a:solidFill>
                    <a:schemeClr val="tx1"/>
                  </a:solidFill>
                  <a:round/>
                  <a:headEnd/>
                  <a:tailEnd/>
                </a:ln>
              </p:spPr>
              <p:txBody>
                <a:bodyPr wrap="none" anchor="ctr"/>
                <a:lstStyle/>
                <a:p>
                  <a:endParaRPr lang="en-US" dirty="0"/>
                </a:p>
              </p:txBody>
            </p:sp>
          </p:grpSp>
        </p:grpSp>
        <p:sp>
          <p:nvSpPr>
            <p:cNvPr id="15750" name="Arc 75"/>
            <p:cNvSpPr>
              <a:spLocks/>
            </p:cNvSpPr>
            <p:nvPr/>
          </p:nvSpPr>
          <p:spPr bwMode="auto">
            <a:xfrm>
              <a:off x="911" y="3403"/>
              <a:ext cx="276" cy="5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prstDash val="dash"/>
              <a:round/>
              <a:headEnd/>
              <a:tailEnd/>
            </a:ln>
          </p:spPr>
          <p:txBody>
            <a:bodyPr wrap="none" anchor="ctr"/>
            <a:lstStyle/>
            <a:p>
              <a:endParaRPr lang="en-US" dirty="0"/>
            </a:p>
          </p:txBody>
        </p:sp>
        <p:sp>
          <p:nvSpPr>
            <p:cNvPr id="15751" name="Arc 76"/>
            <p:cNvSpPr>
              <a:spLocks/>
            </p:cNvSpPr>
            <p:nvPr/>
          </p:nvSpPr>
          <p:spPr bwMode="auto">
            <a:xfrm>
              <a:off x="1251" y="3403"/>
              <a:ext cx="83" cy="5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prstDash val="sysDot"/>
              <a:round/>
              <a:headEnd/>
              <a:tailEnd/>
            </a:ln>
          </p:spPr>
          <p:txBody>
            <a:bodyPr wrap="none" anchor="ctr"/>
            <a:lstStyle/>
            <a:p>
              <a:endParaRPr lang="en-US" dirty="0"/>
            </a:p>
          </p:txBody>
        </p:sp>
        <p:grpSp>
          <p:nvGrpSpPr>
            <p:cNvPr id="23" name="Group 77"/>
            <p:cNvGrpSpPr>
              <a:grpSpLocks/>
            </p:cNvGrpSpPr>
            <p:nvPr/>
          </p:nvGrpSpPr>
          <p:grpSpPr bwMode="auto">
            <a:xfrm>
              <a:off x="413" y="2838"/>
              <a:ext cx="225" cy="103"/>
              <a:chOff x="413" y="2832"/>
              <a:chExt cx="225" cy="103"/>
            </a:xfrm>
          </p:grpSpPr>
          <p:sp>
            <p:nvSpPr>
              <p:cNvPr id="15866" name="Rectangle 78"/>
              <p:cNvSpPr>
                <a:spLocks noChangeArrowheads="1"/>
              </p:cNvSpPr>
              <p:nvPr/>
            </p:nvSpPr>
            <p:spPr bwMode="auto">
              <a:xfrm>
                <a:off x="413" y="2832"/>
                <a:ext cx="225" cy="103"/>
              </a:xfrm>
              <a:prstGeom prst="rect">
                <a:avLst/>
              </a:prstGeom>
              <a:noFill/>
              <a:ln w="12700">
                <a:solidFill>
                  <a:schemeClr val="tx1"/>
                </a:solidFill>
                <a:miter lim="800000"/>
                <a:headEnd/>
                <a:tailEnd/>
              </a:ln>
            </p:spPr>
            <p:txBody>
              <a:bodyPr wrap="none" anchor="ctr"/>
              <a:lstStyle/>
              <a:p>
                <a:endParaRPr lang="en-US" dirty="0"/>
              </a:p>
            </p:txBody>
          </p:sp>
          <p:sp>
            <p:nvSpPr>
              <p:cNvPr id="15867" name="Rectangle 79"/>
              <p:cNvSpPr>
                <a:spLocks noChangeArrowheads="1"/>
              </p:cNvSpPr>
              <p:nvPr/>
            </p:nvSpPr>
            <p:spPr bwMode="auto">
              <a:xfrm>
                <a:off x="428" y="2876"/>
                <a:ext cx="187" cy="16"/>
              </a:xfrm>
              <a:prstGeom prst="rect">
                <a:avLst/>
              </a:prstGeom>
              <a:gradFill rotWithShape="0">
                <a:gsLst>
                  <a:gs pos="0">
                    <a:srgbClr val="B2B2B2"/>
                  </a:gs>
                  <a:gs pos="50000">
                    <a:srgbClr val="FFFFFF"/>
                  </a:gs>
                  <a:gs pos="100000">
                    <a:srgbClr val="B2B2B2"/>
                  </a:gs>
                </a:gsLst>
                <a:lin ang="5400000" scaled="1"/>
              </a:gradFill>
              <a:ln w="12700">
                <a:noFill/>
                <a:miter lim="800000"/>
                <a:headEnd/>
                <a:tailEnd/>
              </a:ln>
            </p:spPr>
            <p:txBody>
              <a:bodyPr wrap="none" anchor="ctr"/>
              <a:lstStyle/>
              <a:p>
                <a:endParaRPr lang="en-US" dirty="0"/>
              </a:p>
            </p:txBody>
          </p:sp>
          <p:sp>
            <p:nvSpPr>
              <p:cNvPr id="15868" name="Rectangle 80"/>
              <p:cNvSpPr>
                <a:spLocks noChangeArrowheads="1"/>
              </p:cNvSpPr>
              <p:nvPr/>
            </p:nvSpPr>
            <p:spPr bwMode="auto">
              <a:xfrm>
                <a:off x="428" y="2876"/>
                <a:ext cx="10" cy="16"/>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869" name="Rectangle 81"/>
              <p:cNvSpPr>
                <a:spLocks noChangeArrowheads="1"/>
              </p:cNvSpPr>
              <p:nvPr/>
            </p:nvSpPr>
            <p:spPr bwMode="auto">
              <a:xfrm>
                <a:off x="615" y="2876"/>
                <a:ext cx="9" cy="16"/>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870" name="Rectangle 82"/>
              <p:cNvSpPr>
                <a:spLocks noChangeArrowheads="1"/>
              </p:cNvSpPr>
              <p:nvPr/>
            </p:nvSpPr>
            <p:spPr bwMode="auto">
              <a:xfrm>
                <a:off x="427" y="2845"/>
                <a:ext cx="187" cy="15"/>
              </a:xfrm>
              <a:prstGeom prst="rect">
                <a:avLst/>
              </a:prstGeom>
              <a:gradFill rotWithShape="0">
                <a:gsLst>
                  <a:gs pos="0">
                    <a:srgbClr val="B2B2B2"/>
                  </a:gs>
                  <a:gs pos="50000">
                    <a:srgbClr val="FFFFFF"/>
                  </a:gs>
                  <a:gs pos="100000">
                    <a:srgbClr val="B2B2B2"/>
                  </a:gs>
                </a:gsLst>
                <a:lin ang="5400000" scaled="1"/>
              </a:gradFill>
              <a:ln w="12700">
                <a:noFill/>
                <a:miter lim="800000"/>
                <a:headEnd/>
                <a:tailEnd/>
              </a:ln>
            </p:spPr>
            <p:txBody>
              <a:bodyPr wrap="none" anchor="ctr"/>
              <a:lstStyle/>
              <a:p>
                <a:endParaRPr lang="en-US" dirty="0"/>
              </a:p>
            </p:txBody>
          </p:sp>
          <p:sp>
            <p:nvSpPr>
              <p:cNvPr id="15871" name="Rectangle 83"/>
              <p:cNvSpPr>
                <a:spLocks noChangeArrowheads="1"/>
              </p:cNvSpPr>
              <p:nvPr/>
            </p:nvSpPr>
            <p:spPr bwMode="auto">
              <a:xfrm>
                <a:off x="427" y="2845"/>
                <a:ext cx="10" cy="16"/>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872" name="Rectangle 84"/>
              <p:cNvSpPr>
                <a:spLocks noChangeArrowheads="1"/>
              </p:cNvSpPr>
              <p:nvPr/>
            </p:nvSpPr>
            <p:spPr bwMode="auto">
              <a:xfrm>
                <a:off x="614" y="2845"/>
                <a:ext cx="9" cy="16"/>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873" name="Rectangle 85"/>
              <p:cNvSpPr>
                <a:spLocks noChangeArrowheads="1"/>
              </p:cNvSpPr>
              <p:nvPr/>
            </p:nvSpPr>
            <p:spPr bwMode="auto">
              <a:xfrm>
                <a:off x="427" y="2907"/>
                <a:ext cx="187" cy="16"/>
              </a:xfrm>
              <a:prstGeom prst="rect">
                <a:avLst/>
              </a:prstGeom>
              <a:gradFill rotWithShape="0">
                <a:gsLst>
                  <a:gs pos="0">
                    <a:srgbClr val="B2B2B2"/>
                  </a:gs>
                  <a:gs pos="50000">
                    <a:srgbClr val="FFFFFF"/>
                  </a:gs>
                  <a:gs pos="100000">
                    <a:srgbClr val="B2B2B2"/>
                  </a:gs>
                </a:gsLst>
                <a:lin ang="5400000" scaled="1"/>
              </a:gradFill>
              <a:ln w="12700">
                <a:noFill/>
                <a:miter lim="800000"/>
                <a:headEnd/>
                <a:tailEnd/>
              </a:ln>
            </p:spPr>
            <p:txBody>
              <a:bodyPr wrap="none" anchor="ctr"/>
              <a:lstStyle/>
              <a:p>
                <a:endParaRPr lang="en-US" dirty="0"/>
              </a:p>
            </p:txBody>
          </p:sp>
          <p:sp>
            <p:nvSpPr>
              <p:cNvPr id="15874" name="Rectangle 86"/>
              <p:cNvSpPr>
                <a:spLocks noChangeArrowheads="1"/>
              </p:cNvSpPr>
              <p:nvPr/>
            </p:nvSpPr>
            <p:spPr bwMode="auto">
              <a:xfrm>
                <a:off x="427" y="2907"/>
                <a:ext cx="10" cy="17"/>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875" name="Rectangle 87"/>
              <p:cNvSpPr>
                <a:spLocks noChangeArrowheads="1"/>
              </p:cNvSpPr>
              <p:nvPr/>
            </p:nvSpPr>
            <p:spPr bwMode="auto">
              <a:xfrm>
                <a:off x="613" y="2907"/>
                <a:ext cx="10" cy="17"/>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grpSp>
        <p:grpSp>
          <p:nvGrpSpPr>
            <p:cNvPr id="24" name="Group 88"/>
            <p:cNvGrpSpPr>
              <a:grpSpLocks/>
            </p:cNvGrpSpPr>
            <p:nvPr/>
          </p:nvGrpSpPr>
          <p:grpSpPr bwMode="auto">
            <a:xfrm>
              <a:off x="413" y="3303"/>
              <a:ext cx="224" cy="102"/>
              <a:chOff x="413" y="3297"/>
              <a:chExt cx="224" cy="102"/>
            </a:xfrm>
          </p:grpSpPr>
          <p:sp>
            <p:nvSpPr>
              <p:cNvPr id="15856" name="Rectangle 89"/>
              <p:cNvSpPr>
                <a:spLocks noChangeArrowheads="1"/>
              </p:cNvSpPr>
              <p:nvPr/>
            </p:nvSpPr>
            <p:spPr bwMode="auto">
              <a:xfrm>
                <a:off x="413" y="3297"/>
                <a:ext cx="224" cy="102"/>
              </a:xfrm>
              <a:prstGeom prst="rect">
                <a:avLst/>
              </a:prstGeom>
              <a:noFill/>
              <a:ln w="12700">
                <a:solidFill>
                  <a:schemeClr val="tx1"/>
                </a:solidFill>
                <a:miter lim="800000"/>
                <a:headEnd/>
                <a:tailEnd/>
              </a:ln>
            </p:spPr>
            <p:txBody>
              <a:bodyPr wrap="none" anchor="ctr"/>
              <a:lstStyle/>
              <a:p>
                <a:endParaRPr lang="en-US" dirty="0"/>
              </a:p>
            </p:txBody>
          </p:sp>
          <p:sp>
            <p:nvSpPr>
              <p:cNvPr id="15857" name="Rectangle 90"/>
              <p:cNvSpPr>
                <a:spLocks noChangeArrowheads="1"/>
              </p:cNvSpPr>
              <p:nvPr/>
            </p:nvSpPr>
            <p:spPr bwMode="auto">
              <a:xfrm>
                <a:off x="428" y="3340"/>
                <a:ext cx="186" cy="16"/>
              </a:xfrm>
              <a:prstGeom prst="rect">
                <a:avLst/>
              </a:prstGeom>
              <a:gradFill rotWithShape="0">
                <a:gsLst>
                  <a:gs pos="0">
                    <a:srgbClr val="B2B2B2"/>
                  </a:gs>
                  <a:gs pos="50000">
                    <a:srgbClr val="FFFFFF"/>
                  </a:gs>
                  <a:gs pos="100000">
                    <a:srgbClr val="B2B2B2"/>
                  </a:gs>
                </a:gsLst>
                <a:lin ang="5400000" scaled="1"/>
              </a:gradFill>
              <a:ln w="12700">
                <a:noFill/>
                <a:miter lim="800000"/>
                <a:headEnd/>
                <a:tailEnd/>
              </a:ln>
            </p:spPr>
            <p:txBody>
              <a:bodyPr wrap="none" anchor="ctr"/>
              <a:lstStyle/>
              <a:p>
                <a:endParaRPr lang="en-US" dirty="0"/>
              </a:p>
            </p:txBody>
          </p:sp>
          <p:sp>
            <p:nvSpPr>
              <p:cNvPr id="15858" name="Rectangle 91"/>
              <p:cNvSpPr>
                <a:spLocks noChangeArrowheads="1"/>
              </p:cNvSpPr>
              <p:nvPr/>
            </p:nvSpPr>
            <p:spPr bwMode="auto">
              <a:xfrm>
                <a:off x="428" y="3340"/>
                <a:ext cx="10" cy="17"/>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859" name="Rectangle 92"/>
              <p:cNvSpPr>
                <a:spLocks noChangeArrowheads="1"/>
              </p:cNvSpPr>
              <p:nvPr/>
            </p:nvSpPr>
            <p:spPr bwMode="auto">
              <a:xfrm>
                <a:off x="614" y="3340"/>
                <a:ext cx="9" cy="17"/>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860" name="Rectangle 93"/>
              <p:cNvSpPr>
                <a:spLocks noChangeArrowheads="1"/>
              </p:cNvSpPr>
              <p:nvPr/>
            </p:nvSpPr>
            <p:spPr bwMode="auto">
              <a:xfrm>
                <a:off x="427" y="3310"/>
                <a:ext cx="186" cy="15"/>
              </a:xfrm>
              <a:prstGeom prst="rect">
                <a:avLst/>
              </a:prstGeom>
              <a:gradFill rotWithShape="0">
                <a:gsLst>
                  <a:gs pos="0">
                    <a:srgbClr val="B2B2B2"/>
                  </a:gs>
                  <a:gs pos="50000">
                    <a:srgbClr val="FFFFFF"/>
                  </a:gs>
                  <a:gs pos="100000">
                    <a:srgbClr val="B2B2B2"/>
                  </a:gs>
                </a:gsLst>
                <a:lin ang="5400000" scaled="1"/>
              </a:gradFill>
              <a:ln w="12700">
                <a:noFill/>
                <a:miter lim="800000"/>
                <a:headEnd/>
                <a:tailEnd/>
              </a:ln>
            </p:spPr>
            <p:txBody>
              <a:bodyPr wrap="none" anchor="ctr"/>
              <a:lstStyle/>
              <a:p>
                <a:endParaRPr lang="en-US" dirty="0"/>
              </a:p>
            </p:txBody>
          </p:sp>
          <p:sp>
            <p:nvSpPr>
              <p:cNvPr id="15861" name="Rectangle 94"/>
              <p:cNvSpPr>
                <a:spLocks noChangeArrowheads="1"/>
              </p:cNvSpPr>
              <p:nvPr/>
            </p:nvSpPr>
            <p:spPr bwMode="auto">
              <a:xfrm>
                <a:off x="427" y="3310"/>
                <a:ext cx="9" cy="15"/>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862" name="Rectangle 95"/>
              <p:cNvSpPr>
                <a:spLocks noChangeArrowheads="1"/>
              </p:cNvSpPr>
              <p:nvPr/>
            </p:nvSpPr>
            <p:spPr bwMode="auto">
              <a:xfrm>
                <a:off x="612" y="3310"/>
                <a:ext cx="10" cy="15"/>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863" name="Rectangle 96"/>
              <p:cNvSpPr>
                <a:spLocks noChangeArrowheads="1"/>
              </p:cNvSpPr>
              <p:nvPr/>
            </p:nvSpPr>
            <p:spPr bwMode="auto">
              <a:xfrm>
                <a:off x="427" y="3371"/>
                <a:ext cx="185" cy="16"/>
              </a:xfrm>
              <a:prstGeom prst="rect">
                <a:avLst/>
              </a:prstGeom>
              <a:gradFill rotWithShape="0">
                <a:gsLst>
                  <a:gs pos="0">
                    <a:srgbClr val="B2B2B2"/>
                  </a:gs>
                  <a:gs pos="50000">
                    <a:srgbClr val="FFFFFF"/>
                  </a:gs>
                  <a:gs pos="100000">
                    <a:srgbClr val="B2B2B2"/>
                  </a:gs>
                </a:gsLst>
                <a:lin ang="5400000" scaled="1"/>
              </a:gradFill>
              <a:ln w="12700">
                <a:noFill/>
                <a:miter lim="800000"/>
                <a:headEnd/>
                <a:tailEnd/>
              </a:ln>
            </p:spPr>
            <p:txBody>
              <a:bodyPr wrap="none" anchor="ctr"/>
              <a:lstStyle/>
              <a:p>
                <a:endParaRPr lang="en-US" dirty="0"/>
              </a:p>
            </p:txBody>
          </p:sp>
          <p:sp>
            <p:nvSpPr>
              <p:cNvPr id="15864" name="Rectangle 97"/>
              <p:cNvSpPr>
                <a:spLocks noChangeArrowheads="1"/>
              </p:cNvSpPr>
              <p:nvPr/>
            </p:nvSpPr>
            <p:spPr bwMode="auto">
              <a:xfrm>
                <a:off x="427" y="3371"/>
                <a:ext cx="9" cy="17"/>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865" name="Rectangle 98"/>
              <p:cNvSpPr>
                <a:spLocks noChangeArrowheads="1"/>
              </p:cNvSpPr>
              <p:nvPr/>
            </p:nvSpPr>
            <p:spPr bwMode="auto">
              <a:xfrm>
                <a:off x="612" y="3371"/>
                <a:ext cx="10" cy="17"/>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grpSp>
        <p:grpSp>
          <p:nvGrpSpPr>
            <p:cNvPr id="25" name="Group 99"/>
            <p:cNvGrpSpPr>
              <a:grpSpLocks/>
            </p:cNvGrpSpPr>
            <p:nvPr/>
          </p:nvGrpSpPr>
          <p:grpSpPr bwMode="auto">
            <a:xfrm>
              <a:off x="1187" y="2838"/>
              <a:ext cx="225" cy="102"/>
              <a:chOff x="1187" y="2832"/>
              <a:chExt cx="225" cy="102"/>
            </a:xfrm>
          </p:grpSpPr>
          <p:sp>
            <p:nvSpPr>
              <p:cNvPr id="15846" name="Rectangle 100"/>
              <p:cNvSpPr>
                <a:spLocks noChangeArrowheads="1"/>
              </p:cNvSpPr>
              <p:nvPr/>
            </p:nvSpPr>
            <p:spPr bwMode="auto">
              <a:xfrm>
                <a:off x="1187" y="2832"/>
                <a:ext cx="225" cy="102"/>
              </a:xfrm>
              <a:prstGeom prst="rect">
                <a:avLst/>
              </a:prstGeom>
              <a:noFill/>
              <a:ln w="12700">
                <a:solidFill>
                  <a:schemeClr val="tx1"/>
                </a:solidFill>
                <a:miter lim="800000"/>
                <a:headEnd/>
                <a:tailEnd/>
              </a:ln>
            </p:spPr>
            <p:txBody>
              <a:bodyPr wrap="none" anchor="ctr"/>
              <a:lstStyle/>
              <a:p>
                <a:endParaRPr lang="en-US" dirty="0"/>
              </a:p>
            </p:txBody>
          </p:sp>
          <p:sp>
            <p:nvSpPr>
              <p:cNvPr id="15847" name="Rectangle 101"/>
              <p:cNvSpPr>
                <a:spLocks noChangeArrowheads="1"/>
              </p:cNvSpPr>
              <p:nvPr/>
            </p:nvSpPr>
            <p:spPr bwMode="auto">
              <a:xfrm>
                <a:off x="1203" y="2875"/>
                <a:ext cx="186" cy="16"/>
              </a:xfrm>
              <a:prstGeom prst="rect">
                <a:avLst/>
              </a:prstGeom>
              <a:gradFill rotWithShape="0">
                <a:gsLst>
                  <a:gs pos="0">
                    <a:srgbClr val="B2B2B2"/>
                  </a:gs>
                  <a:gs pos="50000">
                    <a:srgbClr val="FFFFFF"/>
                  </a:gs>
                  <a:gs pos="100000">
                    <a:srgbClr val="B2B2B2"/>
                  </a:gs>
                </a:gsLst>
                <a:lin ang="5400000" scaled="1"/>
              </a:gradFill>
              <a:ln w="12700">
                <a:noFill/>
                <a:miter lim="800000"/>
                <a:headEnd/>
                <a:tailEnd/>
              </a:ln>
            </p:spPr>
            <p:txBody>
              <a:bodyPr wrap="none" anchor="ctr"/>
              <a:lstStyle/>
              <a:p>
                <a:endParaRPr lang="en-US" dirty="0"/>
              </a:p>
            </p:txBody>
          </p:sp>
          <p:sp>
            <p:nvSpPr>
              <p:cNvPr id="15848" name="Rectangle 102"/>
              <p:cNvSpPr>
                <a:spLocks noChangeArrowheads="1"/>
              </p:cNvSpPr>
              <p:nvPr/>
            </p:nvSpPr>
            <p:spPr bwMode="auto">
              <a:xfrm>
                <a:off x="1203" y="2875"/>
                <a:ext cx="9" cy="16"/>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849" name="Rectangle 103"/>
              <p:cNvSpPr>
                <a:spLocks noChangeArrowheads="1"/>
              </p:cNvSpPr>
              <p:nvPr/>
            </p:nvSpPr>
            <p:spPr bwMode="auto">
              <a:xfrm>
                <a:off x="1389" y="2875"/>
                <a:ext cx="9" cy="16"/>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850" name="Rectangle 104"/>
              <p:cNvSpPr>
                <a:spLocks noChangeArrowheads="1"/>
              </p:cNvSpPr>
              <p:nvPr/>
            </p:nvSpPr>
            <p:spPr bwMode="auto">
              <a:xfrm>
                <a:off x="1201" y="2845"/>
                <a:ext cx="187" cy="15"/>
              </a:xfrm>
              <a:prstGeom prst="rect">
                <a:avLst/>
              </a:prstGeom>
              <a:gradFill rotWithShape="0">
                <a:gsLst>
                  <a:gs pos="0">
                    <a:srgbClr val="B2B2B2"/>
                  </a:gs>
                  <a:gs pos="50000">
                    <a:srgbClr val="FFFFFF"/>
                  </a:gs>
                  <a:gs pos="100000">
                    <a:srgbClr val="B2B2B2"/>
                  </a:gs>
                </a:gsLst>
                <a:lin ang="5400000" scaled="1"/>
              </a:gradFill>
              <a:ln w="12700">
                <a:noFill/>
                <a:miter lim="800000"/>
                <a:headEnd/>
                <a:tailEnd/>
              </a:ln>
            </p:spPr>
            <p:txBody>
              <a:bodyPr wrap="none" anchor="ctr"/>
              <a:lstStyle/>
              <a:p>
                <a:endParaRPr lang="en-US" dirty="0"/>
              </a:p>
            </p:txBody>
          </p:sp>
          <p:sp>
            <p:nvSpPr>
              <p:cNvPr id="15851" name="Rectangle 105"/>
              <p:cNvSpPr>
                <a:spLocks noChangeArrowheads="1"/>
              </p:cNvSpPr>
              <p:nvPr/>
            </p:nvSpPr>
            <p:spPr bwMode="auto">
              <a:xfrm>
                <a:off x="1201" y="2845"/>
                <a:ext cx="10" cy="15"/>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852" name="Rectangle 106"/>
              <p:cNvSpPr>
                <a:spLocks noChangeArrowheads="1"/>
              </p:cNvSpPr>
              <p:nvPr/>
            </p:nvSpPr>
            <p:spPr bwMode="auto">
              <a:xfrm>
                <a:off x="1387" y="2845"/>
                <a:ext cx="10" cy="15"/>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853" name="Rectangle 107"/>
              <p:cNvSpPr>
                <a:spLocks noChangeArrowheads="1"/>
              </p:cNvSpPr>
              <p:nvPr/>
            </p:nvSpPr>
            <p:spPr bwMode="auto">
              <a:xfrm>
                <a:off x="1201" y="2906"/>
                <a:ext cx="186" cy="16"/>
              </a:xfrm>
              <a:prstGeom prst="rect">
                <a:avLst/>
              </a:prstGeom>
              <a:gradFill rotWithShape="0">
                <a:gsLst>
                  <a:gs pos="0">
                    <a:srgbClr val="B2B2B2"/>
                  </a:gs>
                  <a:gs pos="50000">
                    <a:srgbClr val="FFFFFF"/>
                  </a:gs>
                  <a:gs pos="100000">
                    <a:srgbClr val="B2B2B2"/>
                  </a:gs>
                </a:gsLst>
                <a:lin ang="5400000" scaled="1"/>
              </a:gradFill>
              <a:ln w="12700">
                <a:noFill/>
                <a:miter lim="800000"/>
                <a:headEnd/>
                <a:tailEnd/>
              </a:ln>
            </p:spPr>
            <p:txBody>
              <a:bodyPr wrap="none" anchor="ctr"/>
              <a:lstStyle/>
              <a:p>
                <a:endParaRPr lang="en-US" dirty="0"/>
              </a:p>
            </p:txBody>
          </p:sp>
          <p:sp>
            <p:nvSpPr>
              <p:cNvPr id="15854" name="Rectangle 108"/>
              <p:cNvSpPr>
                <a:spLocks noChangeArrowheads="1"/>
              </p:cNvSpPr>
              <p:nvPr/>
            </p:nvSpPr>
            <p:spPr bwMode="auto">
              <a:xfrm>
                <a:off x="1201" y="2906"/>
                <a:ext cx="10" cy="17"/>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855" name="Rectangle 109"/>
              <p:cNvSpPr>
                <a:spLocks noChangeArrowheads="1"/>
              </p:cNvSpPr>
              <p:nvPr/>
            </p:nvSpPr>
            <p:spPr bwMode="auto">
              <a:xfrm>
                <a:off x="1387" y="2906"/>
                <a:ext cx="10" cy="17"/>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grpSp>
        <p:grpSp>
          <p:nvGrpSpPr>
            <p:cNvPr id="26" name="Group 110"/>
            <p:cNvGrpSpPr>
              <a:grpSpLocks/>
            </p:cNvGrpSpPr>
            <p:nvPr/>
          </p:nvGrpSpPr>
          <p:grpSpPr bwMode="auto">
            <a:xfrm>
              <a:off x="1186" y="3302"/>
              <a:ext cx="224" cy="102"/>
              <a:chOff x="1186" y="3296"/>
              <a:chExt cx="224" cy="102"/>
            </a:xfrm>
          </p:grpSpPr>
          <p:sp>
            <p:nvSpPr>
              <p:cNvPr id="15836" name="Rectangle 111"/>
              <p:cNvSpPr>
                <a:spLocks noChangeArrowheads="1"/>
              </p:cNvSpPr>
              <p:nvPr/>
            </p:nvSpPr>
            <p:spPr bwMode="auto">
              <a:xfrm>
                <a:off x="1186" y="3296"/>
                <a:ext cx="224" cy="102"/>
              </a:xfrm>
              <a:prstGeom prst="rect">
                <a:avLst/>
              </a:prstGeom>
              <a:noFill/>
              <a:ln w="12700">
                <a:solidFill>
                  <a:schemeClr val="tx1"/>
                </a:solidFill>
                <a:miter lim="800000"/>
                <a:headEnd/>
                <a:tailEnd/>
              </a:ln>
            </p:spPr>
            <p:txBody>
              <a:bodyPr wrap="none" anchor="ctr"/>
              <a:lstStyle/>
              <a:p>
                <a:endParaRPr lang="en-US" dirty="0"/>
              </a:p>
            </p:txBody>
          </p:sp>
          <p:sp>
            <p:nvSpPr>
              <p:cNvPr id="15837" name="Rectangle 112"/>
              <p:cNvSpPr>
                <a:spLocks noChangeArrowheads="1"/>
              </p:cNvSpPr>
              <p:nvPr/>
            </p:nvSpPr>
            <p:spPr bwMode="auto">
              <a:xfrm>
                <a:off x="1201" y="3339"/>
                <a:ext cx="186" cy="17"/>
              </a:xfrm>
              <a:prstGeom prst="rect">
                <a:avLst/>
              </a:prstGeom>
              <a:gradFill rotWithShape="0">
                <a:gsLst>
                  <a:gs pos="0">
                    <a:srgbClr val="B2B2B2"/>
                  </a:gs>
                  <a:gs pos="50000">
                    <a:srgbClr val="FFFFFF"/>
                  </a:gs>
                  <a:gs pos="100000">
                    <a:srgbClr val="B2B2B2"/>
                  </a:gs>
                </a:gsLst>
                <a:lin ang="5400000" scaled="1"/>
              </a:gradFill>
              <a:ln w="12700">
                <a:noFill/>
                <a:miter lim="800000"/>
                <a:headEnd/>
                <a:tailEnd/>
              </a:ln>
            </p:spPr>
            <p:txBody>
              <a:bodyPr wrap="none" anchor="ctr"/>
              <a:lstStyle/>
              <a:p>
                <a:endParaRPr lang="en-US" dirty="0"/>
              </a:p>
            </p:txBody>
          </p:sp>
          <p:sp>
            <p:nvSpPr>
              <p:cNvPr id="15838" name="Rectangle 113"/>
              <p:cNvSpPr>
                <a:spLocks noChangeArrowheads="1"/>
              </p:cNvSpPr>
              <p:nvPr/>
            </p:nvSpPr>
            <p:spPr bwMode="auto">
              <a:xfrm>
                <a:off x="1201" y="3339"/>
                <a:ext cx="10" cy="17"/>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839" name="Rectangle 114"/>
              <p:cNvSpPr>
                <a:spLocks noChangeArrowheads="1"/>
              </p:cNvSpPr>
              <p:nvPr/>
            </p:nvSpPr>
            <p:spPr bwMode="auto">
              <a:xfrm>
                <a:off x="1387" y="3339"/>
                <a:ext cx="9" cy="17"/>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840" name="Rectangle 115"/>
              <p:cNvSpPr>
                <a:spLocks noChangeArrowheads="1"/>
              </p:cNvSpPr>
              <p:nvPr/>
            </p:nvSpPr>
            <p:spPr bwMode="auto">
              <a:xfrm>
                <a:off x="1200" y="3309"/>
                <a:ext cx="186" cy="15"/>
              </a:xfrm>
              <a:prstGeom prst="rect">
                <a:avLst/>
              </a:prstGeom>
              <a:gradFill rotWithShape="0">
                <a:gsLst>
                  <a:gs pos="0">
                    <a:srgbClr val="B2B2B2"/>
                  </a:gs>
                  <a:gs pos="50000">
                    <a:srgbClr val="FFFFFF"/>
                  </a:gs>
                  <a:gs pos="100000">
                    <a:srgbClr val="B2B2B2"/>
                  </a:gs>
                </a:gsLst>
                <a:lin ang="5400000" scaled="1"/>
              </a:gradFill>
              <a:ln w="12700">
                <a:noFill/>
                <a:miter lim="800000"/>
                <a:headEnd/>
                <a:tailEnd/>
              </a:ln>
            </p:spPr>
            <p:txBody>
              <a:bodyPr wrap="none" anchor="ctr"/>
              <a:lstStyle/>
              <a:p>
                <a:endParaRPr lang="en-US" dirty="0"/>
              </a:p>
            </p:txBody>
          </p:sp>
          <p:sp>
            <p:nvSpPr>
              <p:cNvPr id="15841" name="Rectangle 116"/>
              <p:cNvSpPr>
                <a:spLocks noChangeArrowheads="1"/>
              </p:cNvSpPr>
              <p:nvPr/>
            </p:nvSpPr>
            <p:spPr bwMode="auto">
              <a:xfrm>
                <a:off x="1200" y="3309"/>
                <a:ext cx="9" cy="15"/>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842" name="Rectangle 117"/>
              <p:cNvSpPr>
                <a:spLocks noChangeArrowheads="1"/>
              </p:cNvSpPr>
              <p:nvPr/>
            </p:nvSpPr>
            <p:spPr bwMode="auto">
              <a:xfrm>
                <a:off x="1386" y="3309"/>
                <a:ext cx="9" cy="15"/>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843" name="Rectangle 118"/>
              <p:cNvSpPr>
                <a:spLocks noChangeArrowheads="1"/>
              </p:cNvSpPr>
              <p:nvPr/>
            </p:nvSpPr>
            <p:spPr bwMode="auto">
              <a:xfrm>
                <a:off x="1200" y="3371"/>
                <a:ext cx="186" cy="15"/>
              </a:xfrm>
              <a:prstGeom prst="rect">
                <a:avLst/>
              </a:prstGeom>
              <a:gradFill rotWithShape="0">
                <a:gsLst>
                  <a:gs pos="0">
                    <a:srgbClr val="B2B2B2"/>
                  </a:gs>
                  <a:gs pos="50000">
                    <a:srgbClr val="FFFFFF"/>
                  </a:gs>
                  <a:gs pos="100000">
                    <a:srgbClr val="B2B2B2"/>
                  </a:gs>
                </a:gsLst>
                <a:lin ang="5400000" scaled="1"/>
              </a:gradFill>
              <a:ln w="12700">
                <a:noFill/>
                <a:miter lim="800000"/>
                <a:headEnd/>
                <a:tailEnd/>
              </a:ln>
            </p:spPr>
            <p:txBody>
              <a:bodyPr wrap="none" anchor="ctr"/>
              <a:lstStyle/>
              <a:p>
                <a:endParaRPr lang="en-US" dirty="0"/>
              </a:p>
            </p:txBody>
          </p:sp>
          <p:sp>
            <p:nvSpPr>
              <p:cNvPr id="15844" name="Rectangle 119"/>
              <p:cNvSpPr>
                <a:spLocks noChangeArrowheads="1"/>
              </p:cNvSpPr>
              <p:nvPr/>
            </p:nvSpPr>
            <p:spPr bwMode="auto">
              <a:xfrm>
                <a:off x="1200" y="3371"/>
                <a:ext cx="9" cy="16"/>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845" name="Rectangle 120"/>
              <p:cNvSpPr>
                <a:spLocks noChangeArrowheads="1"/>
              </p:cNvSpPr>
              <p:nvPr/>
            </p:nvSpPr>
            <p:spPr bwMode="auto">
              <a:xfrm>
                <a:off x="1385" y="3371"/>
                <a:ext cx="10" cy="16"/>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grpSp>
        <p:grpSp>
          <p:nvGrpSpPr>
            <p:cNvPr id="27" name="Group 121"/>
            <p:cNvGrpSpPr>
              <a:grpSpLocks/>
            </p:cNvGrpSpPr>
            <p:nvPr/>
          </p:nvGrpSpPr>
          <p:grpSpPr bwMode="auto">
            <a:xfrm>
              <a:off x="811" y="3070"/>
              <a:ext cx="225" cy="103"/>
              <a:chOff x="811" y="3064"/>
              <a:chExt cx="225" cy="103"/>
            </a:xfrm>
          </p:grpSpPr>
          <p:sp>
            <p:nvSpPr>
              <p:cNvPr id="15826" name="Rectangle 122"/>
              <p:cNvSpPr>
                <a:spLocks noChangeArrowheads="1"/>
              </p:cNvSpPr>
              <p:nvPr/>
            </p:nvSpPr>
            <p:spPr bwMode="auto">
              <a:xfrm>
                <a:off x="811" y="3064"/>
                <a:ext cx="225" cy="103"/>
              </a:xfrm>
              <a:prstGeom prst="rect">
                <a:avLst/>
              </a:prstGeom>
              <a:noFill/>
              <a:ln w="12700">
                <a:solidFill>
                  <a:schemeClr val="tx1"/>
                </a:solidFill>
                <a:miter lim="800000"/>
                <a:headEnd/>
                <a:tailEnd/>
              </a:ln>
            </p:spPr>
            <p:txBody>
              <a:bodyPr wrap="none" anchor="ctr"/>
              <a:lstStyle/>
              <a:p>
                <a:endParaRPr lang="en-US" dirty="0"/>
              </a:p>
            </p:txBody>
          </p:sp>
          <p:sp>
            <p:nvSpPr>
              <p:cNvPr id="15827" name="Rectangle 123"/>
              <p:cNvSpPr>
                <a:spLocks noChangeArrowheads="1"/>
              </p:cNvSpPr>
              <p:nvPr/>
            </p:nvSpPr>
            <p:spPr bwMode="auto">
              <a:xfrm>
                <a:off x="827" y="3108"/>
                <a:ext cx="186" cy="15"/>
              </a:xfrm>
              <a:prstGeom prst="rect">
                <a:avLst/>
              </a:prstGeom>
              <a:gradFill rotWithShape="0">
                <a:gsLst>
                  <a:gs pos="0">
                    <a:srgbClr val="B2B2B2"/>
                  </a:gs>
                  <a:gs pos="50000">
                    <a:srgbClr val="FFFFFF"/>
                  </a:gs>
                  <a:gs pos="100000">
                    <a:srgbClr val="B2B2B2"/>
                  </a:gs>
                </a:gsLst>
                <a:lin ang="5400000" scaled="1"/>
              </a:gradFill>
              <a:ln w="12700">
                <a:noFill/>
                <a:miter lim="800000"/>
                <a:headEnd/>
                <a:tailEnd/>
              </a:ln>
            </p:spPr>
            <p:txBody>
              <a:bodyPr wrap="none" anchor="ctr"/>
              <a:lstStyle/>
              <a:p>
                <a:endParaRPr lang="en-US" dirty="0"/>
              </a:p>
            </p:txBody>
          </p:sp>
          <p:sp>
            <p:nvSpPr>
              <p:cNvPr id="15828" name="Rectangle 124"/>
              <p:cNvSpPr>
                <a:spLocks noChangeArrowheads="1"/>
              </p:cNvSpPr>
              <p:nvPr/>
            </p:nvSpPr>
            <p:spPr bwMode="auto">
              <a:xfrm>
                <a:off x="826" y="3108"/>
                <a:ext cx="10" cy="16"/>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829" name="Rectangle 125"/>
              <p:cNvSpPr>
                <a:spLocks noChangeArrowheads="1"/>
              </p:cNvSpPr>
              <p:nvPr/>
            </p:nvSpPr>
            <p:spPr bwMode="auto">
              <a:xfrm>
                <a:off x="1012" y="3108"/>
                <a:ext cx="10" cy="16"/>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830" name="Rectangle 126"/>
              <p:cNvSpPr>
                <a:spLocks noChangeArrowheads="1"/>
              </p:cNvSpPr>
              <p:nvPr/>
            </p:nvSpPr>
            <p:spPr bwMode="auto">
              <a:xfrm>
                <a:off x="826" y="3077"/>
                <a:ext cx="185" cy="15"/>
              </a:xfrm>
              <a:prstGeom prst="rect">
                <a:avLst/>
              </a:prstGeom>
              <a:gradFill rotWithShape="0">
                <a:gsLst>
                  <a:gs pos="0">
                    <a:srgbClr val="B2B2B2"/>
                  </a:gs>
                  <a:gs pos="50000">
                    <a:srgbClr val="FFFFFF"/>
                  </a:gs>
                  <a:gs pos="100000">
                    <a:srgbClr val="B2B2B2"/>
                  </a:gs>
                </a:gsLst>
                <a:lin ang="5400000" scaled="1"/>
              </a:gradFill>
              <a:ln w="12700">
                <a:noFill/>
                <a:miter lim="800000"/>
                <a:headEnd/>
                <a:tailEnd/>
              </a:ln>
            </p:spPr>
            <p:txBody>
              <a:bodyPr wrap="none" anchor="ctr"/>
              <a:lstStyle/>
              <a:p>
                <a:endParaRPr lang="en-US" dirty="0"/>
              </a:p>
            </p:txBody>
          </p:sp>
          <p:sp>
            <p:nvSpPr>
              <p:cNvPr id="15831" name="Rectangle 127"/>
              <p:cNvSpPr>
                <a:spLocks noChangeArrowheads="1"/>
              </p:cNvSpPr>
              <p:nvPr/>
            </p:nvSpPr>
            <p:spPr bwMode="auto">
              <a:xfrm>
                <a:off x="825" y="3077"/>
                <a:ext cx="10" cy="16"/>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832" name="Rectangle 128"/>
              <p:cNvSpPr>
                <a:spLocks noChangeArrowheads="1"/>
              </p:cNvSpPr>
              <p:nvPr/>
            </p:nvSpPr>
            <p:spPr bwMode="auto">
              <a:xfrm>
                <a:off x="1011" y="3077"/>
                <a:ext cx="10" cy="16"/>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833" name="Rectangle 129"/>
              <p:cNvSpPr>
                <a:spLocks noChangeArrowheads="1"/>
              </p:cNvSpPr>
              <p:nvPr/>
            </p:nvSpPr>
            <p:spPr bwMode="auto">
              <a:xfrm>
                <a:off x="825" y="3138"/>
                <a:ext cx="186" cy="17"/>
              </a:xfrm>
              <a:prstGeom prst="rect">
                <a:avLst/>
              </a:prstGeom>
              <a:gradFill rotWithShape="0">
                <a:gsLst>
                  <a:gs pos="0">
                    <a:srgbClr val="B2B2B2"/>
                  </a:gs>
                  <a:gs pos="50000">
                    <a:srgbClr val="FFFFFF"/>
                  </a:gs>
                  <a:gs pos="100000">
                    <a:srgbClr val="B2B2B2"/>
                  </a:gs>
                </a:gsLst>
                <a:lin ang="5400000" scaled="1"/>
              </a:gradFill>
              <a:ln w="12700">
                <a:noFill/>
                <a:miter lim="800000"/>
                <a:headEnd/>
                <a:tailEnd/>
              </a:ln>
            </p:spPr>
            <p:txBody>
              <a:bodyPr wrap="none" anchor="ctr"/>
              <a:lstStyle/>
              <a:p>
                <a:endParaRPr lang="en-US" dirty="0"/>
              </a:p>
            </p:txBody>
          </p:sp>
          <p:sp>
            <p:nvSpPr>
              <p:cNvPr id="15834" name="Rectangle 130"/>
              <p:cNvSpPr>
                <a:spLocks noChangeArrowheads="1"/>
              </p:cNvSpPr>
              <p:nvPr/>
            </p:nvSpPr>
            <p:spPr bwMode="auto">
              <a:xfrm>
                <a:off x="825" y="3138"/>
                <a:ext cx="9" cy="17"/>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835" name="Rectangle 131"/>
              <p:cNvSpPr>
                <a:spLocks noChangeArrowheads="1"/>
              </p:cNvSpPr>
              <p:nvPr/>
            </p:nvSpPr>
            <p:spPr bwMode="auto">
              <a:xfrm>
                <a:off x="1011" y="3138"/>
                <a:ext cx="9" cy="17"/>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grpSp>
        <p:grpSp>
          <p:nvGrpSpPr>
            <p:cNvPr id="28" name="Group 132"/>
            <p:cNvGrpSpPr>
              <a:grpSpLocks/>
            </p:cNvGrpSpPr>
            <p:nvPr/>
          </p:nvGrpSpPr>
          <p:grpSpPr bwMode="auto">
            <a:xfrm>
              <a:off x="413" y="3070"/>
              <a:ext cx="225" cy="104"/>
              <a:chOff x="413" y="3064"/>
              <a:chExt cx="225" cy="104"/>
            </a:xfrm>
          </p:grpSpPr>
          <p:sp>
            <p:nvSpPr>
              <p:cNvPr id="15813" name="Rectangle 133"/>
              <p:cNvSpPr>
                <a:spLocks noChangeArrowheads="1"/>
              </p:cNvSpPr>
              <p:nvPr/>
            </p:nvSpPr>
            <p:spPr bwMode="auto">
              <a:xfrm>
                <a:off x="413" y="3064"/>
                <a:ext cx="225" cy="104"/>
              </a:xfrm>
              <a:prstGeom prst="rect">
                <a:avLst/>
              </a:prstGeom>
              <a:noFill/>
              <a:ln w="12700">
                <a:solidFill>
                  <a:schemeClr val="tx1"/>
                </a:solidFill>
                <a:miter lim="800000"/>
                <a:headEnd/>
                <a:tailEnd/>
              </a:ln>
            </p:spPr>
            <p:txBody>
              <a:bodyPr wrap="none" anchor="ctr"/>
              <a:lstStyle/>
              <a:p>
                <a:endParaRPr lang="en-US" dirty="0"/>
              </a:p>
            </p:txBody>
          </p:sp>
          <p:grpSp>
            <p:nvGrpSpPr>
              <p:cNvPr id="29" name="Group 134"/>
              <p:cNvGrpSpPr>
                <a:grpSpLocks/>
              </p:cNvGrpSpPr>
              <p:nvPr/>
            </p:nvGrpSpPr>
            <p:grpSpPr bwMode="auto">
              <a:xfrm>
                <a:off x="428" y="3077"/>
                <a:ext cx="196" cy="15"/>
                <a:chOff x="1943" y="2376"/>
                <a:chExt cx="315" cy="28"/>
              </a:xfrm>
            </p:grpSpPr>
            <p:sp>
              <p:nvSpPr>
                <p:cNvPr id="15823" name="Rectangle 135"/>
                <p:cNvSpPr>
                  <a:spLocks noChangeArrowheads="1"/>
                </p:cNvSpPr>
                <p:nvPr/>
              </p:nvSpPr>
              <p:spPr bwMode="auto">
                <a:xfrm>
                  <a:off x="1943" y="2376"/>
                  <a:ext cx="299" cy="28"/>
                </a:xfrm>
                <a:prstGeom prst="rect">
                  <a:avLst/>
                </a:prstGeom>
                <a:gradFill rotWithShape="0">
                  <a:gsLst>
                    <a:gs pos="0">
                      <a:srgbClr val="000000"/>
                    </a:gs>
                    <a:gs pos="50000">
                      <a:srgbClr val="000000"/>
                    </a:gs>
                    <a:gs pos="100000">
                      <a:srgbClr val="000000"/>
                    </a:gs>
                  </a:gsLst>
                  <a:lin ang="5400000" scaled="1"/>
                </a:gradFill>
                <a:ln w="12700">
                  <a:noFill/>
                  <a:miter lim="800000"/>
                  <a:headEnd/>
                  <a:tailEnd/>
                </a:ln>
              </p:spPr>
              <p:txBody>
                <a:bodyPr wrap="none" anchor="ctr"/>
                <a:lstStyle/>
                <a:p>
                  <a:endParaRPr lang="en-US" dirty="0"/>
                </a:p>
              </p:txBody>
            </p:sp>
            <p:sp>
              <p:nvSpPr>
                <p:cNvPr id="15824" name="Rectangle 136"/>
                <p:cNvSpPr>
                  <a:spLocks noChangeArrowheads="1"/>
                </p:cNvSpPr>
                <p:nvPr/>
              </p:nvSpPr>
              <p:spPr bwMode="auto">
                <a:xfrm>
                  <a:off x="1943" y="2376"/>
                  <a:ext cx="14"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825" name="Rectangle 137"/>
                <p:cNvSpPr>
                  <a:spLocks noChangeArrowheads="1"/>
                </p:cNvSpPr>
                <p:nvPr/>
              </p:nvSpPr>
              <p:spPr bwMode="auto">
                <a:xfrm>
                  <a:off x="2242" y="2376"/>
                  <a:ext cx="16"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grpSp>
          <p:grpSp>
            <p:nvGrpSpPr>
              <p:cNvPr id="30" name="Group 138"/>
              <p:cNvGrpSpPr>
                <a:grpSpLocks/>
              </p:cNvGrpSpPr>
              <p:nvPr/>
            </p:nvGrpSpPr>
            <p:grpSpPr bwMode="auto">
              <a:xfrm>
                <a:off x="428" y="3108"/>
                <a:ext cx="196" cy="16"/>
                <a:chOff x="1943" y="2433"/>
                <a:chExt cx="315" cy="29"/>
              </a:xfrm>
            </p:grpSpPr>
            <p:sp>
              <p:nvSpPr>
                <p:cNvPr id="15820" name="Rectangle 139"/>
                <p:cNvSpPr>
                  <a:spLocks noChangeArrowheads="1"/>
                </p:cNvSpPr>
                <p:nvPr/>
              </p:nvSpPr>
              <p:spPr bwMode="auto">
                <a:xfrm>
                  <a:off x="1943" y="2433"/>
                  <a:ext cx="299" cy="29"/>
                </a:xfrm>
                <a:prstGeom prst="rect">
                  <a:avLst/>
                </a:prstGeom>
                <a:gradFill rotWithShape="0">
                  <a:gsLst>
                    <a:gs pos="0">
                      <a:srgbClr val="000000"/>
                    </a:gs>
                    <a:gs pos="50000">
                      <a:srgbClr val="000000"/>
                    </a:gs>
                    <a:gs pos="100000">
                      <a:srgbClr val="000000"/>
                    </a:gs>
                  </a:gsLst>
                  <a:lin ang="5400000" scaled="1"/>
                </a:gradFill>
                <a:ln w="12700">
                  <a:noFill/>
                  <a:miter lim="800000"/>
                  <a:headEnd/>
                  <a:tailEnd/>
                </a:ln>
              </p:spPr>
              <p:txBody>
                <a:bodyPr wrap="none" anchor="ctr"/>
                <a:lstStyle/>
                <a:p>
                  <a:endParaRPr lang="en-US" dirty="0"/>
                </a:p>
              </p:txBody>
            </p:sp>
            <p:sp>
              <p:nvSpPr>
                <p:cNvPr id="15821" name="Rectangle 140"/>
                <p:cNvSpPr>
                  <a:spLocks noChangeArrowheads="1"/>
                </p:cNvSpPr>
                <p:nvPr/>
              </p:nvSpPr>
              <p:spPr bwMode="auto">
                <a:xfrm>
                  <a:off x="1943" y="2433"/>
                  <a:ext cx="14" cy="29"/>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822" name="Rectangle 141"/>
                <p:cNvSpPr>
                  <a:spLocks noChangeArrowheads="1"/>
                </p:cNvSpPr>
                <p:nvPr/>
              </p:nvSpPr>
              <p:spPr bwMode="auto">
                <a:xfrm>
                  <a:off x="2242" y="2433"/>
                  <a:ext cx="16" cy="29"/>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grpSp>
          <p:grpSp>
            <p:nvGrpSpPr>
              <p:cNvPr id="31" name="Group 142"/>
              <p:cNvGrpSpPr>
                <a:grpSpLocks/>
              </p:cNvGrpSpPr>
              <p:nvPr/>
            </p:nvGrpSpPr>
            <p:grpSpPr bwMode="auto">
              <a:xfrm>
                <a:off x="428" y="3139"/>
                <a:ext cx="196" cy="15"/>
                <a:chOff x="1943" y="2491"/>
                <a:chExt cx="315" cy="28"/>
              </a:xfrm>
            </p:grpSpPr>
            <p:sp>
              <p:nvSpPr>
                <p:cNvPr id="15817" name="Rectangle 143"/>
                <p:cNvSpPr>
                  <a:spLocks noChangeArrowheads="1"/>
                </p:cNvSpPr>
                <p:nvPr/>
              </p:nvSpPr>
              <p:spPr bwMode="auto">
                <a:xfrm>
                  <a:off x="1943" y="2491"/>
                  <a:ext cx="299" cy="28"/>
                </a:xfrm>
                <a:prstGeom prst="rect">
                  <a:avLst/>
                </a:prstGeom>
                <a:gradFill rotWithShape="0">
                  <a:gsLst>
                    <a:gs pos="0">
                      <a:srgbClr val="000000"/>
                    </a:gs>
                    <a:gs pos="50000">
                      <a:srgbClr val="000000"/>
                    </a:gs>
                    <a:gs pos="100000">
                      <a:srgbClr val="000000"/>
                    </a:gs>
                  </a:gsLst>
                  <a:lin ang="5400000" scaled="1"/>
                </a:gradFill>
                <a:ln w="12700">
                  <a:noFill/>
                  <a:miter lim="800000"/>
                  <a:headEnd/>
                  <a:tailEnd/>
                </a:ln>
              </p:spPr>
              <p:txBody>
                <a:bodyPr wrap="none" anchor="ctr"/>
                <a:lstStyle/>
                <a:p>
                  <a:endParaRPr lang="en-US" dirty="0"/>
                </a:p>
              </p:txBody>
            </p:sp>
            <p:sp>
              <p:nvSpPr>
                <p:cNvPr id="15818" name="Rectangle 144"/>
                <p:cNvSpPr>
                  <a:spLocks noChangeArrowheads="1"/>
                </p:cNvSpPr>
                <p:nvPr/>
              </p:nvSpPr>
              <p:spPr bwMode="auto">
                <a:xfrm>
                  <a:off x="1943" y="2491"/>
                  <a:ext cx="14"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819" name="Rectangle 145"/>
                <p:cNvSpPr>
                  <a:spLocks noChangeArrowheads="1"/>
                </p:cNvSpPr>
                <p:nvPr/>
              </p:nvSpPr>
              <p:spPr bwMode="auto">
                <a:xfrm>
                  <a:off x="2242" y="2491"/>
                  <a:ext cx="16"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grpSp>
        </p:grpSp>
        <p:grpSp>
          <p:nvGrpSpPr>
            <p:cNvPr id="15470" name="Group 146"/>
            <p:cNvGrpSpPr>
              <a:grpSpLocks/>
            </p:cNvGrpSpPr>
            <p:nvPr/>
          </p:nvGrpSpPr>
          <p:grpSpPr bwMode="auto">
            <a:xfrm>
              <a:off x="1584" y="3070"/>
              <a:ext cx="225" cy="103"/>
              <a:chOff x="1584" y="3064"/>
              <a:chExt cx="225" cy="103"/>
            </a:xfrm>
          </p:grpSpPr>
          <p:sp>
            <p:nvSpPr>
              <p:cNvPr id="15803" name="Rectangle 147"/>
              <p:cNvSpPr>
                <a:spLocks noChangeArrowheads="1"/>
              </p:cNvSpPr>
              <p:nvPr/>
            </p:nvSpPr>
            <p:spPr bwMode="auto">
              <a:xfrm>
                <a:off x="1584" y="3064"/>
                <a:ext cx="225" cy="103"/>
              </a:xfrm>
              <a:prstGeom prst="rect">
                <a:avLst/>
              </a:prstGeom>
              <a:noFill/>
              <a:ln w="12700">
                <a:solidFill>
                  <a:schemeClr val="tx1"/>
                </a:solidFill>
                <a:miter lim="800000"/>
                <a:headEnd/>
                <a:tailEnd/>
              </a:ln>
            </p:spPr>
            <p:txBody>
              <a:bodyPr wrap="none" anchor="ctr"/>
              <a:lstStyle/>
              <a:p>
                <a:endParaRPr lang="en-US" dirty="0"/>
              </a:p>
            </p:txBody>
          </p:sp>
          <p:sp>
            <p:nvSpPr>
              <p:cNvPr id="15804" name="Rectangle 148"/>
              <p:cNvSpPr>
                <a:spLocks noChangeArrowheads="1"/>
              </p:cNvSpPr>
              <p:nvPr/>
            </p:nvSpPr>
            <p:spPr bwMode="auto">
              <a:xfrm>
                <a:off x="1599" y="3108"/>
                <a:ext cx="187" cy="15"/>
              </a:xfrm>
              <a:prstGeom prst="rect">
                <a:avLst/>
              </a:prstGeom>
              <a:gradFill rotWithShape="0">
                <a:gsLst>
                  <a:gs pos="0">
                    <a:srgbClr val="B2B2B2"/>
                  </a:gs>
                  <a:gs pos="50000">
                    <a:srgbClr val="FFFFFF"/>
                  </a:gs>
                  <a:gs pos="100000">
                    <a:srgbClr val="B2B2B2"/>
                  </a:gs>
                </a:gsLst>
                <a:lin ang="5400000" scaled="1"/>
              </a:gradFill>
              <a:ln w="12700">
                <a:noFill/>
                <a:miter lim="800000"/>
                <a:headEnd/>
                <a:tailEnd/>
              </a:ln>
            </p:spPr>
            <p:txBody>
              <a:bodyPr wrap="none" anchor="ctr"/>
              <a:lstStyle/>
              <a:p>
                <a:endParaRPr lang="en-US" dirty="0"/>
              </a:p>
            </p:txBody>
          </p:sp>
          <p:sp>
            <p:nvSpPr>
              <p:cNvPr id="15805" name="Rectangle 149"/>
              <p:cNvSpPr>
                <a:spLocks noChangeArrowheads="1"/>
              </p:cNvSpPr>
              <p:nvPr/>
            </p:nvSpPr>
            <p:spPr bwMode="auto">
              <a:xfrm>
                <a:off x="1599" y="3108"/>
                <a:ext cx="10" cy="16"/>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806" name="Rectangle 150"/>
              <p:cNvSpPr>
                <a:spLocks noChangeArrowheads="1"/>
              </p:cNvSpPr>
              <p:nvPr/>
            </p:nvSpPr>
            <p:spPr bwMode="auto">
              <a:xfrm>
                <a:off x="1786" y="3108"/>
                <a:ext cx="9" cy="16"/>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807" name="Rectangle 151"/>
              <p:cNvSpPr>
                <a:spLocks noChangeArrowheads="1"/>
              </p:cNvSpPr>
              <p:nvPr/>
            </p:nvSpPr>
            <p:spPr bwMode="auto">
              <a:xfrm>
                <a:off x="1598" y="3077"/>
                <a:ext cx="186" cy="15"/>
              </a:xfrm>
              <a:prstGeom prst="rect">
                <a:avLst/>
              </a:prstGeom>
              <a:gradFill rotWithShape="0">
                <a:gsLst>
                  <a:gs pos="0">
                    <a:srgbClr val="B2B2B2"/>
                  </a:gs>
                  <a:gs pos="50000">
                    <a:srgbClr val="FFFFFF"/>
                  </a:gs>
                  <a:gs pos="100000">
                    <a:srgbClr val="B2B2B2"/>
                  </a:gs>
                </a:gsLst>
                <a:lin ang="5400000" scaled="1"/>
              </a:gradFill>
              <a:ln w="12700">
                <a:noFill/>
                <a:miter lim="800000"/>
                <a:headEnd/>
                <a:tailEnd/>
              </a:ln>
            </p:spPr>
            <p:txBody>
              <a:bodyPr wrap="none" anchor="ctr"/>
              <a:lstStyle/>
              <a:p>
                <a:endParaRPr lang="en-US" dirty="0"/>
              </a:p>
            </p:txBody>
          </p:sp>
          <p:sp>
            <p:nvSpPr>
              <p:cNvPr id="15808" name="Rectangle 152"/>
              <p:cNvSpPr>
                <a:spLocks noChangeArrowheads="1"/>
              </p:cNvSpPr>
              <p:nvPr/>
            </p:nvSpPr>
            <p:spPr bwMode="auto">
              <a:xfrm>
                <a:off x="1598" y="3077"/>
                <a:ext cx="10" cy="16"/>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809" name="Rectangle 153"/>
              <p:cNvSpPr>
                <a:spLocks noChangeArrowheads="1"/>
              </p:cNvSpPr>
              <p:nvPr/>
            </p:nvSpPr>
            <p:spPr bwMode="auto">
              <a:xfrm>
                <a:off x="1784" y="3077"/>
                <a:ext cx="10" cy="16"/>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810" name="Rectangle 154"/>
              <p:cNvSpPr>
                <a:spLocks noChangeArrowheads="1"/>
              </p:cNvSpPr>
              <p:nvPr/>
            </p:nvSpPr>
            <p:spPr bwMode="auto">
              <a:xfrm>
                <a:off x="1598" y="3138"/>
                <a:ext cx="186" cy="17"/>
              </a:xfrm>
              <a:prstGeom prst="rect">
                <a:avLst/>
              </a:prstGeom>
              <a:gradFill rotWithShape="0">
                <a:gsLst>
                  <a:gs pos="0">
                    <a:srgbClr val="B2B2B2"/>
                  </a:gs>
                  <a:gs pos="50000">
                    <a:srgbClr val="FFFFFF"/>
                  </a:gs>
                  <a:gs pos="100000">
                    <a:srgbClr val="B2B2B2"/>
                  </a:gs>
                </a:gsLst>
                <a:lin ang="5400000" scaled="1"/>
              </a:gradFill>
              <a:ln w="12700">
                <a:noFill/>
                <a:miter lim="800000"/>
                <a:headEnd/>
                <a:tailEnd/>
              </a:ln>
            </p:spPr>
            <p:txBody>
              <a:bodyPr wrap="none" anchor="ctr"/>
              <a:lstStyle/>
              <a:p>
                <a:endParaRPr lang="en-US" dirty="0"/>
              </a:p>
            </p:txBody>
          </p:sp>
          <p:sp>
            <p:nvSpPr>
              <p:cNvPr id="15811" name="Rectangle 155"/>
              <p:cNvSpPr>
                <a:spLocks noChangeArrowheads="1"/>
              </p:cNvSpPr>
              <p:nvPr/>
            </p:nvSpPr>
            <p:spPr bwMode="auto">
              <a:xfrm>
                <a:off x="1598" y="3138"/>
                <a:ext cx="10" cy="17"/>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812" name="Rectangle 156"/>
              <p:cNvSpPr>
                <a:spLocks noChangeArrowheads="1"/>
              </p:cNvSpPr>
              <p:nvPr/>
            </p:nvSpPr>
            <p:spPr bwMode="auto">
              <a:xfrm>
                <a:off x="1784" y="3138"/>
                <a:ext cx="10" cy="17"/>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grpSp>
        <p:grpSp>
          <p:nvGrpSpPr>
            <p:cNvPr id="15475" name="Group 157"/>
            <p:cNvGrpSpPr>
              <a:grpSpLocks/>
            </p:cNvGrpSpPr>
            <p:nvPr/>
          </p:nvGrpSpPr>
          <p:grpSpPr bwMode="auto">
            <a:xfrm>
              <a:off x="1187" y="3070"/>
              <a:ext cx="225" cy="104"/>
              <a:chOff x="1187" y="3064"/>
              <a:chExt cx="225" cy="104"/>
            </a:xfrm>
          </p:grpSpPr>
          <p:sp>
            <p:nvSpPr>
              <p:cNvPr id="15790" name="Rectangle 158"/>
              <p:cNvSpPr>
                <a:spLocks noChangeArrowheads="1"/>
              </p:cNvSpPr>
              <p:nvPr/>
            </p:nvSpPr>
            <p:spPr bwMode="auto">
              <a:xfrm>
                <a:off x="1187" y="3064"/>
                <a:ext cx="225" cy="104"/>
              </a:xfrm>
              <a:prstGeom prst="rect">
                <a:avLst/>
              </a:prstGeom>
              <a:noFill/>
              <a:ln w="12700">
                <a:solidFill>
                  <a:schemeClr val="tx1"/>
                </a:solidFill>
                <a:miter lim="800000"/>
                <a:headEnd/>
                <a:tailEnd/>
              </a:ln>
            </p:spPr>
            <p:txBody>
              <a:bodyPr wrap="none" anchor="ctr"/>
              <a:lstStyle/>
              <a:p>
                <a:endParaRPr lang="en-US" dirty="0"/>
              </a:p>
            </p:txBody>
          </p:sp>
          <p:grpSp>
            <p:nvGrpSpPr>
              <p:cNvPr id="15476" name="Group 159"/>
              <p:cNvGrpSpPr>
                <a:grpSpLocks/>
              </p:cNvGrpSpPr>
              <p:nvPr/>
            </p:nvGrpSpPr>
            <p:grpSpPr bwMode="auto">
              <a:xfrm>
                <a:off x="1201" y="3077"/>
                <a:ext cx="197" cy="15"/>
                <a:chOff x="3192" y="2376"/>
                <a:chExt cx="317" cy="28"/>
              </a:xfrm>
            </p:grpSpPr>
            <p:sp>
              <p:nvSpPr>
                <p:cNvPr id="15800" name="Rectangle 160"/>
                <p:cNvSpPr>
                  <a:spLocks noChangeArrowheads="1"/>
                </p:cNvSpPr>
                <p:nvPr/>
              </p:nvSpPr>
              <p:spPr bwMode="auto">
                <a:xfrm>
                  <a:off x="3192" y="2376"/>
                  <a:ext cx="301" cy="28"/>
                </a:xfrm>
                <a:prstGeom prst="rect">
                  <a:avLst/>
                </a:prstGeom>
                <a:gradFill rotWithShape="0">
                  <a:gsLst>
                    <a:gs pos="0">
                      <a:srgbClr val="000000"/>
                    </a:gs>
                    <a:gs pos="50000">
                      <a:srgbClr val="000000"/>
                    </a:gs>
                    <a:gs pos="100000">
                      <a:srgbClr val="000000"/>
                    </a:gs>
                  </a:gsLst>
                  <a:lin ang="5400000" scaled="1"/>
                </a:gradFill>
                <a:ln w="12700">
                  <a:noFill/>
                  <a:miter lim="800000"/>
                  <a:headEnd/>
                  <a:tailEnd/>
                </a:ln>
              </p:spPr>
              <p:txBody>
                <a:bodyPr wrap="none" anchor="ctr"/>
                <a:lstStyle/>
                <a:p>
                  <a:endParaRPr lang="en-US" dirty="0"/>
                </a:p>
              </p:txBody>
            </p:sp>
            <p:sp>
              <p:nvSpPr>
                <p:cNvPr id="15801" name="Rectangle 161"/>
                <p:cNvSpPr>
                  <a:spLocks noChangeArrowheads="1"/>
                </p:cNvSpPr>
                <p:nvPr/>
              </p:nvSpPr>
              <p:spPr bwMode="auto">
                <a:xfrm>
                  <a:off x="3192" y="2376"/>
                  <a:ext cx="17"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802" name="Rectangle 162"/>
                <p:cNvSpPr>
                  <a:spLocks noChangeArrowheads="1"/>
                </p:cNvSpPr>
                <p:nvPr/>
              </p:nvSpPr>
              <p:spPr bwMode="auto">
                <a:xfrm>
                  <a:off x="3493" y="2376"/>
                  <a:ext cx="16"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grpSp>
          <p:grpSp>
            <p:nvGrpSpPr>
              <p:cNvPr id="15477" name="Group 163"/>
              <p:cNvGrpSpPr>
                <a:grpSpLocks/>
              </p:cNvGrpSpPr>
              <p:nvPr/>
            </p:nvGrpSpPr>
            <p:grpSpPr bwMode="auto">
              <a:xfrm>
                <a:off x="1201" y="3108"/>
                <a:ext cx="197" cy="16"/>
                <a:chOff x="3192" y="2433"/>
                <a:chExt cx="317" cy="29"/>
              </a:xfrm>
            </p:grpSpPr>
            <p:sp>
              <p:nvSpPr>
                <p:cNvPr id="15797" name="Rectangle 164"/>
                <p:cNvSpPr>
                  <a:spLocks noChangeArrowheads="1"/>
                </p:cNvSpPr>
                <p:nvPr/>
              </p:nvSpPr>
              <p:spPr bwMode="auto">
                <a:xfrm>
                  <a:off x="3192" y="2433"/>
                  <a:ext cx="301" cy="29"/>
                </a:xfrm>
                <a:prstGeom prst="rect">
                  <a:avLst/>
                </a:prstGeom>
                <a:gradFill rotWithShape="0">
                  <a:gsLst>
                    <a:gs pos="0">
                      <a:srgbClr val="000000"/>
                    </a:gs>
                    <a:gs pos="50000">
                      <a:srgbClr val="000000"/>
                    </a:gs>
                    <a:gs pos="100000">
                      <a:srgbClr val="000000"/>
                    </a:gs>
                  </a:gsLst>
                  <a:lin ang="5400000" scaled="1"/>
                </a:gradFill>
                <a:ln w="12700">
                  <a:noFill/>
                  <a:miter lim="800000"/>
                  <a:headEnd/>
                  <a:tailEnd/>
                </a:ln>
              </p:spPr>
              <p:txBody>
                <a:bodyPr wrap="none" anchor="ctr"/>
                <a:lstStyle/>
                <a:p>
                  <a:endParaRPr lang="en-US" dirty="0"/>
                </a:p>
              </p:txBody>
            </p:sp>
            <p:sp>
              <p:nvSpPr>
                <p:cNvPr id="15798" name="Rectangle 165"/>
                <p:cNvSpPr>
                  <a:spLocks noChangeArrowheads="1"/>
                </p:cNvSpPr>
                <p:nvPr/>
              </p:nvSpPr>
              <p:spPr bwMode="auto">
                <a:xfrm>
                  <a:off x="3192" y="2433"/>
                  <a:ext cx="17" cy="29"/>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799" name="Rectangle 166"/>
                <p:cNvSpPr>
                  <a:spLocks noChangeArrowheads="1"/>
                </p:cNvSpPr>
                <p:nvPr/>
              </p:nvSpPr>
              <p:spPr bwMode="auto">
                <a:xfrm>
                  <a:off x="3493" y="2433"/>
                  <a:ext cx="16" cy="29"/>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grpSp>
          <p:grpSp>
            <p:nvGrpSpPr>
              <p:cNvPr id="15488" name="Group 167"/>
              <p:cNvGrpSpPr>
                <a:grpSpLocks/>
              </p:cNvGrpSpPr>
              <p:nvPr/>
            </p:nvGrpSpPr>
            <p:grpSpPr bwMode="auto">
              <a:xfrm>
                <a:off x="1201" y="3139"/>
                <a:ext cx="197" cy="15"/>
                <a:chOff x="3192" y="2491"/>
                <a:chExt cx="317" cy="28"/>
              </a:xfrm>
            </p:grpSpPr>
            <p:sp>
              <p:nvSpPr>
                <p:cNvPr id="15794" name="Rectangle 168"/>
                <p:cNvSpPr>
                  <a:spLocks noChangeArrowheads="1"/>
                </p:cNvSpPr>
                <p:nvPr/>
              </p:nvSpPr>
              <p:spPr bwMode="auto">
                <a:xfrm>
                  <a:off x="3192" y="2491"/>
                  <a:ext cx="301" cy="28"/>
                </a:xfrm>
                <a:prstGeom prst="rect">
                  <a:avLst/>
                </a:prstGeom>
                <a:gradFill rotWithShape="0">
                  <a:gsLst>
                    <a:gs pos="0">
                      <a:srgbClr val="000000"/>
                    </a:gs>
                    <a:gs pos="50000">
                      <a:srgbClr val="000000"/>
                    </a:gs>
                    <a:gs pos="100000">
                      <a:srgbClr val="000000"/>
                    </a:gs>
                  </a:gsLst>
                  <a:lin ang="5400000" scaled="1"/>
                </a:gradFill>
                <a:ln w="12700">
                  <a:noFill/>
                  <a:miter lim="800000"/>
                  <a:headEnd/>
                  <a:tailEnd/>
                </a:ln>
              </p:spPr>
              <p:txBody>
                <a:bodyPr wrap="none" anchor="ctr"/>
                <a:lstStyle/>
                <a:p>
                  <a:endParaRPr lang="en-US" dirty="0"/>
                </a:p>
              </p:txBody>
            </p:sp>
            <p:sp>
              <p:nvSpPr>
                <p:cNvPr id="15795" name="Rectangle 169"/>
                <p:cNvSpPr>
                  <a:spLocks noChangeArrowheads="1"/>
                </p:cNvSpPr>
                <p:nvPr/>
              </p:nvSpPr>
              <p:spPr bwMode="auto">
                <a:xfrm>
                  <a:off x="3192" y="2491"/>
                  <a:ext cx="17"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796" name="Rectangle 170"/>
                <p:cNvSpPr>
                  <a:spLocks noChangeArrowheads="1"/>
                </p:cNvSpPr>
                <p:nvPr/>
              </p:nvSpPr>
              <p:spPr bwMode="auto">
                <a:xfrm>
                  <a:off x="3493" y="2491"/>
                  <a:ext cx="16"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grpSp>
        </p:grpSp>
        <p:grpSp>
          <p:nvGrpSpPr>
            <p:cNvPr id="15489" name="Group 171"/>
            <p:cNvGrpSpPr>
              <a:grpSpLocks/>
            </p:cNvGrpSpPr>
            <p:nvPr/>
          </p:nvGrpSpPr>
          <p:grpSpPr bwMode="auto">
            <a:xfrm>
              <a:off x="1809" y="2900"/>
              <a:ext cx="65" cy="448"/>
              <a:chOff x="1809" y="2894"/>
              <a:chExt cx="65" cy="448"/>
            </a:xfrm>
          </p:grpSpPr>
          <p:sp>
            <p:nvSpPr>
              <p:cNvPr id="15788" name="Arc 172"/>
              <p:cNvSpPr>
                <a:spLocks/>
              </p:cNvSpPr>
              <p:nvPr/>
            </p:nvSpPr>
            <p:spPr bwMode="auto">
              <a:xfrm>
                <a:off x="1809" y="2894"/>
                <a:ext cx="63" cy="223"/>
              </a:xfrm>
              <a:custGeom>
                <a:avLst/>
                <a:gdLst>
                  <a:gd name="T0" fmla="*/ 0 w 21815"/>
                  <a:gd name="T1" fmla="*/ 0 h 21600"/>
                  <a:gd name="T2" fmla="*/ 0 w 21815"/>
                  <a:gd name="T3" fmla="*/ 0 h 21600"/>
                  <a:gd name="T4" fmla="*/ 0 w 21815"/>
                  <a:gd name="T5" fmla="*/ 0 h 21600"/>
                  <a:gd name="T6" fmla="*/ 0 60000 65536"/>
                  <a:gd name="T7" fmla="*/ 0 60000 65536"/>
                  <a:gd name="T8" fmla="*/ 0 60000 65536"/>
                  <a:gd name="T9" fmla="*/ 0 w 21815"/>
                  <a:gd name="T10" fmla="*/ 0 h 21600"/>
                  <a:gd name="T11" fmla="*/ 21815 w 21815"/>
                  <a:gd name="T12" fmla="*/ 21600 h 21600"/>
                </a:gdLst>
                <a:ahLst/>
                <a:cxnLst>
                  <a:cxn ang="T6">
                    <a:pos x="T0" y="T1"/>
                  </a:cxn>
                  <a:cxn ang="T7">
                    <a:pos x="T2" y="T3"/>
                  </a:cxn>
                  <a:cxn ang="T8">
                    <a:pos x="T4" y="T5"/>
                  </a:cxn>
                </a:cxnLst>
                <a:rect l="T9" t="T10" r="T11" b="T12"/>
                <a:pathLst>
                  <a:path w="21815" h="21600" fill="none" extrusionOk="0">
                    <a:moveTo>
                      <a:pt x="0" y="1"/>
                    </a:moveTo>
                    <a:cubicBezTo>
                      <a:pt x="71" y="0"/>
                      <a:pt x="143" y="-1"/>
                      <a:pt x="215" y="0"/>
                    </a:cubicBezTo>
                    <a:cubicBezTo>
                      <a:pt x="12123" y="0"/>
                      <a:pt x="21785" y="9638"/>
                      <a:pt x="21814" y="21547"/>
                    </a:cubicBezTo>
                  </a:path>
                  <a:path w="21815" h="21600" stroke="0" extrusionOk="0">
                    <a:moveTo>
                      <a:pt x="0" y="1"/>
                    </a:moveTo>
                    <a:cubicBezTo>
                      <a:pt x="71" y="0"/>
                      <a:pt x="143" y="-1"/>
                      <a:pt x="215" y="0"/>
                    </a:cubicBezTo>
                    <a:cubicBezTo>
                      <a:pt x="12123" y="0"/>
                      <a:pt x="21785" y="9638"/>
                      <a:pt x="21814" y="21547"/>
                    </a:cubicBezTo>
                    <a:lnTo>
                      <a:pt x="215" y="21600"/>
                    </a:lnTo>
                    <a:close/>
                  </a:path>
                </a:pathLst>
              </a:custGeom>
              <a:noFill/>
              <a:ln w="12700" cap="rnd">
                <a:solidFill>
                  <a:schemeClr val="tx1"/>
                </a:solidFill>
                <a:prstDash val="dash"/>
                <a:round/>
                <a:headEnd/>
                <a:tailEnd/>
              </a:ln>
            </p:spPr>
            <p:txBody>
              <a:bodyPr wrap="none" anchor="ctr"/>
              <a:lstStyle/>
              <a:p>
                <a:endParaRPr lang="en-US" dirty="0"/>
              </a:p>
            </p:txBody>
          </p:sp>
          <p:sp>
            <p:nvSpPr>
              <p:cNvPr id="15789" name="Arc 173"/>
              <p:cNvSpPr>
                <a:spLocks/>
              </p:cNvSpPr>
              <p:nvPr/>
            </p:nvSpPr>
            <p:spPr bwMode="auto">
              <a:xfrm rot="10800000">
                <a:off x="1813" y="3120"/>
                <a:ext cx="61" cy="222"/>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47"/>
                    </a:moveTo>
                    <a:cubicBezTo>
                      <a:pt x="28" y="9722"/>
                      <a:pt x="9559" y="118"/>
                      <a:pt x="21384" y="0"/>
                    </a:cubicBezTo>
                  </a:path>
                  <a:path w="21600" h="21599" stroke="0" extrusionOk="0">
                    <a:moveTo>
                      <a:pt x="0" y="21547"/>
                    </a:moveTo>
                    <a:cubicBezTo>
                      <a:pt x="28" y="9722"/>
                      <a:pt x="9559" y="118"/>
                      <a:pt x="21384" y="0"/>
                    </a:cubicBezTo>
                    <a:lnTo>
                      <a:pt x="21600" y="21599"/>
                    </a:lnTo>
                    <a:close/>
                  </a:path>
                </a:pathLst>
              </a:custGeom>
              <a:noFill/>
              <a:ln w="12700" cap="rnd">
                <a:solidFill>
                  <a:schemeClr val="tx1"/>
                </a:solidFill>
                <a:prstDash val="dash"/>
                <a:round/>
                <a:headEnd/>
                <a:tailEnd/>
              </a:ln>
            </p:spPr>
            <p:txBody>
              <a:bodyPr wrap="none" anchor="ctr"/>
              <a:lstStyle/>
              <a:p>
                <a:endParaRPr lang="en-US" dirty="0"/>
              </a:p>
            </p:txBody>
          </p:sp>
        </p:grpSp>
        <p:grpSp>
          <p:nvGrpSpPr>
            <p:cNvPr id="15490" name="Group 174"/>
            <p:cNvGrpSpPr>
              <a:grpSpLocks/>
            </p:cNvGrpSpPr>
            <p:nvPr/>
          </p:nvGrpSpPr>
          <p:grpSpPr bwMode="auto">
            <a:xfrm>
              <a:off x="1315" y="3178"/>
              <a:ext cx="385" cy="110"/>
              <a:chOff x="1315" y="3172"/>
              <a:chExt cx="385" cy="110"/>
            </a:xfrm>
          </p:grpSpPr>
          <p:sp>
            <p:nvSpPr>
              <p:cNvPr id="15786" name="Arc 175"/>
              <p:cNvSpPr>
                <a:spLocks/>
              </p:cNvSpPr>
              <p:nvPr/>
            </p:nvSpPr>
            <p:spPr bwMode="auto">
              <a:xfrm rot="10800000">
                <a:off x="1315" y="3246"/>
                <a:ext cx="192" cy="36"/>
              </a:xfrm>
              <a:custGeom>
                <a:avLst/>
                <a:gdLst>
                  <a:gd name="T0" fmla="*/ 0 w 21671"/>
                  <a:gd name="T1" fmla="*/ 0 h 21930"/>
                  <a:gd name="T2" fmla="*/ 0 w 21671"/>
                  <a:gd name="T3" fmla="*/ 0 h 21930"/>
                  <a:gd name="T4" fmla="*/ 0 w 21671"/>
                  <a:gd name="T5" fmla="*/ 0 h 21930"/>
                  <a:gd name="T6" fmla="*/ 0 60000 65536"/>
                  <a:gd name="T7" fmla="*/ 0 60000 65536"/>
                  <a:gd name="T8" fmla="*/ 0 60000 65536"/>
                  <a:gd name="T9" fmla="*/ 0 w 21671"/>
                  <a:gd name="T10" fmla="*/ 0 h 21930"/>
                  <a:gd name="T11" fmla="*/ 21671 w 21671"/>
                  <a:gd name="T12" fmla="*/ 21930 h 21930"/>
                </a:gdLst>
                <a:ahLst/>
                <a:cxnLst>
                  <a:cxn ang="T6">
                    <a:pos x="T0" y="T1"/>
                  </a:cxn>
                  <a:cxn ang="T7">
                    <a:pos x="T2" y="T3"/>
                  </a:cxn>
                  <a:cxn ang="T8">
                    <a:pos x="T4" y="T5"/>
                  </a:cxn>
                </a:cxnLst>
                <a:rect l="T9" t="T10" r="T11" b="T12"/>
                <a:pathLst>
                  <a:path w="21671" h="21930" fill="none" extrusionOk="0">
                    <a:moveTo>
                      <a:pt x="21668" y="-1"/>
                    </a:moveTo>
                    <a:cubicBezTo>
                      <a:pt x="21670" y="109"/>
                      <a:pt x="21671" y="219"/>
                      <a:pt x="21671" y="330"/>
                    </a:cubicBezTo>
                    <a:cubicBezTo>
                      <a:pt x="21671" y="12259"/>
                      <a:pt x="12000" y="21930"/>
                      <a:pt x="71" y="21930"/>
                    </a:cubicBezTo>
                    <a:cubicBezTo>
                      <a:pt x="47" y="21930"/>
                      <a:pt x="23" y="21929"/>
                      <a:pt x="0" y="21929"/>
                    </a:cubicBezTo>
                  </a:path>
                  <a:path w="21671" h="21930" stroke="0" extrusionOk="0">
                    <a:moveTo>
                      <a:pt x="21668" y="-1"/>
                    </a:moveTo>
                    <a:cubicBezTo>
                      <a:pt x="21670" y="109"/>
                      <a:pt x="21671" y="219"/>
                      <a:pt x="21671" y="330"/>
                    </a:cubicBezTo>
                    <a:cubicBezTo>
                      <a:pt x="21671" y="12259"/>
                      <a:pt x="12000" y="21930"/>
                      <a:pt x="71" y="21930"/>
                    </a:cubicBezTo>
                    <a:cubicBezTo>
                      <a:pt x="47" y="21930"/>
                      <a:pt x="23" y="21929"/>
                      <a:pt x="0" y="21929"/>
                    </a:cubicBezTo>
                    <a:lnTo>
                      <a:pt x="71" y="330"/>
                    </a:lnTo>
                    <a:close/>
                  </a:path>
                </a:pathLst>
              </a:custGeom>
              <a:noFill/>
              <a:ln w="12700" cap="rnd">
                <a:solidFill>
                  <a:schemeClr val="tx1"/>
                </a:solidFill>
                <a:prstDash val="sysDot"/>
                <a:round/>
                <a:headEnd/>
                <a:tailEnd/>
              </a:ln>
            </p:spPr>
            <p:txBody>
              <a:bodyPr wrap="none" anchor="ctr"/>
              <a:lstStyle/>
              <a:p>
                <a:endParaRPr lang="en-US" dirty="0"/>
              </a:p>
            </p:txBody>
          </p:sp>
          <p:sp>
            <p:nvSpPr>
              <p:cNvPr id="15787" name="Arc 176"/>
              <p:cNvSpPr>
                <a:spLocks/>
              </p:cNvSpPr>
              <p:nvPr/>
            </p:nvSpPr>
            <p:spPr bwMode="auto">
              <a:xfrm>
                <a:off x="1509" y="3172"/>
                <a:ext cx="191" cy="73"/>
              </a:xfrm>
              <a:custGeom>
                <a:avLst/>
                <a:gdLst>
                  <a:gd name="T0" fmla="*/ 0 w 21670"/>
                  <a:gd name="T1" fmla="*/ 0 h 21761"/>
                  <a:gd name="T2" fmla="*/ 0 w 21670"/>
                  <a:gd name="T3" fmla="*/ 0 h 21761"/>
                  <a:gd name="T4" fmla="*/ 0 w 21670"/>
                  <a:gd name="T5" fmla="*/ 0 h 21761"/>
                  <a:gd name="T6" fmla="*/ 0 60000 65536"/>
                  <a:gd name="T7" fmla="*/ 0 60000 65536"/>
                  <a:gd name="T8" fmla="*/ 0 60000 65536"/>
                  <a:gd name="T9" fmla="*/ 0 w 21670"/>
                  <a:gd name="T10" fmla="*/ 0 h 21761"/>
                  <a:gd name="T11" fmla="*/ 21670 w 21670"/>
                  <a:gd name="T12" fmla="*/ 21761 h 21761"/>
                </a:gdLst>
                <a:ahLst/>
                <a:cxnLst>
                  <a:cxn ang="T6">
                    <a:pos x="T0" y="T1"/>
                  </a:cxn>
                  <a:cxn ang="T7">
                    <a:pos x="T2" y="T3"/>
                  </a:cxn>
                  <a:cxn ang="T8">
                    <a:pos x="T4" y="T5"/>
                  </a:cxn>
                </a:cxnLst>
                <a:rect l="T9" t="T10" r="T11" b="T12"/>
                <a:pathLst>
                  <a:path w="21670" h="21761" fill="none" extrusionOk="0">
                    <a:moveTo>
                      <a:pt x="21669" y="-1"/>
                    </a:moveTo>
                    <a:cubicBezTo>
                      <a:pt x="21669" y="53"/>
                      <a:pt x="21670" y="107"/>
                      <a:pt x="21670" y="161"/>
                    </a:cubicBezTo>
                    <a:cubicBezTo>
                      <a:pt x="21670" y="12090"/>
                      <a:pt x="11999" y="21761"/>
                      <a:pt x="70" y="21761"/>
                    </a:cubicBezTo>
                    <a:cubicBezTo>
                      <a:pt x="46" y="21761"/>
                      <a:pt x="23" y="21760"/>
                      <a:pt x="0" y="21760"/>
                    </a:cubicBezTo>
                  </a:path>
                  <a:path w="21670" h="21761" stroke="0" extrusionOk="0">
                    <a:moveTo>
                      <a:pt x="21669" y="-1"/>
                    </a:moveTo>
                    <a:cubicBezTo>
                      <a:pt x="21669" y="53"/>
                      <a:pt x="21670" y="107"/>
                      <a:pt x="21670" y="161"/>
                    </a:cubicBezTo>
                    <a:cubicBezTo>
                      <a:pt x="21670" y="12090"/>
                      <a:pt x="11999" y="21761"/>
                      <a:pt x="70" y="21761"/>
                    </a:cubicBezTo>
                    <a:cubicBezTo>
                      <a:pt x="46" y="21761"/>
                      <a:pt x="23" y="21760"/>
                      <a:pt x="0" y="21760"/>
                    </a:cubicBezTo>
                    <a:lnTo>
                      <a:pt x="70" y="161"/>
                    </a:lnTo>
                    <a:close/>
                  </a:path>
                </a:pathLst>
              </a:custGeom>
              <a:noFill/>
              <a:ln w="12700" cap="rnd">
                <a:solidFill>
                  <a:schemeClr val="tx1"/>
                </a:solidFill>
                <a:prstDash val="sysDot"/>
                <a:round/>
                <a:headEnd/>
                <a:tailEnd/>
              </a:ln>
            </p:spPr>
            <p:txBody>
              <a:bodyPr wrap="none" anchor="ctr"/>
              <a:lstStyle/>
              <a:p>
                <a:endParaRPr lang="en-US" dirty="0"/>
              </a:p>
            </p:txBody>
          </p:sp>
        </p:grpSp>
        <p:grpSp>
          <p:nvGrpSpPr>
            <p:cNvPr id="15507" name="Group 177"/>
            <p:cNvGrpSpPr>
              <a:grpSpLocks/>
            </p:cNvGrpSpPr>
            <p:nvPr/>
          </p:nvGrpSpPr>
          <p:grpSpPr bwMode="auto">
            <a:xfrm>
              <a:off x="1318" y="2954"/>
              <a:ext cx="384" cy="110"/>
              <a:chOff x="1318" y="2948"/>
              <a:chExt cx="384" cy="110"/>
            </a:xfrm>
          </p:grpSpPr>
          <p:sp>
            <p:nvSpPr>
              <p:cNvPr id="15784" name="Arc 178"/>
              <p:cNvSpPr>
                <a:spLocks/>
              </p:cNvSpPr>
              <p:nvPr/>
            </p:nvSpPr>
            <p:spPr bwMode="auto">
              <a:xfrm>
                <a:off x="1318" y="2948"/>
                <a:ext cx="191" cy="36"/>
              </a:xfrm>
              <a:custGeom>
                <a:avLst/>
                <a:gdLst>
                  <a:gd name="T0" fmla="*/ 0 w 21600"/>
                  <a:gd name="T1" fmla="*/ 0 h 21929"/>
                  <a:gd name="T2" fmla="*/ 0 w 21600"/>
                  <a:gd name="T3" fmla="*/ 0 h 21929"/>
                  <a:gd name="T4" fmla="*/ 0 w 21600"/>
                  <a:gd name="T5" fmla="*/ 0 h 21929"/>
                  <a:gd name="T6" fmla="*/ 0 60000 65536"/>
                  <a:gd name="T7" fmla="*/ 0 60000 65536"/>
                  <a:gd name="T8" fmla="*/ 0 60000 65536"/>
                  <a:gd name="T9" fmla="*/ 0 w 21600"/>
                  <a:gd name="T10" fmla="*/ 0 h 21929"/>
                  <a:gd name="T11" fmla="*/ 21600 w 21600"/>
                  <a:gd name="T12" fmla="*/ 21929 h 21929"/>
                </a:gdLst>
                <a:ahLst/>
                <a:cxnLst>
                  <a:cxn ang="T6">
                    <a:pos x="T0" y="T1"/>
                  </a:cxn>
                  <a:cxn ang="T7">
                    <a:pos x="T2" y="T3"/>
                  </a:cxn>
                  <a:cxn ang="T8">
                    <a:pos x="T4" y="T5"/>
                  </a:cxn>
                </a:cxnLst>
                <a:rect l="T9" t="T10" r="T11" b="T12"/>
                <a:pathLst>
                  <a:path w="21600" h="21929" fill="none" extrusionOk="0">
                    <a:moveTo>
                      <a:pt x="21529" y="21928"/>
                    </a:moveTo>
                    <a:cubicBezTo>
                      <a:pt x="9627" y="21889"/>
                      <a:pt x="0" y="12230"/>
                      <a:pt x="0" y="329"/>
                    </a:cubicBezTo>
                    <a:cubicBezTo>
                      <a:pt x="-1" y="219"/>
                      <a:pt x="0" y="109"/>
                      <a:pt x="2" y="-1"/>
                    </a:cubicBezTo>
                  </a:path>
                  <a:path w="21600" h="21929" stroke="0" extrusionOk="0">
                    <a:moveTo>
                      <a:pt x="21529" y="21928"/>
                    </a:moveTo>
                    <a:cubicBezTo>
                      <a:pt x="9627" y="21889"/>
                      <a:pt x="0" y="12230"/>
                      <a:pt x="0" y="329"/>
                    </a:cubicBezTo>
                    <a:cubicBezTo>
                      <a:pt x="-1" y="219"/>
                      <a:pt x="0" y="109"/>
                      <a:pt x="2" y="-1"/>
                    </a:cubicBezTo>
                    <a:lnTo>
                      <a:pt x="21600" y="329"/>
                    </a:lnTo>
                    <a:close/>
                  </a:path>
                </a:pathLst>
              </a:custGeom>
              <a:noFill/>
              <a:ln w="12700" cap="rnd">
                <a:solidFill>
                  <a:schemeClr val="tx1"/>
                </a:solidFill>
                <a:prstDash val="sysDot"/>
                <a:round/>
                <a:headEnd/>
                <a:tailEnd/>
              </a:ln>
            </p:spPr>
            <p:txBody>
              <a:bodyPr wrap="none" anchor="ctr"/>
              <a:lstStyle/>
              <a:p>
                <a:endParaRPr lang="en-US" dirty="0"/>
              </a:p>
            </p:txBody>
          </p:sp>
          <p:sp>
            <p:nvSpPr>
              <p:cNvPr id="15785" name="Arc 179"/>
              <p:cNvSpPr>
                <a:spLocks/>
              </p:cNvSpPr>
              <p:nvPr/>
            </p:nvSpPr>
            <p:spPr bwMode="auto">
              <a:xfrm rot="10800000">
                <a:off x="1511" y="2985"/>
                <a:ext cx="191" cy="7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prstDash val="sysDot"/>
                <a:round/>
                <a:headEnd/>
                <a:tailEnd/>
              </a:ln>
            </p:spPr>
            <p:txBody>
              <a:bodyPr wrap="none" anchor="ctr"/>
              <a:lstStyle/>
              <a:p>
                <a:endParaRPr lang="en-US" dirty="0"/>
              </a:p>
            </p:txBody>
          </p:sp>
        </p:grpSp>
        <p:grpSp>
          <p:nvGrpSpPr>
            <p:cNvPr id="15518" name="Group 180"/>
            <p:cNvGrpSpPr>
              <a:grpSpLocks/>
            </p:cNvGrpSpPr>
            <p:nvPr/>
          </p:nvGrpSpPr>
          <p:grpSpPr bwMode="auto">
            <a:xfrm>
              <a:off x="1315" y="2953"/>
              <a:ext cx="385" cy="111"/>
              <a:chOff x="1315" y="2947"/>
              <a:chExt cx="385" cy="111"/>
            </a:xfrm>
          </p:grpSpPr>
          <p:sp>
            <p:nvSpPr>
              <p:cNvPr id="15782" name="Arc 181"/>
              <p:cNvSpPr>
                <a:spLocks/>
              </p:cNvSpPr>
              <p:nvPr/>
            </p:nvSpPr>
            <p:spPr bwMode="auto">
              <a:xfrm>
                <a:off x="1508" y="2947"/>
                <a:ext cx="192" cy="36"/>
              </a:xfrm>
              <a:custGeom>
                <a:avLst/>
                <a:gdLst>
                  <a:gd name="T0" fmla="*/ 0 w 21671"/>
                  <a:gd name="T1" fmla="*/ 0 h 21930"/>
                  <a:gd name="T2" fmla="*/ 0 w 21671"/>
                  <a:gd name="T3" fmla="*/ 0 h 21930"/>
                  <a:gd name="T4" fmla="*/ 0 w 21671"/>
                  <a:gd name="T5" fmla="*/ 0 h 21930"/>
                  <a:gd name="T6" fmla="*/ 0 60000 65536"/>
                  <a:gd name="T7" fmla="*/ 0 60000 65536"/>
                  <a:gd name="T8" fmla="*/ 0 60000 65536"/>
                  <a:gd name="T9" fmla="*/ 0 w 21671"/>
                  <a:gd name="T10" fmla="*/ 0 h 21930"/>
                  <a:gd name="T11" fmla="*/ 21671 w 21671"/>
                  <a:gd name="T12" fmla="*/ 21930 h 21930"/>
                </a:gdLst>
                <a:ahLst/>
                <a:cxnLst>
                  <a:cxn ang="T6">
                    <a:pos x="T0" y="T1"/>
                  </a:cxn>
                  <a:cxn ang="T7">
                    <a:pos x="T2" y="T3"/>
                  </a:cxn>
                  <a:cxn ang="T8">
                    <a:pos x="T4" y="T5"/>
                  </a:cxn>
                </a:cxnLst>
                <a:rect l="T9" t="T10" r="T11" b="T12"/>
                <a:pathLst>
                  <a:path w="21671" h="21930" fill="none" extrusionOk="0">
                    <a:moveTo>
                      <a:pt x="21668" y="-1"/>
                    </a:moveTo>
                    <a:cubicBezTo>
                      <a:pt x="21670" y="109"/>
                      <a:pt x="21671" y="219"/>
                      <a:pt x="21671" y="330"/>
                    </a:cubicBezTo>
                    <a:cubicBezTo>
                      <a:pt x="21671" y="12259"/>
                      <a:pt x="12000" y="21930"/>
                      <a:pt x="71" y="21930"/>
                    </a:cubicBezTo>
                    <a:cubicBezTo>
                      <a:pt x="47" y="21930"/>
                      <a:pt x="23" y="21929"/>
                      <a:pt x="0" y="21929"/>
                    </a:cubicBezTo>
                  </a:path>
                  <a:path w="21671" h="21930" stroke="0" extrusionOk="0">
                    <a:moveTo>
                      <a:pt x="21668" y="-1"/>
                    </a:moveTo>
                    <a:cubicBezTo>
                      <a:pt x="21670" y="109"/>
                      <a:pt x="21671" y="219"/>
                      <a:pt x="21671" y="330"/>
                    </a:cubicBezTo>
                    <a:cubicBezTo>
                      <a:pt x="21671" y="12259"/>
                      <a:pt x="12000" y="21930"/>
                      <a:pt x="71" y="21930"/>
                    </a:cubicBezTo>
                    <a:cubicBezTo>
                      <a:pt x="47" y="21930"/>
                      <a:pt x="23" y="21929"/>
                      <a:pt x="0" y="21929"/>
                    </a:cubicBezTo>
                    <a:lnTo>
                      <a:pt x="71" y="330"/>
                    </a:lnTo>
                    <a:close/>
                  </a:path>
                </a:pathLst>
              </a:custGeom>
              <a:noFill/>
              <a:ln w="12700" cap="rnd">
                <a:solidFill>
                  <a:schemeClr val="tx1"/>
                </a:solidFill>
                <a:prstDash val="dash"/>
                <a:round/>
                <a:headEnd/>
                <a:tailEnd/>
              </a:ln>
            </p:spPr>
            <p:txBody>
              <a:bodyPr wrap="none" anchor="ctr"/>
              <a:lstStyle/>
              <a:p>
                <a:endParaRPr lang="en-US" dirty="0"/>
              </a:p>
            </p:txBody>
          </p:sp>
          <p:sp>
            <p:nvSpPr>
              <p:cNvPr id="15783" name="Arc 182"/>
              <p:cNvSpPr>
                <a:spLocks/>
              </p:cNvSpPr>
              <p:nvPr/>
            </p:nvSpPr>
            <p:spPr bwMode="auto">
              <a:xfrm rot="10800000">
                <a:off x="1315" y="2985"/>
                <a:ext cx="191" cy="73"/>
              </a:xfrm>
              <a:custGeom>
                <a:avLst/>
                <a:gdLst>
                  <a:gd name="T0" fmla="*/ 0 w 21670"/>
                  <a:gd name="T1" fmla="*/ 0 h 21600"/>
                  <a:gd name="T2" fmla="*/ 0 w 21670"/>
                  <a:gd name="T3" fmla="*/ 0 h 21600"/>
                  <a:gd name="T4" fmla="*/ 0 w 21670"/>
                  <a:gd name="T5" fmla="*/ 0 h 21600"/>
                  <a:gd name="T6" fmla="*/ 0 60000 65536"/>
                  <a:gd name="T7" fmla="*/ 0 60000 65536"/>
                  <a:gd name="T8" fmla="*/ 0 60000 65536"/>
                  <a:gd name="T9" fmla="*/ 0 w 21670"/>
                  <a:gd name="T10" fmla="*/ 0 h 21600"/>
                  <a:gd name="T11" fmla="*/ 21670 w 21670"/>
                  <a:gd name="T12" fmla="*/ 21600 h 21600"/>
                </a:gdLst>
                <a:ahLst/>
                <a:cxnLst>
                  <a:cxn ang="T6">
                    <a:pos x="T0" y="T1"/>
                  </a:cxn>
                  <a:cxn ang="T7">
                    <a:pos x="T2" y="T3"/>
                  </a:cxn>
                  <a:cxn ang="T8">
                    <a:pos x="T4" y="T5"/>
                  </a:cxn>
                </a:cxnLst>
                <a:rect l="T9" t="T10" r="T11" b="T12"/>
                <a:pathLst>
                  <a:path w="21670" h="21600" fill="none" extrusionOk="0">
                    <a:moveTo>
                      <a:pt x="21670" y="0"/>
                    </a:moveTo>
                    <a:cubicBezTo>
                      <a:pt x="21670" y="11929"/>
                      <a:pt x="11999" y="21600"/>
                      <a:pt x="70" y="21600"/>
                    </a:cubicBezTo>
                    <a:cubicBezTo>
                      <a:pt x="46" y="21600"/>
                      <a:pt x="23" y="21599"/>
                      <a:pt x="0" y="21599"/>
                    </a:cubicBezTo>
                  </a:path>
                  <a:path w="21670" h="21600" stroke="0" extrusionOk="0">
                    <a:moveTo>
                      <a:pt x="21670" y="0"/>
                    </a:moveTo>
                    <a:cubicBezTo>
                      <a:pt x="21670" y="11929"/>
                      <a:pt x="11999" y="21600"/>
                      <a:pt x="70" y="21600"/>
                    </a:cubicBezTo>
                    <a:cubicBezTo>
                      <a:pt x="46" y="21600"/>
                      <a:pt x="23" y="21599"/>
                      <a:pt x="0" y="21599"/>
                    </a:cubicBezTo>
                    <a:lnTo>
                      <a:pt x="70" y="0"/>
                    </a:lnTo>
                    <a:close/>
                  </a:path>
                </a:pathLst>
              </a:custGeom>
              <a:noFill/>
              <a:ln w="12700" cap="rnd">
                <a:solidFill>
                  <a:schemeClr val="tx1"/>
                </a:solidFill>
                <a:prstDash val="dash"/>
                <a:round/>
                <a:headEnd/>
                <a:tailEnd/>
              </a:ln>
            </p:spPr>
            <p:txBody>
              <a:bodyPr wrap="none" anchor="ctr"/>
              <a:lstStyle/>
              <a:p>
                <a:endParaRPr lang="en-US" dirty="0"/>
              </a:p>
            </p:txBody>
          </p:sp>
        </p:grpSp>
        <p:grpSp>
          <p:nvGrpSpPr>
            <p:cNvPr id="15523" name="Group 183"/>
            <p:cNvGrpSpPr>
              <a:grpSpLocks/>
            </p:cNvGrpSpPr>
            <p:nvPr/>
          </p:nvGrpSpPr>
          <p:grpSpPr bwMode="auto">
            <a:xfrm>
              <a:off x="524" y="2954"/>
              <a:ext cx="385" cy="110"/>
              <a:chOff x="524" y="2948"/>
              <a:chExt cx="385" cy="110"/>
            </a:xfrm>
          </p:grpSpPr>
          <p:sp>
            <p:nvSpPr>
              <p:cNvPr id="15780" name="Arc 184"/>
              <p:cNvSpPr>
                <a:spLocks/>
              </p:cNvSpPr>
              <p:nvPr/>
            </p:nvSpPr>
            <p:spPr bwMode="auto">
              <a:xfrm>
                <a:off x="524" y="2948"/>
                <a:ext cx="191" cy="36"/>
              </a:xfrm>
              <a:custGeom>
                <a:avLst/>
                <a:gdLst>
                  <a:gd name="T0" fmla="*/ 0 w 21600"/>
                  <a:gd name="T1" fmla="*/ 0 h 21929"/>
                  <a:gd name="T2" fmla="*/ 0 w 21600"/>
                  <a:gd name="T3" fmla="*/ 0 h 21929"/>
                  <a:gd name="T4" fmla="*/ 0 w 21600"/>
                  <a:gd name="T5" fmla="*/ 0 h 21929"/>
                  <a:gd name="T6" fmla="*/ 0 60000 65536"/>
                  <a:gd name="T7" fmla="*/ 0 60000 65536"/>
                  <a:gd name="T8" fmla="*/ 0 60000 65536"/>
                  <a:gd name="T9" fmla="*/ 0 w 21600"/>
                  <a:gd name="T10" fmla="*/ 0 h 21929"/>
                  <a:gd name="T11" fmla="*/ 21600 w 21600"/>
                  <a:gd name="T12" fmla="*/ 21929 h 21929"/>
                </a:gdLst>
                <a:ahLst/>
                <a:cxnLst>
                  <a:cxn ang="T6">
                    <a:pos x="T0" y="T1"/>
                  </a:cxn>
                  <a:cxn ang="T7">
                    <a:pos x="T2" y="T3"/>
                  </a:cxn>
                  <a:cxn ang="T8">
                    <a:pos x="T4" y="T5"/>
                  </a:cxn>
                </a:cxnLst>
                <a:rect l="T9" t="T10" r="T11" b="T12"/>
                <a:pathLst>
                  <a:path w="21600" h="21929" fill="none" extrusionOk="0">
                    <a:moveTo>
                      <a:pt x="21529" y="21928"/>
                    </a:moveTo>
                    <a:cubicBezTo>
                      <a:pt x="9627" y="21889"/>
                      <a:pt x="0" y="12230"/>
                      <a:pt x="0" y="329"/>
                    </a:cubicBezTo>
                    <a:cubicBezTo>
                      <a:pt x="-1" y="219"/>
                      <a:pt x="0" y="109"/>
                      <a:pt x="2" y="-1"/>
                    </a:cubicBezTo>
                  </a:path>
                  <a:path w="21600" h="21929" stroke="0" extrusionOk="0">
                    <a:moveTo>
                      <a:pt x="21529" y="21928"/>
                    </a:moveTo>
                    <a:cubicBezTo>
                      <a:pt x="9627" y="21889"/>
                      <a:pt x="0" y="12230"/>
                      <a:pt x="0" y="329"/>
                    </a:cubicBezTo>
                    <a:cubicBezTo>
                      <a:pt x="-1" y="219"/>
                      <a:pt x="0" y="109"/>
                      <a:pt x="2" y="-1"/>
                    </a:cubicBezTo>
                    <a:lnTo>
                      <a:pt x="21600" y="329"/>
                    </a:lnTo>
                    <a:close/>
                  </a:path>
                </a:pathLst>
              </a:custGeom>
              <a:noFill/>
              <a:ln w="12700" cap="rnd">
                <a:solidFill>
                  <a:schemeClr val="tx1"/>
                </a:solidFill>
                <a:prstDash val="sysDot"/>
                <a:round/>
                <a:headEnd/>
                <a:tailEnd/>
              </a:ln>
            </p:spPr>
            <p:txBody>
              <a:bodyPr wrap="none" anchor="ctr"/>
              <a:lstStyle/>
              <a:p>
                <a:endParaRPr lang="en-US" dirty="0"/>
              </a:p>
            </p:txBody>
          </p:sp>
          <p:sp>
            <p:nvSpPr>
              <p:cNvPr id="15781" name="Arc 185"/>
              <p:cNvSpPr>
                <a:spLocks/>
              </p:cNvSpPr>
              <p:nvPr/>
            </p:nvSpPr>
            <p:spPr bwMode="auto">
              <a:xfrm rot="10800000">
                <a:off x="718" y="2985"/>
                <a:ext cx="191" cy="7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530" y="21599"/>
                    </a:moveTo>
                    <a:cubicBezTo>
                      <a:pt x="9628" y="21561"/>
                      <a:pt x="0" y="11902"/>
                      <a:pt x="0" y="0"/>
                    </a:cubicBezTo>
                  </a:path>
                  <a:path w="21600" h="21600" stroke="0" extrusionOk="0">
                    <a:moveTo>
                      <a:pt x="21530" y="21599"/>
                    </a:moveTo>
                    <a:cubicBezTo>
                      <a:pt x="9628" y="21561"/>
                      <a:pt x="0" y="11902"/>
                      <a:pt x="0" y="0"/>
                    </a:cubicBezTo>
                    <a:lnTo>
                      <a:pt x="21600" y="0"/>
                    </a:lnTo>
                    <a:close/>
                  </a:path>
                </a:pathLst>
              </a:custGeom>
              <a:noFill/>
              <a:ln w="12700" cap="rnd">
                <a:solidFill>
                  <a:schemeClr val="tx1"/>
                </a:solidFill>
                <a:prstDash val="sysDot"/>
                <a:round/>
                <a:headEnd/>
                <a:tailEnd/>
              </a:ln>
            </p:spPr>
            <p:txBody>
              <a:bodyPr wrap="none" anchor="ctr"/>
              <a:lstStyle/>
              <a:p>
                <a:endParaRPr lang="en-US" dirty="0"/>
              </a:p>
            </p:txBody>
          </p:sp>
        </p:grpSp>
        <p:grpSp>
          <p:nvGrpSpPr>
            <p:cNvPr id="15524" name="Group 186"/>
            <p:cNvGrpSpPr>
              <a:grpSpLocks/>
            </p:cNvGrpSpPr>
            <p:nvPr/>
          </p:nvGrpSpPr>
          <p:grpSpPr bwMode="auto">
            <a:xfrm>
              <a:off x="349" y="2900"/>
              <a:ext cx="66" cy="448"/>
              <a:chOff x="349" y="2894"/>
              <a:chExt cx="66" cy="448"/>
            </a:xfrm>
          </p:grpSpPr>
          <p:sp>
            <p:nvSpPr>
              <p:cNvPr id="15778" name="Arc 187"/>
              <p:cNvSpPr>
                <a:spLocks/>
              </p:cNvSpPr>
              <p:nvPr/>
            </p:nvSpPr>
            <p:spPr bwMode="auto">
              <a:xfrm>
                <a:off x="352" y="2894"/>
                <a:ext cx="63" cy="223"/>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47"/>
                    </a:moveTo>
                    <a:cubicBezTo>
                      <a:pt x="28" y="9721"/>
                      <a:pt x="9560" y="117"/>
                      <a:pt x="21385" y="0"/>
                    </a:cubicBezTo>
                  </a:path>
                  <a:path w="21600" h="21599" stroke="0" extrusionOk="0">
                    <a:moveTo>
                      <a:pt x="0" y="21547"/>
                    </a:moveTo>
                    <a:cubicBezTo>
                      <a:pt x="28" y="9721"/>
                      <a:pt x="9560" y="117"/>
                      <a:pt x="21385" y="0"/>
                    </a:cubicBezTo>
                    <a:lnTo>
                      <a:pt x="21600" y="21599"/>
                    </a:lnTo>
                    <a:close/>
                  </a:path>
                </a:pathLst>
              </a:custGeom>
              <a:noFill/>
              <a:ln w="12700" cap="rnd">
                <a:solidFill>
                  <a:schemeClr val="tx1"/>
                </a:solidFill>
                <a:prstDash val="sysDot"/>
                <a:round/>
                <a:headEnd/>
                <a:tailEnd/>
              </a:ln>
            </p:spPr>
            <p:txBody>
              <a:bodyPr wrap="none" anchor="ctr"/>
              <a:lstStyle/>
              <a:p>
                <a:endParaRPr lang="en-US" dirty="0"/>
              </a:p>
            </p:txBody>
          </p:sp>
          <p:sp>
            <p:nvSpPr>
              <p:cNvPr id="15779" name="Arc 188"/>
              <p:cNvSpPr>
                <a:spLocks/>
              </p:cNvSpPr>
              <p:nvPr/>
            </p:nvSpPr>
            <p:spPr bwMode="auto">
              <a:xfrm rot="10800000">
                <a:off x="349" y="3119"/>
                <a:ext cx="62" cy="22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09" y="0"/>
                      <a:pt x="21571" y="9638"/>
                      <a:pt x="21599" y="21548"/>
                    </a:cubicBezTo>
                  </a:path>
                  <a:path w="21600" h="21600" stroke="0" extrusionOk="0">
                    <a:moveTo>
                      <a:pt x="-1" y="0"/>
                    </a:moveTo>
                    <a:cubicBezTo>
                      <a:pt x="11909" y="0"/>
                      <a:pt x="21571" y="9638"/>
                      <a:pt x="21599" y="21548"/>
                    </a:cubicBezTo>
                    <a:lnTo>
                      <a:pt x="0" y="21600"/>
                    </a:lnTo>
                    <a:close/>
                  </a:path>
                </a:pathLst>
              </a:custGeom>
              <a:noFill/>
              <a:ln w="12700" cap="rnd">
                <a:solidFill>
                  <a:schemeClr val="tx1"/>
                </a:solidFill>
                <a:prstDash val="sysDot"/>
                <a:round/>
                <a:headEnd/>
                <a:tailEnd/>
              </a:ln>
            </p:spPr>
            <p:txBody>
              <a:bodyPr wrap="none" anchor="ctr"/>
              <a:lstStyle/>
              <a:p>
                <a:endParaRPr lang="en-US" dirty="0"/>
              </a:p>
            </p:txBody>
          </p:sp>
        </p:grpSp>
        <p:grpSp>
          <p:nvGrpSpPr>
            <p:cNvPr id="15525" name="Group 189"/>
            <p:cNvGrpSpPr>
              <a:grpSpLocks/>
            </p:cNvGrpSpPr>
            <p:nvPr/>
          </p:nvGrpSpPr>
          <p:grpSpPr bwMode="auto">
            <a:xfrm>
              <a:off x="929" y="3178"/>
              <a:ext cx="384" cy="110"/>
              <a:chOff x="929" y="3172"/>
              <a:chExt cx="384" cy="110"/>
            </a:xfrm>
          </p:grpSpPr>
          <p:sp>
            <p:nvSpPr>
              <p:cNvPr id="15776" name="Arc 190"/>
              <p:cNvSpPr>
                <a:spLocks/>
              </p:cNvSpPr>
              <p:nvPr/>
            </p:nvSpPr>
            <p:spPr bwMode="auto">
              <a:xfrm>
                <a:off x="1123" y="3172"/>
                <a:ext cx="190" cy="36"/>
              </a:xfrm>
              <a:custGeom>
                <a:avLst/>
                <a:gdLst>
                  <a:gd name="T0" fmla="*/ 0 w 21600"/>
                  <a:gd name="T1" fmla="*/ 0 h 21935"/>
                  <a:gd name="T2" fmla="*/ 0 w 21600"/>
                  <a:gd name="T3" fmla="*/ 0 h 21935"/>
                  <a:gd name="T4" fmla="*/ 0 w 21600"/>
                  <a:gd name="T5" fmla="*/ 0 h 21935"/>
                  <a:gd name="T6" fmla="*/ 0 60000 65536"/>
                  <a:gd name="T7" fmla="*/ 0 60000 65536"/>
                  <a:gd name="T8" fmla="*/ 0 60000 65536"/>
                  <a:gd name="T9" fmla="*/ 0 w 21600"/>
                  <a:gd name="T10" fmla="*/ 0 h 21935"/>
                  <a:gd name="T11" fmla="*/ 21600 w 21600"/>
                  <a:gd name="T12" fmla="*/ 21935 h 21935"/>
                </a:gdLst>
                <a:ahLst/>
                <a:cxnLst>
                  <a:cxn ang="T6">
                    <a:pos x="T0" y="T1"/>
                  </a:cxn>
                  <a:cxn ang="T7">
                    <a:pos x="T2" y="T3"/>
                  </a:cxn>
                  <a:cxn ang="T8">
                    <a:pos x="T4" y="T5"/>
                  </a:cxn>
                </a:cxnLst>
                <a:rect l="T9" t="T10" r="T11" b="T12"/>
                <a:pathLst>
                  <a:path w="21600" h="21935" fill="none" extrusionOk="0">
                    <a:moveTo>
                      <a:pt x="21597" y="-1"/>
                    </a:moveTo>
                    <a:cubicBezTo>
                      <a:pt x="21599" y="111"/>
                      <a:pt x="21600" y="223"/>
                      <a:pt x="21600" y="335"/>
                    </a:cubicBezTo>
                    <a:cubicBezTo>
                      <a:pt x="21600" y="12264"/>
                      <a:pt x="11929" y="21934"/>
                      <a:pt x="0" y="21935"/>
                    </a:cubicBezTo>
                  </a:path>
                  <a:path w="21600" h="21935" stroke="0" extrusionOk="0">
                    <a:moveTo>
                      <a:pt x="21597" y="-1"/>
                    </a:moveTo>
                    <a:cubicBezTo>
                      <a:pt x="21599" y="111"/>
                      <a:pt x="21600" y="223"/>
                      <a:pt x="21600" y="335"/>
                    </a:cubicBezTo>
                    <a:cubicBezTo>
                      <a:pt x="21600" y="12264"/>
                      <a:pt x="11929" y="21934"/>
                      <a:pt x="0" y="21935"/>
                    </a:cubicBezTo>
                    <a:lnTo>
                      <a:pt x="0" y="335"/>
                    </a:lnTo>
                    <a:close/>
                  </a:path>
                </a:pathLst>
              </a:custGeom>
              <a:noFill/>
              <a:ln w="12700" cap="rnd">
                <a:solidFill>
                  <a:schemeClr val="tx1"/>
                </a:solidFill>
                <a:prstDash val="dash"/>
                <a:round/>
                <a:headEnd/>
                <a:tailEnd/>
              </a:ln>
            </p:spPr>
            <p:txBody>
              <a:bodyPr wrap="none" anchor="ctr"/>
              <a:lstStyle/>
              <a:p>
                <a:endParaRPr lang="en-US" dirty="0"/>
              </a:p>
            </p:txBody>
          </p:sp>
          <p:sp>
            <p:nvSpPr>
              <p:cNvPr id="15777" name="Arc 191"/>
              <p:cNvSpPr>
                <a:spLocks/>
              </p:cNvSpPr>
              <p:nvPr/>
            </p:nvSpPr>
            <p:spPr bwMode="auto">
              <a:xfrm rot="10800000">
                <a:off x="929" y="3210"/>
                <a:ext cx="190" cy="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prstDash val="dash"/>
                <a:round/>
                <a:headEnd/>
                <a:tailEnd/>
              </a:ln>
            </p:spPr>
            <p:txBody>
              <a:bodyPr wrap="none" anchor="ctr"/>
              <a:lstStyle/>
              <a:p>
                <a:endParaRPr lang="en-US" dirty="0"/>
              </a:p>
            </p:txBody>
          </p:sp>
        </p:grpSp>
        <p:grpSp>
          <p:nvGrpSpPr>
            <p:cNvPr id="15542" name="Group 192"/>
            <p:cNvGrpSpPr>
              <a:grpSpLocks/>
            </p:cNvGrpSpPr>
            <p:nvPr/>
          </p:nvGrpSpPr>
          <p:grpSpPr bwMode="auto">
            <a:xfrm>
              <a:off x="546" y="3178"/>
              <a:ext cx="383" cy="110"/>
              <a:chOff x="546" y="3172"/>
              <a:chExt cx="383" cy="110"/>
            </a:xfrm>
          </p:grpSpPr>
          <p:sp>
            <p:nvSpPr>
              <p:cNvPr id="15774" name="Arc 193"/>
              <p:cNvSpPr>
                <a:spLocks/>
              </p:cNvSpPr>
              <p:nvPr/>
            </p:nvSpPr>
            <p:spPr bwMode="auto">
              <a:xfrm>
                <a:off x="546" y="3172"/>
                <a:ext cx="191" cy="35"/>
              </a:xfrm>
              <a:custGeom>
                <a:avLst/>
                <a:gdLst>
                  <a:gd name="T0" fmla="*/ 0 w 21600"/>
                  <a:gd name="T1" fmla="*/ 0 h 21934"/>
                  <a:gd name="T2" fmla="*/ 0 w 21600"/>
                  <a:gd name="T3" fmla="*/ 0 h 21934"/>
                  <a:gd name="T4" fmla="*/ 0 w 21600"/>
                  <a:gd name="T5" fmla="*/ 0 h 21934"/>
                  <a:gd name="T6" fmla="*/ 0 60000 65536"/>
                  <a:gd name="T7" fmla="*/ 0 60000 65536"/>
                  <a:gd name="T8" fmla="*/ 0 60000 65536"/>
                  <a:gd name="T9" fmla="*/ 0 w 21600"/>
                  <a:gd name="T10" fmla="*/ 0 h 21934"/>
                  <a:gd name="T11" fmla="*/ 21600 w 21600"/>
                  <a:gd name="T12" fmla="*/ 21934 h 21934"/>
                </a:gdLst>
                <a:ahLst/>
                <a:cxnLst>
                  <a:cxn ang="T6">
                    <a:pos x="T0" y="T1"/>
                  </a:cxn>
                  <a:cxn ang="T7">
                    <a:pos x="T2" y="T3"/>
                  </a:cxn>
                  <a:cxn ang="T8">
                    <a:pos x="T4" y="T5"/>
                  </a:cxn>
                </a:cxnLst>
                <a:rect l="T9" t="T10" r="T11" b="T12"/>
                <a:pathLst>
                  <a:path w="21600" h="21934" fill="none" extrusionOk="0">
                    <a:moveTo>
                      <a:pt x="21529" y="21933"/>
                    </a:moveTo>
                    <a:cubicBezTo>
                      <a:pt x="9627" y="21894"/>
                      <a:pt x="0" y="12235"/>
                      <a:pt x="0" y="334"/>
                    </a:cubicBezTo>
                    <a:cubicBezTo>
                      <a:pt x="-1" y="222"/>
                      <a:pt x="0" y="111"/>
                      <a:pt x="2" y="-1"/>
                    </a:cubicBezTo>
                  </a:path>
                  <a:path w="21600" h="21934" stroke="0" extrusionOk="0">
                    <a:moveTo>
                      <a:pt x="21529" y="21933"/>
                    </a:moveTo>
                    <a:cubicBezTo>
                      <a:pt x="9627" y="21894"/>
                      <a:pt x="0" y="12235"/>
                      <a:pt x="0" y="334"/>
                    </a:cubicBezTo>
                    <a:cubicBezTo>
                      <a:pt x="-1" y="222"/>
                      <a:pt x="0" y="111"/>
                      <a:pt x="2" y="-1"/>
                    </a:cubicBezTo>
                    <a:lnTo>
                      <a:pt x="21600" y="334"/>
                    </a:lnTo>
                    <a:close/>
                  </a:path>
                </a:pathLst>
              </a:custGeom>
              <a:noFill/>
              <a:ln w="12700" cap="rnd">
                <a:solidFill>
                  <a:schemeClr val="tx1"/>
                </a:solidFill>
                <a:prstDash val="dash"/>
                <a:round/>
                <a:headEnd/>
                <a:tailEnd/>
              </a:ln>
            </p:spPr>
            <p:txBody>
              <a:bodyPr wrap="none" anchor="ctr"/>
              <a:lstStyle/>
              <a:p>
                <a:endParaRPr lang="en-US" dirty="0"/>
              </a:p>
            </p:txBody>
          </p:sp>
          <p:sp>
            <p:nvSpPr>
              <p:cNvPr id="15775" name="Arc 194"/>
              <p:cNvSpPr>
                <a:spLocks/>
              </p:cNvSpPr>
              <p:nvPr/>
            </p:nvSpPr>
            <p:spPr bwMode="auto">
              <a:xfrm rot="10800000">
                <a:off x="739" y="3209"/>
                <a:ext cx="190" cy="7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prstDash val="dash"/>
                <a:round/>
                <a:headEnd/>
                <a:tailEnd/>
              </a:ln>
            </p:spPr>
            <p:txBody>
              <a:bodyPr wrap="none" anchor="ctr"/>
              <a:lstStyle/>
              <a:p>
                <a:endParaRPr lang="en-US" dirty="0"/>
              </a:p>
            </p:txBody>
          </p:sp>
        </p:grpSp>
        <p:grpSp>
          <p:nvGrpSpPr>
            <p:cNvPr id="15569" name="Group 195"/>
            <p:cNvGrpSpPr>
              <a:grpSpLocks/>
            </p:cNvGrpSpPr>
            <p:nvPr/>
          </p:nvGrpSpPr>
          <p:grpSpPr bwMode="auto">
            <a:xfrm>
              <a:off x="911" y="2953"/>
              <a:ext cx="384" cy="111"/>
              <a:chOff x="911" y="2947"/>
              <a:chExt cx="384" cy="111"/>
            </a:xfrm>
          </p:grpSpPr>
          <p:sp>
            <p:nvSpPr>
              <p:cNvPr id="15772" name="Arc 196"/>
              <p:cNvSpPr>
                <a:spLocks/>
              </p:cNvSpPr>
              <p:nvPr/>
            </p:nvSpPr>
            <p:spPr bwMode="auto">
              <a:xfrm>
                <a:off x="911" y="2947"/>
                <a:ext cx="190" cy="36"/>
              </a:xfrm>
              <a:custGeom>
                <a:avLst/>
                <a:gdLst>
                  <a:gd name="T0" fmla="*/ 0 w 21600"/>
                  <a:gd name="T1" fmla="*/ 0 h 21930"/>
                  <a:gd name="T2" fmla="*/ 0 w 21600"/>
                  <a:gd name="T3" fmla="*/ 0 h 21930"/>
                  <a:gd name="T4" fmla="*/ 0 w 21600"/>
                  <a:gd name="T5" fmla="*/ 0 h 21930"/>
                  <a:gd name="T6" fmla="*/ 0 60000 65536"/>
                  <a:gd name="T7" fmla="*/ 0 60000 65536"/>
                  <a:gd name="T8" fmla="*/ 0 60000 65536"/>
                  <a:gd name="T9" fmla="*/ 0 w 21600"/>
                  <a:gd name="T10" fmla="*/ 0 h 21930"/>
                  <a:gd name="T11" fmla="*/ 21600 w 21600"/>
                  <a:gd name="T12" fmla="*/ 21930 h 21930"/>
                </a:gdLst>
                <a:ahLst/>
                <a:cxnLst>
                  <a:cxn ang="T6">
                    <a:pos x="T0" y="T1"/>
                  </a:cxn>
                  <a:cxn ang="T7">
                    <a:pos x="T2" y="T3"/>
                  </a:cxn>
                  <a:cxn ang="T8">
                    <a:pos x="T4" y="T5"/>
                  </a:cxn>
                </a:cxnLst>
                <a:rect l="T9" t="T10" r="T11" b="T12"/>
                <a:pathLst>
                  <a:path w="21600" h="21930" fill="none" extrusionOk="0">
                    <a:moveTo>
                      <a:pt x="21600" y="21930"/>
                    </a:moveTo>
                    <a:cubicBezTo>
                      <a:pt x="9670" y="21930"/>
                      <a:pt x="0" y="12259"/>
                      <a:pt x="0" y="330"/>
                    </a:cubicBezTo>
                    <a:cubicBezTo>
                      <a:pt x="-1" y="219"/>
                      <a:pt x="0" y="109"/>
                      <a:pt x="2" y="-1"/>
                    </a:cubicBezTo>
                  </a:path>
                  <a:path w="21600" h="21930" stroke="0" extrusionOk="0">
                    <a:moveTo>
                      <a:pt x="21600" y="21930"/>
                    </a:moveTo>
                    <a:cubicBezTo>
                      <a:pt x="9670" y="21930"/>
                      <a:pt x="0" y="12259"/>
                      <a:pt x="0" y="330"/>
                    </a:cubicBezTo>
                    <a:cubicBezTo>
                      <a:pt x="-1" y="219"/>
                      <a:pt x="0" y="109"/>
                      <a:pt x="2" y="-1"/>
                    </a:cubicBezTo>
                    <a:lnTo>
                      <a:pt x="21600" y="330"/>
                    </a:lnTo>
                    <a:close/>
                  </a:path>
                </a:pathLst>
              </a:custGeom>
              <a:noFill/>
              <a:ln w="12700" cap="rnd">
                <a:solidFill>
                  <a:schemeClr val="tx1"/>
                </a:solidFill>
                <a:prstDash val="dash"/>
                <a:round/>
                <a:headEnd/>
                <a:tailEnd/>
              </a:ln>
            </p:spPr>
            <p:txBody>
              <a:bodyPr wrap="none" anchor="ctr"/>
              <a:lstStyle/>
              <a:p>
                <a:endParaRPr lang="en-US" dirty="0"/>
              </a:p>
            </p:txBody>
          </p:sp>
          <p:sp>
            <p:nvSpPr>
              <p:cNvPr id="15773" name="Arc 197"/>
              <p:cNvSpPr>
                <a:spLocks/>
              </p:cNvSpPr>
              <p:nvPr/>
            </p:nvSpPr>
            <p:spPr bwMode="auto">
              <a:xfrm rot="10800000">
                <a:off x="1105" y="2985"/>
                <a:ext cx="190" cy="7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prstDash val="dash"/>
                <a:round/>
                <a:headEnd/>
                <a:tailEnd/>
              </a:ln>
            </p:spPr>
            <p:txBody>
              <a:bodyPr wrap="none" anchor="ctr"/>
              <a:lstStyle/>
              <a:p>
                <a:endParaRPr lang="en-US" dirty="0"/>
              </a:p>
            </p:txBody>
          </p:sp>
        </p:grpSp>
        <p:grpSp>
          <p:nvGrpSpPr>
            <p:cNvPr id="15573" name="Group 198"/>
            <p:cNvGrpSpPr>
              <a:grpSpLocks/>
            </p:cNvGrpSpPr>
            <p:nvPr/>
          </p:nvGrpSpPr>
          <p:grpSpPr bwMode="auto">
            <a:xfrm>
              <a:off x="919" y="2967"/>
              <a:ext cx="384" cy="110"/>
              <a:chOff x="919" y="2961"/>
              <a:chExt cx="384" cy="110"/>
            </a:xfrm>
          </p:grpSpPr>
          <p:sp>
            <p:nvSpPr>
              <p:cNvPr id="15770" name="Arc 199"/>
              <p:cNvSpPr>
                <a:spLocks/>
              </p:cNvSpPr>
              <p:nvPr/>
            </p:nvSpPr>
            <p:spPr bwMode="auto">
              <a:xfrm>
                <a:off x="1113" y="2961"/>
                <a:ext cx="190" cy="36"/>
              </a:xfrm>
              <a:custGeom>
                <a:avLst/>
                <a:gdLst>
                  <a:gd name="T0" fmla="*/ 0 w 21600"/>
                  <a:gd name="T1" fmla="*/ 0 h 21935"/>
                  <a:gd name="T2" fmla="*/ 0 w 21600"/>
                  <a:gd name="T3" fmla="*/ 0 h 21935"/>
                  <a:gd name="T4" fmla="*/ 0 w 21600"/>
                  <a:gd name="T5" fmla="*/ 0 h 21935"/>
                  <a:gd name="T6" fmla="*/ 0 60000 65536"/>
                  <a:gd name="T7" fmla="*/ 0 60000 65536"/>
                  <a:gd name="T8" fmla="*/ 0 60000 65536"/>
                  <a:gd name="T9" fmla="*/ 0 w 21600"/>
                  <a:gd name="T10" fmla="*/ 0 h 21935"/>
                  <a:gd name="T11" fmla="*/ 21600 w 21600"/>
                  <a:gd name="T12" fmla="*/ 21935 h 21935"/>
                </a:gdLst>
                <a:ahLst/>
                <a:cxnLst>
                  <a:cxn ang="T6">
                    <a:pos x="T0" y="T1"/>
                  </a:cxn>
                  <a:cxn ang="T7">
                    <a:pos x="T2" y="T3"/>
                  </a:cxn>
                  <a:cxn ang="T8">
                    <a:pos x="T4" y="T5"/>
                  </a:cxn>
                </a:cxnLst>
                <a:rect l="T9" t="T10" r="T11" b="T12"/>
                <a:pathLst>
                  <a:path w="21600" h="21935" fill="none" extrusionOk="0">
                    <a:moveTo>
                      <a:pt x="21597" y="-1"/>
                    </a:moveTo>
                    <a:cubicBezTo>
                      <a:pt x="21599" y="111"/>
                      <a:pt x="21600" y="223"/>
                      <a:pt x="21600" y="335"/>
                    </a:cubicBezTo>
                    <a:cubicBezTo>
                      <a:pt x="21600" y="12264"/>
                      <a:pt x="11929" y="21934"/>
                      <a:pt x="0" y="21935"/>
                    </a:cubicBezTo>
                  </a:path>
                  <a:path w="21600" h="21935" stroke="0" extrusionOk="0">
                    <a:moveTo>
                      <a:pt x="21597" y="-1"/>
                    </a:moveTo>
                    <a:cubicBezTo>
                      <a:pt x="21599" y="111"/>
                      <a:pt x="21600" y="223"/>
                      <a:pt x="21600" y="335"/>
                    </a:cubicBezTo>
                    <a:cubicBezTo>
                      <a:pt x="21600" y="12264"/>
                      <a:pt x="11929" y="21934"/>
                      <a:pt x="0" y="21935"/>
                    </a:cubicBezTo>
                    <a:lnTo>
                      <a:pt x="0" y="335"/>
                    </a:lnTo>
                    <a:close/>
                  </a:path>
                </a:pathLst>
              </a:custGeom>
              <a:noFill/>
              <a:ln w="12700" cap="rnd">
                <a:solidFill>
                  <a:schemeClr val="tx1"/>
                </a:solidFill>
                <a:prstDash val="dash"/>
                <a:round/>
                <a:headEnd/>
                <a:tailEnd/>
              </a:ln>
            </p:spPr>
            <p:txBody>
              <a:bodyPr wrap="none" anchor="ctr"/>
              <a:lstStyle/>
              <a:p>
                <a:endParaRPr lang="en-US" dirty="0"/>
              </a:p>
            </p:txBody>
          </p:sp>
          <p:sp>
            <p:nvSpPr>
              <p:cNvPr id="15771" name="Arc 200"/>
              <p:cNvSpPr>
                <a:spLocks/>
              </p:cNvSpPr>
              <p:nvPr/>
            </p:nvSpPr>
            <p:spPr bwMode="auto">
              <a:xfrm rot="10800000">
                <a:off x="919" y="2999"/>
                <a:ext cx="190" cy="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prstDash val="dash"/>
                <a:round/>
                <a:headEnd/>
                <a:tailEnd/>
              </a:ln>
            </p:spPr>
            <p:txBody>
              <a:bodyPr wrap="none" anchor="ctr"/>
              <a:lstStyle/>
              <a:p>
                <a:endParaRPr lang="en-US" dirty="0"/>
              </a:p>
            </p:txBody>
          </p:sp>
        </p:grpSp>
      </p:grpSp>
      <p:grpSp>
        <p:nvGrpSpPr>
          <p:cNvPr id="15621" name="Group 201"/>
          <p:cNvGrpSpPr>
            <a:grpSpLocks/>
          </p:cNvGrpSpPr>
          <p:nvPr/>
        </p:nvGrpSpPr>
        <p:grpSpPr bwMode="auto">
          <a:xfrm>
            <a:off x="3622675" y="3908566"/>
            <a:ext cx="2519363" cy="1922462"/>
            <a:chOff x="164" y="1742"/>
            <a:chExt cx="2639" cy="1789"/>
          </a:xfrm>
        </p:grpSpPr>
        <p:sp>
          <p:nvSpPr>
            <p:cNvPr id="15576" name="Rectangle 202"/>
            <p:cNvSpPr>
              <a:spLocks noChangeArrowheads="1"/>
            </p:cNvSpPr>
            <p:nvPr/>
          </p:nvSpPr>
          <p:spPr bwMode="auto">
            <a:xfrm>
              <a:off x="164" y="1742"/>
              <a:ext cx="2639" cy="1387"/>
            </a:xfrm>
            <a:prstGeom prst="rect">
              <a:avLst/>
            </a:prstGeom>
            <a:noFill/>
            <a:ln w="12700">
              <a:solidFill>
                <a:schemeClr val="tx1"/>
              </a:solidFill>
              <a:miter lim="800000"/>
              <a:headEnd/>
              <a:tailEnd/>
            </a:ln>
          </p:spPr>
          <p:txBody>
            <a:bodyPr wrap="none" anchor="ctr"/>
            <a:lstStyle/>
            <a:p>
              <a:endParaRPr lang="en-US" dirty="0"/>
            </a:p>
          </p:txBody>
        </p:sp>
        <p:sp>
          <p:nvSpPr>
            <p:cNvPr id="15577" name="Line 203"/>
            <p:cNvSpPr>
              <a:spLocks noChangeShapeType="1"/>
            </p:cNvSpPr>
            <p:nvPr/>
          </p:nvSpPr>
          <p:spPr bwMode="auto">
            <a:xfrm flipV="1">
              <a:off x="1413" y="2885"/>
              <a:ext cx="0" cy="252"/>
            </a:xfrm>
            <a:prstGeom prst="line">
              <a:avLst/>
            </a:prstGeom>
            <a:noFill/>
            <a:ln w="12700">
              <a:solidFill>
                <a:schemeClr val="tx1"/>
              </a:solidFill>
              <a:round/>
              <a:headEnd/>
              <a:tailEnd/>
            </a:ln>
          </p:spPr>
          <p:txBody>
            <a:bodyPr wrap="none" anchor="ctr"/>
            <a:lstStyle/>
            <a:p>
              <a:endParaRPr lang="en-US" dirty="0"/>
            </a:p>
          </p:txBody>
        </p:sp>
        <p:sp>
          <p:nvSpPr>
            <p:cNvPr id="15578" name="Arc 204"/>
            <p:cNvSpPr>
              <a:spLocks/>
            </p:cNvSpPr>
            <p:nvPr/>
          </p:nvSpPr>
          <p:spPr bwMode="auto">
            <a:xfrm>
              <a:off x="1414" y="2927"/>
              <a:ext cx="206" cy="20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p:spPr>
          <p:txBody>
            <a:bodyPr wrap="none" anchor="ctr"/>
            <a:lstStyle/>
            <a:p>
              <a:endParaRPr lang="en-US" dirty="0"/>
            </a:p>
          </p:txBody>
        </p:sp>
        <p:sp>
          <p:nvSpPr>
            <p:cNvPr id="15579" name="Line 205"/>
            <p:cNvSpPr>
              <a:spLocks noChangeShapeType="1"/>
            </p:cNvSpPr>
            <p:nvPr/>
          </p:nvSpPr>
          <p:spPr bwMode="auto">
            <a:xfrm>
              <a:off x="1421" y="3133"/>
              <a:ext cx="195" cy="0"/>
            </a:xfrm>
            <a:prstGeom prst="line">
              <a:avLst/>
            </a:prstGeom>
            <a:noFill/>
            <a:ln w="25400">
              <a:solidFill>
                <a:schemeClr val="bg2"/>
              </a:solidFill>
              <a:round/>
              <a:headEnd/>
              <a:tailEnd/>
            </a:ln>
          </p:spPr>
          <p:txBody>
            <a:bodyPr wrap="none" anchor="ctr"/>
            <a:lstStyle/>
            <a:p>
              <a:endParaRPr lang="en-US" dirty="0"/>
            </a:p>
          </p:txBody>
        </p:sp>
        <p:sp>
          <p:nvSpPr>
            <p:cNvPr id="15580" name="Arc 206"/>
            <p:cNvSpPr>
              <a:spLocks/>
            </p:cNvSpPr>
            <p:nvPr/>
          </p:nvSpPr>
          <p:spPr bwMode="auto">
            <a:xfrm>
              <a:off x="1728" y="2971"/>
              <a:ext cx="697" cy="87"/>
            </a:xfrm>
            <a:custGeom>
              <a:avLst/>
              <a:gdLst>
                <a:gd name="T0" fmla="*/ 1 w 21631"/>
                <a:gd name="T1" fmla="*/ 0 h 21600"/>
                <a:gd name="T2" fmla="*/ 0 w 21631"/>
                <a:gd name="T3" fmla="*/ 0 h 21600"/>
                <a:gd name="T4" fmla="*/ 0 w 21631"/>
                <a:gd name="T5" fmla="*/ 0 h 21600"/>
                <a:gd name="T6" fmla="*/ 0 60000 65536"/>
                <a:gd name="T7" fmla="*/ 0 60000 65536"/>
                <a:gd name="T8" fmla="*/ 0 60000 65536"/>
                <a:gd name="T9" fmla="*/ 0 w 21631"/>
                <a:gd name="T10" fmla="*/ 0 h 21600"/>
                <a:gd name="T11" fmla="*/ 21631 w 21631"/>
                <a:gd name="T12" fmla="*/ 21600 h 21600"/>
              </a:gdLst>
              <a:ahLst/>
              <a:cxnLst>
                <a:cxn ang="T6">
                  <a:pos x="T0" y="T1"/>
                </a:cxn>
                <a:cxn ang="T7">
                  <a:pos x="T2" y="T3"/>
                </a:cxn>
                <a:cxn ang="T8">
                  <a:pos x="T4" y="T5"/>
                </a:cxn>
              </a:cxnLst>
              <a:rect l="T9" t="T10" r="T11" b="T12"/>
              <a:pathLst>
                <a:path w="21631" h="21600" fill="none" extrusionOk="0">
                  <a:moveTo>
                    <a:pt x="21631" y="0"/>
                  </a:moveTo>
                  <a:cubicBezTo>
                    <a:pt x="21631" y="11929"/>
                    <a:pt x="11960" y="21600"/>
                    <a:pt x="31" y="21600"/>
                  </a:cubicBezTo>
                  <a:cubicBezTo>
                    <a:pt x="20" y="21600"/>
                    <a:pt x="10" y="21599"/>
                    <a:pt x="0" y="21599"/>
                  </a:cubicBezTo>
                </a:path>
                <a:path w="21631" h="21600" stroke="0" extrusionOk="0">
                  <a:moveTo>
                    <a:pt x="21631" y="0"/>
                  </a:moveTo>
                  <a:cubicBezTo>
                    <a:pt x="21631" y="11929"/>
                    <a:pt x="11960" y="21600"/>
                    <a:pt x="31" y="21600"/>
                  </a:cubicBezTo>
                  <a:cubicBezTo>
                    <a:pt x="20" y="21600"/>
                    <a:pt x="10" y="21599"/>
                    <a:pt x="0" y="21599"/>
                  </a:cubicBezTo>
                  <a:lnTo>
                    <a:pt x="31" y="0"/>
                  </a:lnTo>
                  <a:close/>
                </a:path>
              </a:pathLst>
            </a:custGeom>
            <a:noFill/>
            <a:ln w="12700" cap="rnd">
              <a:solidFill>
                <a:schemeClr val="tx1"/>
              </a:solidFill>
              <a:prstDash val="sysDot"/>
              <a:round/>
              <a:headEnd/>
              <a:tailEnd/>
            </a:ln>
          </p:spPr>
          <p:txBody>
            <a:bodyPr wrap="none" anchor="ctr"/>
            <a:lstStyle/>
            <a:p>
              <a:endParaRPr lang="en-US" dirty="0"/>
            </a:p>
          </p:txBody>
        </p:sp>
        <p:sp>
          <p:nvSpPr>
            <p:cNvPr id="15581" name="Rectangle 207"/>
            <p:cNvSpPr>
              <a:spLocks noChangeArrowheads="1"/>
            </p:cNvSpPr>
            <p:nvPr/>
          </p:nvSpPr>
          <p:spPr bwMode="auto">
            <a:xfrm>
              <a:off x="368" y="1908"/>
              <a:ext cx="365" cy="191"/>
            </a:xfrm>
            <a:prstGeom prst="rect">
              <a:avLst/>
            </a:prstGeom>
            <a:noFill/>
            <a:ln w="12700">
              <a:solidFill>
                <a:schemeClr val="tx1"/>
              </a:solidFill>
              <a:miter lim="800000"/>
              <a:headEnd/>
              <a:tailEnd/>
            </a:ln>
          </p:spPr>
          <p:txBody>
            <a:bodyPr wrap="none" anchor="ctr"/>
            <a:lstStyle/>
            <a:p>
              <a:endParaRPr lang="en-US" dirty="0"/>
            </a:p>
          </p:txBody>
        </p:sp>
        <p:sp>
          <p:nvSpPr>
            <p:cNvPr id="15582" name="Rectangle 208"/>
            <p:cNvSpPr>
              <a:spLocks noChangeArrowheads="1"/>
            </p:cNvSpPr>
            <p:nvPr/>
          </p:nvSpPr>
          <p:spPr bwMode="auto">
            <a:xfrm>
              <a:off x="393" y="1932"/>
              <a:ext cx="301" cy="28"/>
            </a:xfrm>
            <a:prstGeom prst="rect">
              <a:avLst/>
            </a:prstGeom>
            <a:gradFill rotWithShape="0">
              <a:gsLst>
                <a:gs pos="0">
                  <a:srgbClr val="000000"/>
                </a:gs>
                <a:gs pos="50000">
                  <a:srgbClr val="EFE7C9"/>
                </a:gs>
                <a:gs pos="100000">
                  <a:srgbClr val="000000"/>
                </a:gs>
              </a:gsLst>
              <a:lin ang="5400000" scaled="1"/>
            </a:gradFill>
            <a:ln w="12700">
              <a:noFill/>
              <a:miter lim="800000"/>
              <a:headEnd/>
              <a:tailEnd/>
            </a:ln>
          </p:spPr>
          <p:txBody>
            <a:bodyPr wrap="none" anchor="ctr"/>
            <a:lstStyle/>
            <a:p>
              <a:endParaRPr lang="en-US" dirty="0"/>
            </a:p>
          </p:txBody>
        </p:sp>
        <p:sp>
          <p:nvSpPr>
            <p:cNvPr id="15583" name="Rectangle 209"/>
            <p:cNvSpPr>
              <a:spLocks noChangeArrowheads="1"/>
            </p:cNvSpPr>
            <p:nvPr/>
          </p:nvSpPr>
          <p:spPr bwMode="auto">
            <a:xfrm>
              <a:off x="393" y="1932"/>
              <a:ext cx="15"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584" name="Rectangle 210"/>
            <p:cNvSpPr>
              <a:spLocks noChangeArrowheads="1"/>
            </p:cNvSpPr>
            <p:nvPr/>
          </p:nvSpPr>
          <p:spPr bwMode="auto">
            <a:xfrm>
              <a:off x="694" y="1932"/>
              <a:ext cx="17"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585" name="Rectangle 211"/>
            <p:cNvSpPr>
              <a:spLocks noChangeArrowheads="1"/>
            </p:cNvSpPr>
            <p:nvPr/>
          </p:nvSpPr>
          <p:spPr bwMode="auto">
            <a:xfrm>
              <a:off x="393" y="1989"/>
              <a:ext cx="301" cy="28"/>
            </a:xfrm>
            <a:prstGeom prst="rect">
              <a:avLst/>
            </a:prstGeom>
            <a:gradFill rotWithShape="0">
              <a:gsLst>
                <a:gs pos="0">
                  <a:srgbClr val="000000"/>
                </a:gs>
                <a:gs pos="50000">
                  <a:srgbClr val="EFE7C9"/>
                </a:gs>
                <a:gs pos="100000">
                  <a:srgbClr val="000000"/>
                </a:gs>
              </a:gsLst>
              <a:lin ang="5400000" scaled="1"/>
            </a:gradFill>
            <a:ln w="12700">
              <a:noFill/>
              <a:miter lim="800000"/>
              <a:headEnd/>
              <a:tailEnd/>
            </a:ln>
          </p:spPr>
          <p:txBody>
            <a:bodyPr wrap="none" anchor="ctr"/>
            <a:lstStyle/>
            <a:p>
              <a:endParaRPr lang="en-US" dirty="0"/>
            </a:p>
          </p:txBody>
        </p:sp>
        <p:sp>
          <p:nvSpPr>
            <p:cNvPr id="15586" name="Rectangle 212"/>
            <p:cNvSpPr>
              <a:spLocks noChangeArrowheads="1"/>
            </p:cNvSpPr>
            <p:nvPr/>
          </p:nvSpPr>
          <p:spPr bwMode="auto">
            <a:xfrm>
              <a:off x="393" y="1989"/>
              <a:ext cx="15"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587" name="Rectangle 213"/>
            <p:cNvSpPr>
              <a:spLocks noChangeArrowheads="1"/>
            </p:cNvSpPr>
            <p:nvPr/>
          </p:nvSpPr>
          <p:spPr bwMode="auto">
            <a:xfrm>
              <a:off x="694" y="1989"/>
              <a:ext cx="17"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588" name="Rectangle 214"/>
            <p:cNvSpPr>
              <a:spLocks noChangeArrowheads="1"/>
            </p:cNvSpPr>
            <p:nvPr/>
          </p:nvSpPr>
          <p:spPr bwMode="auto">
            <a:xfrm>
              <a:off x="393" y="2046"/>
              <a:ext cx="301" cy="29"/>
            </a:xfrm>
            <a:prstGeom prst="rect">
              <a:avLst/>
            </a:prstGeom>
            <a:gradFill rotWithShape="0">
              <a:gsLst>
                <a:gs pos="0">
                  <a:srgbClr val="000000"/>
                </a:gs>
                <a:gs pos="50000">
                  <a:srgbClr val="EFE7C9"/>
                </a:gs>
                <a:gs pos="100000">
                  <a:srgbClr val="000000"/>
                </a:gs>
              </a:gsLst>
              <a:lin ang="5400000" scaled="1"/>
            </a:gradFill>
            <a:ln w="12700">
              <a:noFill/>
              <a:miter lim="800000"/>
              <a:headEnd/>
              <a:tailEnd/>
            </a:ln>
          </p:spPr>
          <p:txBody>
            <a:bodyPr wrap="none" anchor="ctr"/>
            <a:lstStyle/>
            <a:p>
              <a:endParaRPr lang="en-US" dirty="0"/>
            </a:p>
          </p:txBody>
        </p:sp>
        <p:sp>
          <p:nvSpPr>
            <p:cNvPr id="15589" name="Rectangle 215"/>
            <p:cNvSpPr>
              <a:spLocks noChangeArrowheads="1"/>
            </p:cNvSpPr>
            <p:nvPr/>
          </p:nvSpPr>
          <p:spPr bwMode="auto">
            <a:xfrm>
              <a:off x="393" y="2046"/>
              <a:ext cx="15" cy="29"/>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590" name="Rectangle 216"/>
            <p:cNvSpPr>
              <a:spLocks noChangeArrowheads="1"/>
            </p:cNvSpPr>
            <p:nvPr/>
          </p:nvSpPr>
          <p:spPr bwMode="auto">
            <a:xfrm>
              <a:off x="694" y="2046"/>
              <a:ext cx="17" cy="29"/>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591" name="Rectangle 217"/>
            <p:cNvSpPr>
              <a:spLocks noChangeArrowheads="1"/>
            </p:cNvSpPr>
            <p:nvPr/>
          </p:nvSpPr>
          <p:spPr bwMode="auto">
            <a:xfrm>
              <a:off x="1014" y="1908"/>
              <a:ext cx="364" cy="191"/>
            </a:xfrm>
            <a:prstGeom prst="rect">
              <a:avLst/>
            </a:prstGeom>
            <a:noFill/>
            <a:ln w="12700">
              <a:solidFill>
                <a:schemeClr val="tx1"/>
              </a:solidFill>
              <a:miter lim="800000"/>
              <a:headEnd/>
              <a:tailEnd/>
            </a:ln>
          </p:spPr>
          <p:txBody>
            <a:bodyPr wrap="none" anchor="ctr"/>
            <a:lstStyle/>
            <a:p>
              <a:endParaRPr lang="en-US" dirty="0"/>
            </a:p>
          </p:txBody>
        </p:sp>
        <p:sp>
          <p:nvSpPr>
            <p:cNvPr id="15592" name="Rectangle 218"/>
            <p:cNvSpPr>
              <a:spLocks noChangeArrowheads="1"/>
            </p:cNvSpPr>
            <p:nvPr/>
          </p:nvSpPr>
          <p:spPr bwMode="auto">
            <a:xfrm>
              <a:off x="1037" y="1932"/>
              <a:ext cx="301" cy="28"/>
            </a:xfrm>
            <a:prstGeom prst="rect">
              <a:avLst/>
            </a:prstGeom>
            <a:gradFill rotWithShape="0">
              <a:gsLst>
                <a:gs pos="0">
                  <a:srgbClr val="000000"/>
                </a:gs>
                <a:gs pos="50000">
                  <a:srgbClr val="EFE7C9"/>
                </a:gs>
                <a:gs pos="100000">
                  <a:srgbClr val="000000"/>
                </a:gs>
              </a:gsLst>
              <a:lin ang="5400000" scaled="1"/>
            </a:gradFill>
            <a:ln w="12700">
              <a:noFill/>
              <a:miter lim="800000"/>
              <a:headEnd/>
              <a:tailEnd/>
            </a:ln>
          </p:spPr>
          <p:txBody>
            <a:bodyPr wrap="none" anchor="ctr"/>
            <a:lstStyle/>
            <a:p>
              <a:endParaRPr lang="en-US" dirty="0"/>
            </a:p>
          </p:txBody>
        </p:sp>
        <p:sp>
          <p:nvSpPr>
            <p:cNvPr id="15593" name="Rectangle 219"/>
            <p:cNvSpPr>
              <a:spLocks noChangeArrowheads="1"/>
            </p:cNvSpPr>
            <p:nvPr/>
          </p:nvSpPr>
          <p:spPr bwMode="auto">
            <a:xfrm>
              <a:off x="1037" y="1932"/>
              <a:ext cx="15"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594" name="Rectangle 220"/>
            <p:cNvSpPr>
              <a:spLocks noChangeArrowheads="1"/>
            </p:cNvSpPr>
            <p:nvPr/>
          </p:nvSpPr>
          <p:spPr bwMode="auto">
            <a:xfrm>
              <a:off x="1338" y="1932"/>
              <a:ext cx="16"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595" name="Rectangle 221"/>
            <p:cNvSpPr>
              <a:spLocks noChangeArrowheads="1"/>
            </p:cNvSpPr>
            <p:nvPr/>
          </p:nvSpPr>
          <p:spPr bwMode="auto">
            <a:xfrm>
              <a:off x="1037" y="1989"/>
              <a:ext cx="301" cy="28"/>
            </a:xfrm>
            <a:prstGeom prst="rect">
              <a:avLst/>
            </a:prstGeom>
            <a:gradFill rotWithShape="0">
              <a:gsLst>
                <a:gs pos="0">
                  <a:srgbClr val="000000"/>
                </a:gs>
                <a:gs pos="50000">
                  <a:srgbClr val="EFE7C9"/>
                </a:gs>
                <a:gs pos="100000">
                  <a:srgbClr val="000000"/>
                </a:gs>
              </a:gsLst>
              <a:lin ang="5400000" scaled="1"/>
            </a:gradFill>
            <a:ln w="12700">
              <a:noFill/>
              <a:miter lim="800000"/>
              <a:headEnd/>
              <a:tailEnd/>
            </a:ln>
          </p:spPr>
          <p:txBody>
            <a:bodyPr wrap="none" anchor="ctr"/>
            <a:lstStyle/>
            <a:p>
              <a:endParaRPr lang="en-US" dirty="0"/>
            </a:p>
          </p:txBody>
        </p:sp>
        <p:sp>
          <p:nvSpPr>
            <p:cNvPr id="15596" name="Rectangle 222"/>
            <p:cNvSpPr>
              <a:spLocks noChangeArrowheads="1"/>
            </p:cNvSpPr>
            <p:nvPr/>
          </p:nvSpPr>
          <p:spPr bwMode="auto">
            <a:xfrm>
              <a:off x="1037" y="1989"/>
              <a:ext cx="15"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597" name="Rectangle 223"/>
            <p:cNvSpPr>
              <a:spLocks noChangeArrowheads="1"/>
            </p:cNvSpPr>
            <p:nvPr/>
          </p:nvSpPr>
          <p:spPr bwMode="auto">
            <a:xfrm>
              <a:off x="1338" y="1989"/>
              <a:ext cx="16"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598" name="Rectangle 224"/>
            <p:cNvSpPr>
              <a:spLocks noChangeArrowheads="1"/>
            </p:cNvSpPr>
            <p:nvPr/>
          </p:nvSpPr>
          <p:spPr bwMode="auto">
            <a:xfrm>
              <a:off x="1037" y="2046"/>
              <a:ext cx="301" cy="29"/>
            </a:xfrm>
            <a:prstGeom prst="rect">
              <a:avLst/>
            </a:prstGeom>
            <a:gradFill rotWithShape="0">
              <a:gsLst>
                <a:gs pos="0">
                  <a:srgbClr val="000000"/>
                </a:gs>
                <a:gs pos="50000">
                  <a:srgbClr val="EFE7C9"/>
                </a:gs>
                <a:gs pos="100000">
                  <a:srgbClr val="000000"/>
                </a:gs>
              </a:gsLst>
              <a:lin ang="5400000" scaled="1"/>
            </a:gradFill>
            <a:ln w="12700">
              <a:noFill/>
              <a:miter lim="800000"/>
              <a:headEnd/>
              <a:tailEnd/>
            </a:ln>
          </p:spPr>
          <p:txBody>
            <a:bodyPr wrap="none" anchor="ctr"/>
            <a:lstStyle/>
            <a:p>
              <a:endParaRPr lang="en-US" dirty="0"/>
            </a:p>
          </p:txBody>
        </p:sp>
        <p:sp>
          <p:nvSpPr>
            <p:cNvPr id="15599" name="Rectangle 225"/>
            <p:cNvSpPr>
              <a:spLocks noChangeArrowheads="1"/>
            </p:cNvSpPr>
            <p:nvPr/>
          </p:nvSpPr>
          <p:spPr bwMode="auto">
            <a:xfrm>
              <a:off x="1037" y="2046"/>
              <a:ext cx="15" cy="29"/>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600" name="Rectangle 226"/>
            <p:cNvSpPr>
              <a:spLocks noChangeArrowheads="1"/>
            </p:cNvSpPr>
            <p:nvPr/>
          </p:nvSpPr>
          <p:spPr bwMode="auto">
            <a:xfrm>
              <a:off x="1338" y="2046"/>
              <a:ext cx="16" cy="29"/>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601" name="Rectangle 227"/>
            <p:cNvSpPr>
              <a:spLocks noChangeArrowheads="1"/>
            </p:cNvSpPr>
            <p:nvPr/>
          </p:nvSpPr>
          <p:spPr bwMode="auto">
            <a:xfrm>
              <a:off x="1624" y="1908"/>
              <a:ext cx="365" cy="191"/>
            </a:xfrm>
            <a:prstGeom prst="rect">
              <a:avLst/>
            </a:prstGeom>
            <a:noFill/>
            <a:ln w="12700">
              <a:solidFill>
                <a:schemeClr val="tx1"/>
              </a:solidFill>
              <a:miter lim="800000"/>
              <a:headEnd/>
              <a:tailEnd/>
            </a:ln>
          </p:spPr>
          <p:txBody>
            <a:bodyPr wrap="none" anchor="ctr"/>
            <a:lstStyle/>
            <a:p>
              <a:endParaRPr lang="en-US" dirty="0"/>
            </a:p>
          </p:txBody>
        </p:sp>
        <p:sp>
          <p:nvSpPr>
            <p:cNvPr id="15602" name="Rectangle 228"/>
            <p:cNvSpPr>
              <a:spLocks noChangeArrowheads="1"/>
            </p:cNvSpPr>
            <p:nvPr/>
          </p:nvSpPr>
          <p:spPr bwMode="auto">
            <a:xfrm>
              <a:off x="1647" y="1932"/>
              <a:ext cx="302" cy="28"/>
            </a:xfrm>
            <a:prstGeom prst="rect">
              <a:avLst/>
            </a:prstGeom>
            <a:gradFill rotWithShape="0">
              <a:gsLst>
                <a:gs pos="0">
                  <a:srgbClr val="000000"/>
                </a:gs>
                <a:gs pos="50000">
                  <a:srgbClr val="EFE7C9"/>
                </a:gs>
                <a:gs pos="100000">
                  <a:srgbClr val="000000"/>
                </a:gs>
              </a:gsLst>
              <a:lin ang="5400000" scaled="1"/>
            </a:gradFill>
            <a:ln w="12700">
              <a:noFill/>
              <a:miter lim="800000"/>
              <a:headEnd/>
              <a:tailEnd/>
            </a:ln>
          </p:spPr>
          <p:txBody>
            <a:bodyPr wrap="none" anchor="ctr"/>
            <a:lstStyle/>
            <a:p>
              <a:endParaRPr lang="en-US" dirty="0"/>
            </a:p>
          </p:txBody>
        </p:sp>
        <p:sp>
          <p:nvSpPr>
            <p:cNvPr id="15603" name="Rectangle 229"/>
            <p:cNvSpPr>
              <a:spLocks noChangeArrowheads="1"/>
            </p:cNvSpPr>
            <p:nvPr/>
          </p:nvSpPr>
          <p:spPr bwMode="auto">
            <a:xfrm>
              <a:off x="1647" y="1932"/>
              <a:ext cx="17"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604" name="Rectangle 230"/>
            <p:cNvSpPr>
              <a:spLocks noChangeArrowheads="1"/>
            </p:cNvSpPr>
            <p:nvPr/>
          </p:nvSpPr>
          <p:spPr bwMode="auto">
            <a:xfrm>
              <a:off x="1949" y="1932"/>
              <a:ext cx="15"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605" name="Rectangle 231"/>
            <p:cNvSpPr>
              <a:spLocks noChangeArrowheads="1"/>
            </p:cNvSpPr>
            <p:nvPr/>
          </p:nvSpPr>
          <p:spPr bwMode="auto">
            <a:xfrm>
              <a:off x="1647" y="1989"/>
              <a:ext cx="302" cy="28"/>
            </a:xfrm>
            <a:prstGeom prst="rect">
              <a:avLst/>
            </a:prstGeom>
            <a:gradFill rotWithShape="0">
              <a:gsLst>
                <a:gs pos="0">
                  <a:srgbClr val="000000"/>
                </a:gs>
                <a:gs pos="50000">
                  <a:srgbClr val="EFE7C9"/>
                </a:gs>
                <a:gs pos="100000">
                  <a:srgbClr val="000000"/>
                </a:gs>
              </a:gsLst>
              <a:lin ang="5400000" scaled="1"/>
            </a:gradFill>
            <a:ln w="12700">
              <a:noFill/>
              <a:miter lim="800000"/>
              <a:headEnd/>
              <a:tailEnd/>
            </a:ln>
          </p:spPr>
          <p:txBody>
            <a:bodyPr wrap="none" anchor="ctr"/>
            <a:lstStyle/>
            <a:p>
              <a:endParaRPr lang="en-US" dirty="0"/>
            </a:p>
          </p:txBody>
        </p:sp>
        <p:sp>
          <p:nvSpPr>
            <p:cNvPr id="15606" name="Rectangle 232"/>
            <p:cNvSpPr>
              <a:spLocks noChangeArrowheads="1"/>
            </p:cNvSpPr>
            <p:nvPr/>
          </p:nvSpPr>
          <p:spPr bwMode="auto">
            <a:xfrm>
              <a:off x="1647" y="1989"/>
              <a:ext cx="17"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607" name="Rectangle 233"/>
            <p:cNvSpPr>
              <a:spLocks noChangeArrowheads="1"/>
            </p:cNvSpPr>
            <p:nvPr/>
          </p:nvSpPr>
          <p:spPr bwMode="auto">
            <a:xfrm>
              <a:off x="1949" y="1989"/>
              <a:ext cx="15"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608" name="Rectangle 234"/>
            <p:cNvSpPr>
              <a:spLocks noChangeArrowheads="1"/>
            </p:cNvSpPr>
            <p:nvPr/>
          </p:nvSpPr>
          <p:spPr bwMode="auto">
            <a:xfrm>
              <a:off x="1647" y="2046"/>
              <a:ext cx="302" cy="29"/>
            </a:xfrm>
            <a:prstGeom prst="rect">
              <a:avLst/>
            </a:prstGeom>
            <a:gradFill rotWithShape="0">
              <a:gsLst>
                <a:gs pos="0">
                  <a:srgbClr val="000000"/>
                </a:gs>
                <a:gs pos="50000">
                  <a:srgbClr val="EFE7C9"/>
                </a:gs>
                <a:gs pos="100000">
                  <a:srgbClr val="000000"/>
                </a:gs>
              </a:gsLst>
              <a:lin ang="5400000" scaled="1"/>
            </a:gradFill>
            <a:ln w="12700">
              <a:noFill/>
              <a:miter lim="800000"/>
              <a:headEnd/>
              <a:tailEnd/>
            </a:ln>
          </p:spPr>
          <p:txBody>
            <a:bodyPr wrap="none" anchor="ctr"/>
            <a:lstStyle/>
            <a:p>
              <a:endParaRPr lang="en-US" dirty="0"/>
            </a:p>
          </p:txBody>
        </p:sp>
        <p:sp>
          <p:nvSpPr>
            <p:cNvPr id="15609" name="Rectangle 235"/>
            <p:cNvSpPr>
              <a:spLocks noChangeArrowheads="1"/>
            </p:cNvSpPr>
            <p:nvPr/>
          </p:nvSpPr>
          <p:spPr bwMode="auto">
            <a:xfrm>
              <a:off x="1647" y="2046"/>
              <a:ext cx="17" cy="29"/>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610" name="Rectangle 236"/>
            <p:cNvSpPr>
              <a:spLocks noChangeArrowheads="1"/>
            </p:cNvSpPr>
            <p:nvPr/>
          </p:nvSpPr>
          <p:spPr bwMode="auto">
            <a:xfrm>
              <a:off x="1949" y="2046"/>
              <a:ext cx="15" cy="29"/>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611" name="Rectangle 237"/>
            <p:cNvSpPr>
              <a:spLocks noChangeArrowheads="1"/>
            </p:cNvSpPr>
            <p:nvPr/>
          </p:nvSpPr>
          <p:spPr bwMode="auto">
            <a:xfrm>
              <a:off x="2268" y="1908"/>
              <a:ext cx="364" cy="191"/>
            </a:xfrm>
            <a:prstGeom prst="rect">
              <a:avLst/>
            </a:prstGeom>
            <a:noFill/>
            <a:ln w="12700">
              <a:solidFill>
                <a:schemeClr val="tx1"/>
              </a:solidFill>
              <a:miter lim="800000"/>
              <a:headEnd/>
              <a:tailEnd/>
            </a:ln>
          </p:spPr>
          <p:txBody>
            <a:bodyPr wrap="none" anchor="ctr"/>
            <a:lstStyle/>
            <a:p>
              <a:endParaRPr lang="en-US" dirty="0"/>
            </a:p>
          </p:txBody>
        </p:sp>
        <p:sp>
          <p:nvSpPr>
            <p:cNvPr id="15612" name="Rectangle 238"/>
            <p:cNvSpPr>
              <a:spLocks noChangeArrowheads="1"/>
            </p:cNvSpPr>
            <p:nvPr/>
          </p:nvSpPr>
          <p:spPr bwMode="auto">
            <a:xfrm>
              <a:off x="2292" y="1932"/>
              <a:ext cx="302" cy="28"/>
            </a:xfrm>
            <a:prstGeom prst="rect">
              <a:avLst/>
            </a:prstGeom>
            <a:gradFill rotWithShape="0">
              <a:gsLst>
                <a:gs pos="0">
                  <a:srgbClr val="000000"/>
                </a:gs>
                <a:gs pos="50000">
                  <a:srgbClr val="EFE7C9"/>
                </a:gs>
                <a:gs pos="100000">
                  <a:srgbClr val="000000"/>
                </a:gs>
              </a:gsLst>
              <a:lin ang="5400000" scaled="1"/>
            </a:gradFill>
            <a:ln w="12700">
              <a:noFill/>
              <a:miter lim="800000"/>
              <a:headEnd/>
              <a:tailEnd/>
            </a:ln>
          </p:spPr>
          <p:txBody>
            <a:bodyPr wrap="none" anchor="ctr"/>
            <a:lstStyle/>
            <a:p>
              <a:endParaRPr lang="en-US" dirty="0"/>
            </a:p>
          </p:txBody>
        </p:sp>
        <p:sp>
          <p:nvSpPr>
            <p:cNvPr id="15613" name="Rectangle 239"/>
            <p:cNvSpPr>
              <a:spLocks noChangeArrowheads="1"/>
            </p:cNvSpPr>
            <p:nvPr/>
          </p:nvSpPr>
          <p:spPr bwMode="auto">
            <a:xfrm>
              <a:off x="2292" y="1932"/>
              <a:ext cx="16"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614" name="Rectangle 240"/>
            <p:cNvSpPr>
              <a:spLocks noChangeArrowheads="1"/>
            </p:cNvSpPr>
            <p:nvPr/>
          </p:nvSpPr>
          <p:spPr bwMode="auto">
            <a:xfrm>
              <a:off x="2594" y="1932"/>
              <a:ext cx="16"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615" name="Rectangle 241"/>
            <p:cNvSpPr>
              <a:spLocks noChangeArrowheads="1"/>
            </p:cNvSpPr>
            <p:nvPr/>
          </p:nvSpPr>
          <p:spPr bwMode="auto">
            <a:xfrm>
              <a:off x="2292" y="1989"/>
              <a:ext cx="302" cy="28"/>
            </a:xfrm>
            <a:prstGeom prst="rect">
              <a:avLst/>
            </a:prstGeom>
            <a:gradFill rotWithShape="0">
              <a:gsLst>
                <a:gs pos="0">
                  <a:srgbClr val="000000"/>
                </a:gs>
                <a:gs pos="50000">
                  <a:srgbClr val="EFE7C9"/>
                </a:gs>
                <a:gs pos="100000">
                  <a:srgbClr val="000000"/>
                </a:gs>
              </a:gsLst>
              <a:lin ang="5400000" scaled="1"/>
            </a:gradFill>
            <a:ln w="12700">
              <a:noFill/>
              <a:miter lim="800000"/>
              <a:headEnd/>
              <a:tailEnd/>
            </a:ln>
          </p:spPr>
          <p:txBody>
            <a:bodyPr wrap="none" anchor="ctr"/>
            <a:lstStyle/>
            <a:p>
              <a:endParaRPr lang="en-US" dirty="0"/>
            </a:p>
          </p:txBody>
        </p:sp>
        <p:sp>
          <p:nvSpPr>
            <p:cNvPr id="15616" name="Rectangle 242"/>
            <p:cNvSpPr>
              <a:spLocks noChangeArrowheads="1"/>
            </p:cNvSpPr>
            <p:nvPr/>
          </p:nvSpPr>
          <p:spPr bwMode="auto">
            <a:xfrm>
              <a:off x="2292" y="1989"/>
              <a:ext cx="16"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617" name="Rectangle 243"/>
            <p:cNvSpPr>
              <a:spLocks noChangeArrowheads="1"/>
            </p:cNvSpPr>
            <p:nvPr/>
          </p:nvSpPr>
          <p:spPr bwMode="auto">
            <a:xfrm>
              <a:off x="2594" y="1989"/>
              <a:ext cx="16"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618" name="Rectangle 244"/>
            <p:cNvSpPr>
              <a:spLocks noChangeArrowheads="1"/>
            </p:cNvSpPr>
            <p:nvPr/>
          </p:nvSpPr>
          <p:spPr bwMode="auto">
            <a:xfrm>
              <a:off x="2292" y="2046"/>
              <a:ext cx="302" cy="29"/>
            </a:xfrm>
            <a:prstGeom prst="rect">
              <a:avLst/>
            </a:prstGeom>
            <a:gradFill rotWithShape="0">
              <a:gsLst>
                <a:gs pos="0">
                  <a:srgbClr val="000000"/>
                </a:gs>
                <a:gs pos="50000">
                  <a:srgbClr val="EFE7C9"/>
                </a:gs>
                <a:gs pos="100000">
                  <a:srgbClr val="000000"/>
                </a:gs>
              </a:gsLst>
              <a:lin ang="5400000" scaled="1"/>
            </a:gradFill>
            <a:ln w="12700">
              <a:noFill/>
              <a:miter lim="800000"/>
              <a:headEnd/>
              <a:tailEnd/>
            </a:ln>
          </p:spPr>
          <p:txBody>
            <a:bodyPr wrap="none" anchor="ctr"/>
            <a:lstStyle/>
            <a:p>
              <a:endParaRPr lang="en-US" dirty="0"/>
            </a:p>
          </p:txBody>
        </p:sp>
        <p:sp>
          <p:nvSpPr>
            <p:cNvPr id="15619" name="Rectangle 245"/>
            <p:cNvSpPr>
              <a:spLocks noChangeArrowheads="1"/>
            </p:cNvSpPr>
            <p:nvPr/>
          </p:nvSpPr>
          <p:spPr bwMode="auto">
            <a:xfrm>
              <a:off x="2292" y="2046"/>
              <a:ext cx="16" cy="29"/>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620" name="Rectangle 246"/>
            <p:cNvSpPr>
              <a:spLocks noChangeArrowheads="1"/>
            </p:cNvSpPr>
            <p:nvPr/>
          </p:nvSpPr>
          <p:spPr bwMode="auto">
            <a:xfrm>
              <a:off x="2594" y="2046"/>
              <a:ext cx="16" cy="29"/>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grpSp>
          <p:nvGrpSpPr>
            <p:cNvPr id="15622" name="Group 247"/>
            <p:cNvGrpSpPr>
              <a:grpSpLocks/>
            </p:cNvGrpSpPr>
            <p:nvPr/>
          </p:nvGrpSpPr>
          <p:grpSpPr bwMode="auto">
            <a:xfrm>
              <a:off x="368" y="2338"/>
              <a:ext cx="2264" cy="190"/>
              <a:chOff x="368" y="2338"/>
              <a:chExt cx="2264" cy="190"/>
            </a:xfrm>
          </p:grpSpPr>
          <p:sp>
            <p:nvSpPr>
              <p:cNvPr id="15699" name="Rectangle 248"/>
              <p:cNvSpPr>
                <a:spLocks noChangeArrowheads="1"/>
              </p:cNvSpPr>
              <p:nvPr/>
            </p:nvSpPr>
            <p:spPr bwMode="auto">
              <a:xfrm>
                <a:off x="368" y="2338"/>
                <a:ext cx="365" cy="190"/>
              </a:xfrm>
              <a:prstGeom prst="rect">
                <a:avLst/>
              </a:prstGeom>
              <a:noFill/>
              <a:ln w="12700">
                <a:solidFill>
                  <a:schemeClr val="tx1"/>
                </a:solidFill>
                <a:miter lim="800000"/>
                <a:headEnd/>
                <a:tailEnd/>
              </a:ln>
            </p:spPr>
            <p:txBody>
              <a:bodyPr wrap="none" anchor="ctr"/>
              <a:lstStyle/>
              <a:p>
                <a:endParaRPr lang="en-US" dirty="0"/>
              </a:p>
            </p:txBody>
          </p:sp>
          <p:sp>
            <p:nvSpPr>
              <p:cNvPr id="15700" name="Rectangle 249"/>
              <p:cNvSpPr>
                <a:spLocks noChangeArrowheads="1"/>
              </p:cNvSpPr>
              <p:nvPr/>
            </p:nvSpPr>
            <p:spPr bwMode="auto">
              <a:xfrm>
                <a:off x="393" y="2363"/>
                <a:ext cx="301" cy="27"/>
              </a:xfrm>
              <a:prstGeom prst="rect">
                <a:avLst/>
              </a:prstGeom>
              <a:gradFill rotWithShape="0">
                <a:gsLst>
                  <a:gs pos="0">
                    <a:srgbClr val="000000"/>
                  </a:gs>
                  <a:gs pos="50000">
                    <a:srgbClr val="EFE7C9"/>
                  </a:gs>
                  <a:gs pos="100000">
                    <a:srgbClr val="000000"/>
                  </a:gs>
                </a:gsLst>
                <a:lin ang="5400000" scaled="1"/>
              </a:gradFill>
              <a:ln w="12700">
                <a:noFill/>
                <a:miter lim="800000"/>
                <a:headEnd/>
                <a:tailEnd/>
              </a:ln>
            </p:spPr>
            <p:txBody>
              <a:bodyPr wrap="none" anchor="ctr"/>
              <a:lstStyle/>
              <a:p>
                <a:endParaRPr lang="en-US" dirty="0"/>
              </a:p>
            </p:txBody>
          </p:sp>
          <p:sp>
            <p:nvSpPr>
              <p:cNvPr id="15701" name="Rectangle 250"/>
              <p:cNvSpPr>
                <a:spLocks noChangeArrowheads="1"/>
              </p:cNvSpPr>
              <p:nvPr/>
            </p:nvSpPr>
            <p:spPr bwMode="auto">
              <a:xfrm>
                <a:off x="393" y="2363"/>
                <a:ext cx="15" cy="27"/>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702" name="Rectangle 251"/>
              <p:cNvSpPr>
                <a:spLocks noChangeArrowheads="1"/>
              </p:cNvSpPr>
              <p:nvPr/>
            </p:nvSpPr>
            <p:spPr bwMode="auto">
              <a:xfrm>
                <a:off x="694" y="2363"/>
                <a:ext cx="17" cy="27"/>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703" name="Rectangle 252"/>
              <p:cNvSpPr>
                <a:spLocks noChangeArrowheads="1"/>
              </p:cNvSpPr>
              <p:nvPr/>
            </p:nvSpPr>
            <p:spPr bwMode="auto">
              <a:xfrm>
                <a:off x="393" y="2420"/>
                <a:ext cx="301" cy="29"/>
              </a:xfrm>
              <a:prstGeom prst="rect">
                <a:avLst/>
              </a:prstGeom>
              <a:gradFill rotWithShape="0">
                <a:gsLst>
                  <a:gs pos="0">
                    <a:srgbClr val="000000"/>
                  </a:gs>
                  <a:gs pos="50000">
                    <a:srgbClr val="EFE7C9"/>
                  </a:gs>
                  <a:gs pos="100000">
                    <a:srgbClr val="000000"/>
                  </a:gs>
                </a:gsLst>
                <a:lin ang="5400000" scaled="1"/>
              </a:gradFill>
              <a:ln w="12700">
                <a:noFill/>
                <a:miter lim="800000"/>
                <a:headEnd/>
                <a:tailEnd/>
              </a:ln>
            </p:spPr>
            <p:txBody>
              <a:bodyPr wrap="none" anchor="ctr"/>
              <a:lstStyle/>
              <a:p>
                <a:endParaRPr lang="en-US" dirty="0"/>
              </a:p>
            </p:txBody>
          </p:sp>
          <p:sp>
            <p:nvSpPr>
              <p:cNvPr id="15704" name="Rectangle 253"/>
              <p:cNvSpPr>
                <a:spLocks noChangeArrowheads="1"/>
              </p:cNvSpPr>
              <p:nvPr/>
            </p:nvSpPr>
            <p:spPr bwMode="auto">
              <a:xfrm>
                <a:off x="393" y="2420"/>
                <a:ext cx="15" cy="29"/>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705" name="Rectangle 254"/>
              <p:cNvSpPr>
                <a:spLocks noChangeArrowheads="1"/>
              </p:cNvSpPr>
              <p:nvPr/>
            </p:nvSpPr>
            <p:spPr bwMode="auto">
              <a:xfrm>
                <a:off x="694" y="2420"/>
                <a:ext cx="17" cy="29"/>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706" name="Rectangle 255"/>
              <p:cNvSpPr>
                <a:spLocks noChangeArrowheads="1"/>
              </p:cNvSpPr>
              <p:nvPr/>
            </p:nvSpPr>
            <p:spPr bwMode="auto">
              <a:xfrm>
                <a:off x="393" y="2477"/>
                <a:ext cx="301" cy="28"/>
              </a:xfrm>
              <a:prstGeom prst="rect">
                <a:avLst/>
              </a:prstGeom>
              <a:gradFill rotWithShape="0">
                <a:gsLst>
                  <a:gs pos="0">
                    <a:srgbClr val="000000"/>
                  </a:gs>
                  <a:gs pos="50000">
                    <a:srgbClr val="EFE7C9"/>
                  </a:gs>
                  <a:gs pos="100000">
                    <a:srgbClr val="000000"/>
                  </a:gs>
                </a:gsLst>
                <a:lin ang="5400000" scaled="1"/>
              </a:gradFill>
              <a:ln w="12700">
                <a:noFill/>
                <a:miter lim="800000"/>
                <a:headEnd/>
                <a:tailEnd/>
              </a:ln>
            </p:spPr>
            <p:txBody>
              <a:bodyPr wrap="none" anchor="ctr"/>
              <a:lstStyle/>
              <a:p>
                <a:endParaRPr lang="en-US" dirty="0"/>
              </a:p>
            </p:txBody>
          </p:sp>
          <p:sp>
            <p:nvSpPr>
              <p:cNvPr id="15707" name="Rectangle 256"/>
              <p:cNvSpPr>
                <a:spLocks noChangeArrowheads="1"/>
              </p:cNvSpPr>
              <p:nvPr/>
            </p:nvSpPr>
            <p:spPr bwMode="auto">
              <a:xfrm>
                <a:off x="393" y="2477"/>
                <a:ext cx="15"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708" name="Rectangle 257"/>
              <p:cNvSpPr>
                <a:spLocks noChangeArrowheads="1"/>
              </p:cNvSpPr>
              <p:nvPr/>
            </p:nvSpPr>
            <p:spPr bwMode="auto">
              <a:xfrm>
                <a:off x="694" y="2477"/>
                <a:ext cx="17"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709" name="Rectangle 258"/>
              <p:cNvSpPr>
                <a:spLocks noChangeArrowheads="1"/>
              </p:cNvSpPr>
              <p:nvPr/>
            </p:nvSpPr>
            <p:spPr bwMode="auto">
              <a:xfrm>
                <a:off x="1014" y="2338"/>
                <a:ext cx="364" cy="190"/>
              </a:xfrm>
              <a:prstGeom prst="rect">
                <a:avLst/>
              </a:prstGeom>
              <a:noFill/>
              <a:ln w="12700">
                <a:solidFill>
                  <a:schemeClr val="tx1"/>
                </a:solidFill>
                <a:miter lim="800000"/>
                <a:headEnd/>
                <a:tailEnd/>
              </a:ln>
            </p:spPr>
            <p:txBody>
              <a:bodyPr wrap="none" anchor="ctr"/>
              <a:lstStyle/>
              <a:p>
                <a:endParaRPr lang="en-US" dirty="0"/>
              </a:p>
            </p:txBody>
          </p:sp>
          <p:sp>
            <p:nvSpPr>
              <p:cNvPr id="15710" name="Rectangle 259"/>
              <p:cNvSpPr>
                <a:spLocks noChangeArrowheads="1"/>
              </p:cNvSpPr>
              <p:nvPr/>
            </p:nvSpPr>
            <p:spPr bwMode="auto">
              <a:xfrm>
                <a:off x="1037" y="2363"/>
                <a:ext cx="301" cy="27"/>
              </a:xfrm>
              <a:prstGeom prst="rect">
                <a:avLst/>
              </a:prstGeom>
              <a:gradFill rotWithShape="0">
                <a:gsLst>
                  <a:gs pos="0">
                    <a:srgbClr val="000000"/>
                  </a:gs>
                  <a:gs pos="50000">
                    <a:srgbClr val="EFE7C9"/>
                  </a:gs>
                  <a:gs pos="100000">
                    <a:srgbClr val="000000"/>
                  </a:gs>
                </a:gsLst>
                <a:lin ang="5400000" scaled="1"/>
              </a:gradFill>
              <a:ln w="12700">
                <a:noFill/>
                <a:miter lim="800000"/>
                <a:headEnd/>
                <a:tailEnd/>
              </a:ln>
            </p:spPr>
            <p:txBody>
              <a:bodyPr wrap="none" anchor="ctr"/>
              <a:lstStyle/>
              <a:p>
                <a:endParaRPr lang="en-US" dirty="0"/>
              </a:p>
            </p:txBody>
          </p:sp>
          <p:sp>
            <p:nvSpPr>
              <p:cNvPr id="15711" name="Rectangle 260"/>
              <p:cNvSpPr>
                <a:spLocks noChangeArrowheads="1"/>
              </p:cNvSpPr>
              <p:nvPr/>
            </p:nvSpPr>
            <p:spPr bwMode="auto">
              <a:xfrm>
                <a:off x="1037" y="2363"/>
                <a:ext cx="15" cy="27"/>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712" name="Rectangle 261"/>
              <p:cNvSpPr>
                <a:spLocks noChangeArrowheads="1"/>
              </p:cNvSpPr>
              <p:nvPr/>
            </p:nvSpPr>
            <p:spPr bwMode="auto">
              <a:xfrm>
                <a:off x="1338" y="2363"/>
                <a:ext cx="16" cy="27"/>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713" name="Rectangle 262"/>
              <p:cNvSpPr>
                <a:spLocks noChangeArrowheads="1"/>
              </p:cNvSpPr>
              <p:nvPr/>
            </p:nvSpPr>
            <p:spPr bwMode="auto">
              <a:xfrm>
                <a:off x="1037" y="2420"/>
                <a:ext cx="301" cy="29"/>
              </a:xfrm>
              <a:prstGeom prst="rect">
                <a:avLst/>
              </a:prstGeom>
              <a:gradFill rotWithShape="0">
                <a:gsLst>
                  <a:gs pos="0">
                    <a:srgbClr val="000000"/>
                  </a:gs>
                  <a:gs pos="50000">
                    <a:srgbClr val="EFE7C9"/>
                  </a:gs>
                  <a:gs pos="100000">
                    <a:srgbClr val="000000"/>
                  </a:gs>
                </a:gsLst>
                <a:lin ang="5400000" scaled="1"/>
              </a:gradFill>
              <a:ln w="12700">
                <a:noFill/>
                <a:miter lim="800000"/>
                <a:headEnd/>
                <a:tailEnd/>
              </a:ln>
            </p:spPr>
            <p:txBody>
              <a:bodyPr wrap="none" anchor="ctr"/>
              <a:lstStyle/>
              <a:p>
                <a:endParaRPr lang="en-US" dirty="0"/>
              </a:p>
            </p:txBody>
          </p:sp>
          <p:sp>
            <p:nvSpPr>
              <p:cNvPr id="15714" name="Rectangle 263"/>
              <p:cNvSpPr>
                <a:spLocks noChangeArrowheads="1"/>
              </p:cNvSpPr>
              <p:nvPr/>
            </p:nvSpPr>
            <p:spPr bwMode="auto">
              <a:xfrm>
                <a:off x="1037" y="2420"/>
                <a:ext cx="15" cy="29"/>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715" name="Rectangle 264"/>
              <p:cNvSpPr>
                <a:spLocks noChangeArrowheads="1"/>
              </p:cNvSpPr>
              <p:nvPr/>
            </p:nvSpPr>
            <p:spPr bwMode="auto">
              <a:xfrm>
                <a:off x="1338" y="2420"/>
                <a:ext cx="16" cy="29"/>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716" name="Rectangle 265"/>
              <p:cNvSpPr>
                <a:spLocks noChangeArrowheads="1"/>
              </p:cNvSpPr>
              <p:nvPr/>
            </p:nvSpPr>
            <p:spPr bwMode="auto">
              <a:xfrm>
                <a:off x="1037" y="2477"/>
                <a:ext cx="301" cy="28"/>
              </a:xfrm>
              <a:prstGeom prst="rect">
                <a:avLst/>
              </a:prstGeom>
              <a:gradFill rotWithShape="0">
                <a:gsLst>
                  <a:gs pos="0">
                    <a:srgbClr val="000000"/>
                  </a:gs>
                  <a:gs pos="50000">
                    <a:srgbClr val="EFE7C9"/>
                  </a:gs>
                  <a:gs pos="100000">
                    <a:srgbClr val="000000"/>
                  </a:gs>
                </a:gsLst>
                <a:lin ang="5400000" scaled="1"/>
              </a:gradFill>
              <a:ln w="12700">
                <a:noFill/>
                <a:miter lim="800000"/>
                <a:headEnd/>
                <a:tailEnd/>
              </a:ln>
            </p:spPr>
            <p:txBody>
              <a:bodyPr wrap="none" anchor="ctr"/>
              <a:lstStyle/>
              <a:p>
                <a:endParaRPr lang="en-US" dirty="0"/>
              </a:p>
            </p:txBody>
          </p:sp>
          <p:sp>
            <p:nvSpPr>
              <p:cNvPr id="15717" name="Rectangle 266"/>
              <p:cNvSpPr>
                <a:spLocks noChangeArrowheads="1"/>
              </p:cNvSpPr>
              <p:nvPr/>
            </p:nvSpPr>
            <p:spPr bwMode="auto">
              <a:xfrm>
                <a:off x="1037" y="2477"/>
                <a:ext cx="15"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718" name="Rectangle 267"/>
              <p:cNvSpPr>
                <a:spLocks noChangeArrowheads="1"/>
              </p:cNvSpPr>
              <p:nvPr/>
            </p:nvSpPr>
            <p:spPr bwMode="auto">
              <a:xfrm>
                <a:off x="1338" y="2477"/>
                <a:ext cx="16"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719" name="Rectangle 268"/>
              <p:cNvSpPr>
                <a:spLocks noChangeArrowheads="1"/>
              </p:cNvSpPr>
              <p:nvPr/>
            </p:nvSpPr>
            <p:spPr bwMode="auto">
              <a:xfrm>
                <a:off x="1624" y="2338"/>
                <a:ext cx="365" cy="190"/>
              </a:xfrm>
              <a:prstGeom prst="rect">
                <a:avLst/>
              </a:prstGeom>
              <a:noFill/>
              <a:ln w="12700">
                <a:solidFill>
                  <a:schemeClr val="tx1"/>
                </a:solidFill>
                <a:miter lim="800000"/>
                <a:headEnd/>
                <a:tailEnd/>
              </a:ln>
            </p:spPr>
            <p:txBody>
              <a:bodyPr wrap="none" anchor="ctr"/>
              <a:lstStyle/>
              <a:p>
                <a:endParaRPr lang="en-US" dirty="0"/>
              </a:p>
            </p:txBody>
          </p:sp>
          <p:sp>
            <p:nvSpPr>
              <p:cNvPr id="15720" name="Rectangle 269"/>
              <p:cNvSpPr>
                <a:spLocks noChangeArrowheads="1"/>
              </p:cNvSpPr>
              <p:nvPr/>
            </p:nvSpPr>
            <p:spPr bwMode="auto">
              <a:xfrm>
                <a:off x="1647" y="2363"/>
                <a:ext cx="302" cy="27"/>
              </a:xfrm>
              <a:prstGeom prst="rect">
                <a:avLst/>
              </a:prstGeom>
              <a:gradFill rotWithShape="0">
                <a:gsLst>
                  <a:gs pos="0">
                    <a:srgbClr val="000000"/>
                  </a:gs>
                  <a:gs pos="50000">
                    <a:srgbClr val="EFE7C9"/>
                  </a:gs>
                  <a:gs pos="100000">
                    <a:srgbClr val="000000"/>
                  </a:gs>
                </a:gsLst>
                <a:lin ang="5400000" scaled="1"/>
              </a:gradFill>
              <a:ln w="12700">
                <a:noFill/>
                <a:miter lim="800000"/>
                <a:headEnd/>
                <a:tailEnd/>
              </a:ln>
            </p:spPr>
            <p:txBody>
              <a:bodyPr wrap="none" anchor="ctr"/>
              <a:lstStyle/>
              <a:p>
                <a:endParaRPr lang="en-US" dirty="0"/>
              </a:p>
            </p:txBody>
          </p:sp>
          <p:sp>
            <p:nvSpPr>
              <p:cNvPr id="15721" name="Rectangle 270"/>
              <p:cNvSpPr>
                <a:spLocks noChangeArrowheads="1"/>
              </p:cNvSpPr>
              <p:nvPr/>
            </p:nvSpPr>
            <p:spPr bwMode="auto">
              <a:xfrm>
                <a:off x="1647" y="2363"/>
                <a:ext cx="17" cy="27"/>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722" name="Rectangle 271"/>
              <p:cNvSpPr>
                <a:spLocks noChangeArrowheads="1"/>
              </p:cNvSpPr>
              <p:nvPr/>
            </p:nvSpPr>
            <p:spPr bwMode="auto">
              <a:xfrm>
                <a:off x="1949" y="2363"/>
                <a:ext cx="15" cy="27"/>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723" name="Rectangle 272"/>
              <p:cNvSpPr>
                <a:spLocks noChangeArrowheads="1"/>
              </p:cNvSpPr>
              <p:nvPr/>
            </p:nvSpPr>
            <p:spPr bwMode="auto">
              <a:xfrm>
                <a:off x="1647" y="2420"/>
                <a:ext cx="302" cy="29"/>
              </a:xfrm>
              <a:prstGeom prst="rect">
                <a:avLst/>
              </a:prstGeom>
              <a:gradFill rotWithShape="0">
                <a:gsLst>
                  <a:gs pos="0">
                    <a:srgbClr val="000000"/>
                  </a:gs>
                  <a:gs pos="50000">
                    <a:srgbClr val="EFE7C9"/>
                  </a:gs>
                  <a:gs pos="100000">
                    <a:srgbClr val="000000"/>
                  </a:gs>
                </a:gsLst>
                <a:lin ang="5400000" scaled="1"/>
              </a:gradFill>
              <a:ln w="12700">
                <a:noFill/>
                <a:miter lim="800000"/>
                <a:headEnd/>
                <a:tailEnd/>
              </a:ln>
            </p:spPr>
            <p:txBody>
              <a:bodyPr wrap="none" anchor="ctr"/>
              <a:lstStyle/>
              <a:p>
                <a:endParaRPr lang="en-US" dirty="0"/>
              </a:p>
            </p:txBody>
          </p:sp>
          <p:sp>
            <p:nvSpPr>
              <p:cNvPr id="15724" name="Rectangle 273"/>
              <p:cNvSpPr>
                <a:spLocks noChangeArrowheads="1"/>
              </p:cNvSpPr>
              <p:nvPr/>
            </p:nvSpPr>
            <p:spPr bwMode="auto">
              <a:xfrm>
                <a:off x="1647" y="2420"/>
                <a:ext cx="17" cy="29"/>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725" name="Rectangle 274"/>
              <p:cNvSpPr>
                <a:spLocks noChangeArrowheads="1"/>
              </p:cNvSpPr>
              <p:nvPr/>
            </p:nvSpPr>
            <p:spPr bwMode="auto">
              <a:xfrm>
                <a:off x="1949" y="2420"/>
                <a:ext cx="15" cy="29"/>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726" name="Rectangle 275"/>
              <p:cNvSpPr>
                <a:spLocks noChangeArrowheads="1"/>
              </p:cNvSpPr>
              <p:nvPr/>
            </p:nvSpPr>
            <p:spPr bwMode="auto">
              <a:xfrm>
                <a:off x="1647" y="2477"/>
                <a:ext cx="302" cy="28"/>
              </a:xfrm>
              <a:prstGeom prst="rect">
                <a:avLst/>
              </a:prstGeom>
              <a:gradFill rotWithShape="0">
                <a:gsLst>
                  <a:gs pos="0">
                    <a:srgbClr val="000000"/>
                  </a:gs>
                  <a:gs pos="50000">
                    <a:srgbClr val="EFE7C9"/>
                  </a:gs>
                  <a:gs pos="100000">
                    <a:srgbClr val="000000"/>
                  </a:gs>
                </a:gsLst>
                <a:lin ang="5400000" scaled="1"/>
              </a:gradFill>
              <a:ln w="12700">
                <a:noFill/>
                <a:miter lim="800000"/>
                <a:headEnd/>
                <a:tailEnd/>
              </a:ln>
            </p:spPr>
            <p:txBody>
              <a:bodyPr wrap="none" anchor="ctr"/>
              <a:lstStyle/>
              <a:p>
                <a:endParaRPr lang="en-US" dirty="0"/>
              </a:p>
            </p:txBody>
          </p:sp>
          <p:sp>
            <p:nvSpPr>
              <p:cNvPr id="15727" name="Rectangle 276"/>
              <p:cNvSpPr>
                <a:spLocks noChangeArrowheads="1"/>
              </p:cNvSpPr>
              <p:nvPr/>
            </p:nvSpPr>
            <p:spPr bwMode="auto">
              <a:xfrm>
                <a:off x="1647" y="2477"/>
                <a:ext cx="17"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728" name="Rectangle 277"/>
              <p:cNvSpPr>
                <a:spLocks noChangeArrowheads="1"/>
              </p:cNvSpPr>
              <p:nvPr/>
            </p:nvSpPr>
            <p:spPr bwMode="auto">
              <a:xfrm>
                <a:off x="1949" y="2477"/>
                <a:ext cx="15"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729" name="Rectangle 278"/>
              <p:cNvSpPr>
                <a:spLocks noChangeArrowheads="1"/>
              </p:cNvSpPr>
              <p:nvPr/>
            </p:nvSpPr>
            <p:spPr bwMode="auto">
              <a:xfrm>
                <a:off x="2268" y="2338"/>
                <a:ext cx="364" cy="190"/>
              </a:xfrm>
              <a:prstGeom prst="rect">
                <a:avLst/>
              </a:prstGeom>
              <a:noFill/>
              <a:ln w="12700">
                <a:solidFill>
                  <a:schemeClr val="tx1"/>
                </a:solidFill>
                <a:miter lim="800000"/>
                <a:headEnd/>
                <a:tailEnd/>
              </a:ln>
            </p:spPr>
            <p:txBody>
              <a:bodyPr wrap="none" anchor="ctr"/>
              <a:lstStyle/>
              <a:p>
                <a:endParaRPr lang="en-US" dirty="0"/>
              </a:p>
            </p:txBody>
          </p:sp>
          <p:sp>
            <p:nvSpPr>
              <p:cNvPr id="15730" name="Rectangle 279"/>
              <p:cNvSpPr>
                <a:spLocks noChangeArrowheads="1"/>
              </p:cNvSpPr>
              <p:nvPr/>
            </p:nvSpPr>
            <p:spPr bwMode="auto">
              <a:xfrm>
                <a:off x="2292" y="2363"/>
                <a:ext cx="302" cy="27"/>
              </a:xfrm>
              <a:prstGeom prst="rect">
                <a:avLst/>
              </a:prstGeom>
              <a:gradFill rotWithShape="0">
                <a:gsLst>
                  <a:gs pos="0">
                    <a:srgbClr val="000000"/>
                  </a:gs>
                  <a:gs pos="50000">
                    <a:srgbClr val="EFE7C9"/>
                  </a:gs>
                  <a:gs pos="100000">
                    <a:srgbClr val="000000"/>
                  </a:gs>
                </a:gsLst>
                <a:lin ang="5400000" scaled="1"/>
              </a:gradFill>
              <a:ln w="12700">
                <a:noFill/>
                <a:miter lim="800000"/>
                <a:headEnd/>
                <a:tailEnd/>
              </a:ln>
            </p:spPr>
            <p:txBody>
              <a:bodyPr wrap="none" anchor="ctr"/>
              <a:lstStyle/>
              <a:p>
                <a:endParaRPr lang="en-US" dirty="0"/>
              </a:p>
            </p:txBody>
          </p:sp>
          <p:sp>
            <p:nvSpPr>
              <p:cNvPr id="15731" name="Rectangle 280"/>
              <p:cNvSpPr>
                <a:spLocks noChangeArrowheads="1"/>
              </p:cNvSpPr>
              <p:nvPr/>
            </p:nvSpPr>
            <p:spPr bwMode="auto">
              <a:xfrm>
                <a:off x="2292" y="2363"/>
                <a:ext cx="16" cy="27"/>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732" name="Rectangle 281"/>
              <p:cNvSpPr>
                <a:spLocks noChangeArrowheads="1"/>
              </p:cNvSpPr>
              <p:nvPr/>
            </p:nvSpPr>
            <p:spPr bwMode="auto">
              <a:xfrm>
                <a:off x="2594" y="2363"/>
                <a:ext cx="16" cy="27"/>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733" name="Rectangle 282"/>
              <p:cNvSpPr>
                <a:spLocks noChangeArrowheads="1"/>
              </p:cNvSpPr>
              <p:nvPr/>
            </p:nvSpPr>
            <p:spPr bwMode="auto">
              <a:xfrm>
                <a:off x="2292" y="2420"/>
                <a:ext cx="302" cy="29"/>
              </a:xfrm>
              <a:prstGeom prst="rect">
                <a:avLst/>
              </a:prstGeom>
              <a:gradFill rotWithShape="0">
                <a:gsLst>
                  <a:gs pos="0">
                    <a:srgbClr val="000000"/>
                  </a:gs>
                  <a:gs pos="50000">
                    <a:srgbClr val="EFE7C9"/>
                  </a:gs>
                  <a:gs pos="100000">
                    <a:srgbClr val="000000"/>
                  </a:gs>
                </a:gsLst>
                <a:lin ang="5400000" scaled="1"/>
              </a:gradFill>
              <a:ln w="12700">
                <a:noFill/>
                <a:miter lim="800000"/>
                <a:headEnd/>
                <a:tailEnd/>
              </a:ln>
            </p:spPr>
            <p:txBody>
              <a:bodyPr wrap="none" anchor="ctr"/>
              <a:lstStyle/>
              <a:p>
                <a:endParaRPr lang="en-US" dirty="0"/>
              </a:p>
            </p:txBody>
          </p:sp>
          <p:sp>
            <p:nvSpPr>
              <p:cNvPr id="15734" name="Rectangle 283"/>
              <p:cNvSpPr>
                <a:spLocks noChangeArrowheads="1"/>
              </p:cNvSpPr>
              <p:nvPr/>
            </p:nvSpPr>
            <p:spPr bwMode="auto">
              <a:xfrm>
                <a:off x="2292" y="2420"/>
                <a:ext cx="16" cy="29"/>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735" name="Rectangle 284"/>
              <p:cNvSpPr>
                <a:spLocks noChangeArrowheads="1"/>
              </p:cNvSpPr>
              <p:nvPr/>
            </p:nvSpPr>
            <p:spPr bwMode="auto">
              <a:xfrm>
                <a:off x="2594" y="2420"/>
                <a:ext cx="16" cy="29"/>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736" name="Rectangle 285"/>
              <p:cNvSpPr>
                <a:spLocks noChangeArrowheads="1"/>
              </p:cNvSpPr>
              <p:nvPr/>
            </p:nvSpPr>
            <p:spPr bwMode="auto">
              <a:xfrm>
                <a:off x="2292" y="2477"/>
                <a:ext cx="302" cy="28"/>
              </a:xfrm>
              <a:prstGeom prst="rect">
                <a:avLst/>
              </a:prstGeom>
              <a:gradFill rotWithShape="0">
                <a:gsLst>
                  <a:gs pos="0">
                    <a:srgbClr val="000000"/>
                  </a:gs>
                  <a:gs pos="50000">
                    <a:srgbClr val="EFE7C9"/>
                  </a:gs>
                  <a:gs pos="100000">
                    <a:srgbClr val="000000"/>
                  </a:gs>
                </a:gsLst>
                <a:lin ang="5400000" scaled="1"/>
              </a:gradFill>
              <a:ln w="12700">
                <a:noFill/>
                <a:miter lim="800000"/>
                <a:headEnd/>
                <a:tailEnd/>
              </a:ln>
            </p:spPr>
            <p:txBody>
              <a:bodyPr wrap="none" anchor="ctr"/>
              <a:lstStyle/>
              <a:p>
                <a:endParaRPr lang="en-US" dirty="0"/>
              </a:p>
            </p:txBody>
          </p:sp>
          <p:sp>
            <p:nvSpPr>
              <p:cNvPr id="15737" name="Rectangle 286"/>
              <p:cNvSpPr>
                <a:spLocks noChangeArrowheads="1"/>
              </p:cNvSpPr>
              <p:nvPr/>
            </p:nvSpPr>
            <p:spPr bwMode="auto">
              <a:xfrm>
                <a:off x="2292" y="2477"/>
                <a:ext cx="16"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738" name="Rectangle 287"/>
              <p:cNvSpPr>
                <a:spLocks noChangeArrowheads="1"/>
              </p:cNvSpPr>
              <p:nvPr/>
            </p:nvSpPr>
            <p:spPr bwMode="auto">
              <a:xfrm>
                <a:off x="2594" y="2477"/>
                <a:ext cx="16"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grpSp>
        <p:grpSp>
          <p:nvGrpSpPr>
            <p:cNvPr id="15623" name="Group 288"/>
            <p:cNvGrpSpPr>
              <a:grpSpLocks/>
            </p:cNvGrpSpPr>
            <p:nvPr/>
          </p:nvGrpSpPr>
          <p:grpSpPr bwMode="auto">
            <a:xfrm>
              <a:off x="2012" y="2824"/>
              <a:ext cx="233" cy="66"/>
              <a:chOff x="2012" y="2824"/>
              <a:chExt cx="233" cy="66"/>
            </a:xfrm>
          </p:grpSpPr>
          <p:sp>
            <p:nvSpPr>
              <p:cNvPr id="15697" name="Arc 289"/>
              <p:cNvSpPr>
                <a:spLocks/>
              </p:cNvSpPr>
              <p:nvPr/>
            </p:nvSpPr>
            <p:spPr bwMode="auto">
              <a:xfrm>
                <a:off x="2128" y="2824"/>
                <a:ext cx="117" cy="66"/>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1" y="0"/>
                    </a:moveTo>
                    <a:cubicBezTo>
                      <a:pt x="11800" y="0"/>
                      <a:pt x="21417" y="9470"/>
                      <a:pt x="21597" y="21269"/>
                    </a:cubicBezTo>
                  </a:path>
                  <a:path w="21597" h="21600" stroke="0" extrusionOk="0">
                    <a:moveTo>
                      <a:pt x="-1" y="0"/>
                    </a:moveTo>
                    <a:cubicBezTo>
                      <a:pt x="11800" y="0"/>
                      <a:pt x="21417" y="9470"/>
                      <a:pt x="21597" y="21269"/>
                    </a:cubicBezTo>
                    <a:lnTo>
                      <a:pt x="0" y="21600"/>
                    </a:lnTo>
                    <a:close/>
                  </a:path>
                </a:pathLst>
              </a:custGeom>
              <a:noFill/>
              <a:ln w="12700" cap="rnd">
                <a:solidFill>
                  <a:schemeClr val="tx1"/>
                </a:solidFill>
                <a:prstDash val="sysDot"/>
                <a:round/>
                <a:headEnd/>
                <a:tailEnd/>
              </a:ln>
            </p:spPr>
            <p:txBody>
              <a:bodyPr wrap="none" anchor="ctr"/>
              <a:lstStyle/>
              <a:p>
                <a:endParaRPr lang="en-US" dirty="0"/>
              </a:p>
            </p:txBody>
          </p:sp>
          <p:sp>
            <p:nvSpPr>
              <p:cNvPr id="15698" name="Arc 290"/>
              <p:cNvSpPr>
                <a:spLocks/>
              </p:cNvSpPr>
              <p:nvPr/>
            </p:nvSpPr>
            <p:spPr bwMode="auto">
              <a:xfrm>
                <a:off x="2012" y="2825"/>
                <a:ext cx="117" cy="65"/>
              </a:xfrm>
              <a:custGeom>
                <a:avLst/>
                <a:gdLst>
                  <a:gd name="T0" fmla="*/ 0 w 21597"/>
                  <a:gd name="T1" fmla="*/ 0 h 21599"/>
                  <a:gd name="T2" fmla="*/ 0 w 21597"/>
                  <a:gd name="T3" fmla="*/ 0 h 21599"/>
                  <a:gd name="T4" fmla="*/ 0 w 21597"/>
                  <a:gd name="T5" fmla="*/ 0 h 21599"/>
                  <a:gd name="T6" fmla="*/ 0 60000 65536"/>
                  <a:gd name="T7" fmla="*/ 0 60000 65536"/>
                  <a:gd name="T8" fmla="*/ 0 60000 65536"/>
                  <a:gd name="T9" fmla="*/ 0 w 21597"/>
                  <a:gd name="T10" fmla="*/ 0 h 21599"/>
                  <a:gd name="T11" fmla="*/ 21597 w 21597"/>
                  <a:gd name="T12" fmla="*/ 21599 h 21599"/>
                </a:gdLst>
                <a:ahLst/>
                <a:cxnLst>
                  <a:cxn ang="T6">
                    <a:pos x="T0" y="T1"/>
                  </a:cxn>
                  <a:cxn ang="T7">
                    <a:pos x="T2" y="T3"/>
                  </a:cxn>
                  <a:cxn ang="T8">
                    <a:pos x="T4" y="T5"/>
                  </a:cxn>
                </a:cxnLst>
                <a:rect l="T9" t="T10" r="T11" b="T12"/>
                <a:pathLst>
                  <a:path w="21597" h="21599" fill="none" extrusionOk="0">
                    <a:moveTo>
                      <a:pt x="-1" y="21268"/>
                    </a:moveTo>
                    <a:cubicBezTo>
                      <a:pt x="178" y="9540"/>
                      <a:pt x="9684" y="99"/>
                      <a:pt x="21413" y="-1"/>
                    </a:cubicBezTo>
                  </a:path>
                  <a:path w="21597" h="21599" stroke="0" extrusionOk="0">
                    <a:moveTo>
                      <a:pt x="-1" y="21268"/>
                    </a:moveTo>
                    <a:cubicBezTo>
                      <a:pt x="178" y="9540"/>
                      <a:pt x="9684" y="99"/>
                      <a:pt x="21413" y="-1"/>
                    </a:cubicBezTo>
                    <a:lnTo>
                      <a:pt x="21597" y="21599"/>
                    </a:lnTo>
                    <a:close/>
                  </a:path>
                </a:pathLst>
              </a:custGeom>
              <a:noFill/>
              <a:ln w="12700" cap="rnd">
                <a:solidFill>
                  <a:schemeClr val="tx1"/>
                </a:solidFill>
                <a:prstDash val="sysDot"/>
                <a:round/>
                <a:headEnd/>
                <a:tailEnd/>
              </a:ln>
            </p:spPr>
            <p:txBody>
              <a:bodyPr wrap="none" anchor="ctr"/>
              <a:lstStyle/>
              <a:p>
                <a:endParaRPr lang="en-US" dirty="0"/>
              </a:p>
            </p:txBody>
          </p:sp>
        </p:grpSp>
        <p:grpSp>
          <p:nvGrpSpPr>
            <p:cNvPr id="15624" name="Group 291"/>
            <p:cNvGrpSpPr>
              <a:grpSpLocks/>
            </p:cNvGrpSpPr>
            <p:nvPr/>
          </p:nvGrpSpPr>
          <p:grpSpPr bwMode="auto">
            <a:xfrm>
              <a:off x="2012" y="2405"/>
              <a:ext cx="233" cy="66"/>
              <a:chOff x="2012" y="2405"/>
              <a:chExt cx="233" cy="66"/>
            </a:xfrm>
          </p:grpSpPr>
          <p:sp>
            <p:nvSpPr>
              <p:cNvPr id="15695" name="Arc 292"/>
              <p:cNvSpPr>
                <a:spLocks/>
              </p:cNvSpPr>
              <p:nvPr/>
            </p:nvSpPr>
            <p:spPr bwMode="auto">
              <a:xfrm>
                <a:off x="2128" y="2405"/>
                <a:ext cx="117" cy="6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prstDash val="sysDot"/>
                <a:round/>
                <a:headEnd/>
                <a:tailEnd/>
              </a:ln>
            </p:spPr>
            <p:txBody>
              <a:bodyPr wrap="none" anchor="ctr"/>
              <a:lstStyle/>
              <a:p>
                <a:endParaRPr lang="en-US" dirty="0"/>
              </a:p>
            </p:txBody>
          </p:sp>
          <p:sp>
            <p:nvSpPr>
              <p:cNvPr id="15696" name="Arc 293"/>
              <p:cNvSpPr>
                <a:spLocks/>
              </p:cNvSpPr>
              <p:nvPr/>
            </p:nvSpPr>
            <p:spPr bwMode="auto">
              <a:xfrm>
                <a:off x="2012" y="2405"/>
                <a:ext cx="117" cy="6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41"/>
                      <a:pt x="9558" y="101"/>
                      <a:pt x="21414" y="-1"/>
                    </a:cubicBezTo>
                  </a:path>
                  <a:path w="21600" h="21599" stroke="0" extrusionOk="0">
                    <a:moveTo>
                      <a:pt x="0" y="21599"/>
                    </a:moveTo>
                    <a:cubicBezTo>
                      <a:pt x="0" y="9741"/>
                      <a:pt x="9558" y="101"/>
                      <a:pt x="21414" y="-1"/>
                    </a:cubicBezTo>
                    <a:lnTo>
                      <a:pt x="21600" y="21599"/>
                    </a:lnTo>
                    <a:close/>
                  </a:path>
                </a:pathLst>
              </a:custGeom>
              <a:noFill/>
              <a:ln w="12700" cap="rnd">
                <a:solidFill>
                  <a:schemeClr val="tx1"/>
                </a:solidFill>
                <a:prstDash val="sysDot"/>
                <a:round/>
                <a:headEnd/>
                <a:tailEnd/>
              </a:ln>
            </p:spPr>
            <p:txBody>
              <a:bodyPr wrap="none" anchor="ctr"/>
              <a:lstStyle/>
              <a:p>
                <a:endParaRPr lang="en-US" dirty="0"/>
              </a:p>
            </p:txBody>
          </p:sp>
        </p:grpSp>
        <p:grpSp>
          <p:nvGrpSpPr>
            <p:cNvPr id="15625" name="Group 294"/>
            <p:cNvGrpSpPr>
              <a:grpSpLocks/>
            </p:cNvGrpSpPr>
            <p:nvPr/>
          </p:nvGrpSpPr>
          <p:grpSpPr bwMode="auto">
            <a:xfrm>
              <a:off x="2012" y="1952"/>
              <a:ext cx="233" cy="66"/>
              <a:chOff x="2012" y="1952"/>
              <a:chExt cx="233" cy="66"/>
            </a:xfrm>
          </p:grpSpPr>
          <p:sp>
            <p:nvSpPr>
              <p:cNvPr id="15693" name="Arc 295"/>
              <p:cNvSpPr>
                <a:spLocks/>
              </p:cNvSpPr>
              <p:nvPr/>
            </p:nvSpPr>
            <p:spPr bwMode="auto">
              <a:xfrm>
                <a:off x="2128" y="1952"/>
                <a:ext cx="117" cy="6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prstDash val="sysDot"/>
                <a:round/>
                <a:headEnd/>
                <a:tailEnd/>
              </a:ln>
            </p:spPr>
            <p:txBody>
              <a:bodyPr wrap="none" anchor="ctr"/>
              <a:lstStyle/>
              <a:p>
                <a:endParaRPr lang="en-US" dirty="0"/>
              </a:p>
            </p:txBody>
          </p:sp>
          <p:sp>
            <p:nvSpPr>
              <p:cNvPr id="15694" name="Arc 296"/>
              <p:cNvSpPr>
                <a:spLocks/>
              </p:cNvSpPr>
              <p:nvPr/>
            </p:nvSpPr>
            <p:spPr bwMode="auto">
              <a:xfrm>
                <a:off x="2012" y="1952"/>
                <a:ext cx="117" cy="6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41"/>
                      <a:pt x="9558" y="101"/>
                      <a:pt x="21414" y="-1"/>
                    </a:cubicBezTo>
                  </a:path>
                  <a:path w="21600" h="21599" stroke="0" extrusionOk="0">
                    <a:moveTo>
                      <a:pt x="0" y="21599"/>
                    </a:moveTo>
                    <a:cubicBezTo>
                      <a:pt x="0" y="9741"/>
                      <a:pt x="9558" y="101"/>
                      <a:pt x="21414" y="-1"/>
                    </a:cubicBezTo>
                    <a:lnTo>
                      <a:pt x="21600" y="21599"/>
                    </a:lnTo>
                    <a:close/>
                  </a:path>
                </a:pathLst>
              </a:custGeom>
              <a:noFill/>
              <a:ln w="12700" cap="rnd">
                <a:solidFill>
                  <a:schemeClr val="tx1"/>
                </a:solidFill>
                <a:prstDash val="sysDot"/>
                <a:round/>
                <a:headEnd/>
                <a:tailEnd/>
              </a:ln>
            </p:spPr>
            <p:txBody>
              <a:bodyPr wrap="none" anchor="ctr"/>
              <a:lstStyle/>
              <a:p>
                <a:endParaRPr lang="en-US" dirty="0"/>
              </a:p>
            </p:txBody>
          </p:sp>
        </p:grpSp>
        <p:grpSp>
          <p:nvGrpSpPr>
            <p:cNvPr id="15626" name="Group 297"/>
            <p:cNvGrpSpPr>
              <a:grpSpLocks/>
            </p:cNvGrpSpPr>
            <p:nvPr/>
          </p:nvGrpSpPr>
          <p:grpSpPr bwMode="auto">
            <a:xfrm>
              <a:off x="1384" y="1952"/>
              <a:ext cx="237" cy="66"/>
              <a:chOff x="1384" y="1952"/>
              <a:chExt cx="237" cy="66"/>
            </a:xfrm>
          </p:grpSpPr>
          <p:sp>
            <p:nvSpPr>
              <p:cNvPr id="15691" name="Arc 298"/>
              <p:cNvSpPr>
                <a:spLocks/>
              </p:cNvSpPr>
              <p:nvPr/>
            </p:nvSpPr>
            <p:spPr bwMode="auto">
              <a:xfrm>
                <a:off x="1502" y="1952"/>
                <a:ext cx="119" cy="66"/>
              </a:xfrm>
              <a:custGeom>
                <a:avLst/>
                <a:gdLst>
                  <a:gd name="T0" fmla="*/ 0 w 21782"/>
                  <a:gd name="T1" fmla="*/ 0 h 21600"/>
                  <a:gd name="T2" fmla="*/ 0 w 21782"/>
                  <a:gd name="T3" fmla="*/ 0 h 21600"/>
                  <a:gd name="T4" fmla="*/ 0 w 21782"/>
                  <a:gd name="T5" fmla="*/ 0 h 21600"/>
                  <a:gd name="T6" fmla="*/ 0 60000 65536"/>
                  <a:gd name="T7" fmla="*/ 0 60000 65536"/>
                  <a:gd name="T8" fmla="*/ 0 60000 65536"/>
                  <a:gd name="T9" fmla="*/ 0 w 21782"/>
                  <a:gd name="T10" fmla="*/ 0 h 21600"/>
                  <a:gd name="T11" fmla="*/ 21782 w 21782"/>
                  <a:gd name="T12" fmla="*/ 21600 h 21600"/>
                </a:gdLst>
                <a:ahLst/>
                <a:cxnLst>
                  <a:cxn ang="T6">
                    <a:pos x="T0" y="T1"/>
                  </a:cxn>
                  <a:cxn ang="T7">
                    <a:pos x="T2" y="T3"/>
                  </a:cxn>
                  <a:cxn ang="T8">
                    <a:pos x="T4" y="T5"/>
                  </a:cxn>
                </a:cxnLst>
                <a:rect l="T9" t="T10" r="T11" b="T12"/>
                <a:pathLst>
                  <a:path w="21782" h="21600" fill="none" extrusionOk="0">
                    <a:moveTo>
                      <a:pt x="-1" y="0"/>
                    </a:moveTo>
                    <a:cubicBezTo>
                      <a:pt x="60" y="0"/>
                      <a:pt x="121" y="-1"/>
                      <a:pt x="182" y="0"/>
                    </a:cubicBezTo>
                    <a:cubicBezTo>
                      <a:pt x="12111" y="0"/>
                      <a:pt x="21782" y="9670"/>
                      <a:pt x="21782" y="21600"/>
                    </a:cubicBezTo>
                  </a:path>
                  <a:path w="21782" h="21600" stroke="0" extrusionOk="0">
                    <a:moveTo>
                      <a:pt x="-1" y="0"/>
                    </a:moveTo>
                    <a:cubicBezTo>
                      <a:pt x="60" y="0"/>
                      <a:pt x="121" y="-1"/>
                      <a:pt x="182" y="0"/>
                    </a:cubicBezTo>
                    <a:cubicBezTo>
                      <a:pt x="12111" y="0"/>
                      <a:pt x="21782" y="9670"/>
                      <a:pt x="21782" y="21600"/>
                    </a:cubicBezTo>
                    <a:lnTo>
                      <a:pt x="182" y="21600"/>
                    </a:lnTo>
                    <a:close/>
                  </a:path>
                </a:pathLst>
              </a:custGeom>
              <a:noFill/>
              <a:ln w="12700" cap="rnd">
                <a:solidFill>
                  <a:schemeClr val="tx1"/>
                </a:solidFill>
                <a:prstDash val="sysDot"/>
                <a:round/>
                <a:headEnd/>
                <a:tailEnd/>
              </a:ln>
            </p:spPr>
            <p:txBody>
              <a:bodyPr wrap="none" anchor="ctr"/>
              <a:lstStyle/>
              <a:p>
                <a:endParaRPr lang="en-US" dirty="0"/>
              </a:p>
            </p:txBody>
          </p:sp>
          <p:sp>
            <p:nvSpPr>
              <p:cNvPr id="15692" name="Arc 299"/>
              <p:cNvSpPr>
                <a:spLocks/>
              </p:cNvSpPr>
              <p:nvPr/>
            </p:nvSpPr>
            <p:spPr bwMode="auto">
              <a:xfrm>
                <a:off x="1384" y="1952"/>
                <a:ext cx="119" cy="6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40"/>
                      <a:pt x="9560" y="99"/>
                      <a:pt x="21417" y="-1"/>
                    </a:cubicBezTo>
                  </a:path>
                  <a:path w="21600" h="21599" stroke="0" extrusionOk="0">
                    <a:moveTo>
                      <a:pt x="0" y="21599"/>
                    </a:moveTo>
                    <a:cubicBezTo>
                      <a:pt x="0" y="9740"/>
                      <a:pt x="9560" y="99"/>
                      <a:pt x="21417" y="-1"/>
                    </a:cubicBezTo>
                    <a:lnTo>
                      <a:pt x="21600" y="21599"/>
                    </a:lnTo>
                    <a:close/>
                  </a:path>
                </a:pathLst>
              </a:custGeom>
              <a:noFill/>
              <a:ln w="12700" cap="rnd">
                <a:solidFill>
                  <a:schemeClr val="tx1"/>
                </a:solidFill>
                <a:prstDash val="sysDot"/>
                <a:round/>
                <a:headEnd/>
                <a:tailEnd/>
              </a:ln>
            </p:spPr>
            <p:txBody>
              <a:bodyPr wrap="none" anchor="ctr"/>
              <a:lstStyle/>
              <a:p>
                <a:endParaRPr lang="en-US" dirty="0"/>
              </a:p>
            </p:txBody>
          </p:sp>
        </p:grpSp>
        <p:grpSp>
          <p:nvGrpSpPr>
            <p:cNvPr id="15627" name="Group 300"/>
            <p:cNvGrpSpPr>
              <a:grpSpLocks/>
            </p:cNvGrpSpPr>
            <p:nvPr/>
          </p:nvGrpSpPr>
          <p:grpSpPr bwMode="auto">
            <a:xfrm>
              <a:off x="1385" y="2824"/>
              <a:ext cx="236" cy="66"/>
              <a:chOff x="1385" y="2824"/>
              <a:chExt cx="236" cy="66"/>
            </a:xfrm>
          </p:grpSpPr>
          <p:sp>
            <p:nvSpPr>
              <p:cNvPr id="15689" name="Arc 301"/>
              <p:cNvSpPr>
                <a:spLocks/>
              </p:cNvSpPr>
              <p:nvPr/>
            </p:nvSpPr>
            <p:spPr bwMode="auto">
              <a:xfrm>
                <a:off x="1502" y="2824"/>
                <a:ext cx="119" cy="66"/>
              </a:xfrm>
              <a:custGeom>
                <a:avLst/>
                <a:gdLst>
                  <a:gd name="T0" fmla="*/ 0 w 21778"/>
                  <a:gd name="T1" fmla="*/ 0 h 21600"/>
                  <a:gd name="T2" fmla="*/ 0 w 21778"/>
                  <a:gd name="T3" fmla="*/ 0 h 21600"/>
                  <a:gd name="T4" fmla="*/ 0 w 21778"/>
                  <a:gd name="T5" fmla="*/ 0 h 21600"/>
                  <a:gd name="T6" fmla="*/ 0 60000 65536"/>
                  <a:gd name="T7" fmla="*/ 0 60000 65536"/>
                  <a:gd name="T8" fmla="*/ 0 60000 65536"/>
                  <a:gd name="T9" fmla="*/ 0 w 21778"/>
                  <a:gd name="T10" fmla="*/ 0 h 21600"/>
                  <a:gd name="T11" fmla="*/ 21778 w 21778"/>
                  <a:gd name="T12" fmla="*/ 21600 h 21600"/>
                </a:gdLst>
                <a:ahLst/>
                <a:cxnLst>
                  <a:cxn ang="T6">
                    <a:pos x="T0" y="T1"/>
                  </a:cxn>
                  <a:cxn ang="T7">
                    <a:pos x="T2" y="T3"/>
                  </a:cxn>
                  <a:cxn ang="T8">
                    <a:pos x="T4" y="T5"/>
                  </a:cxn>
                </a:cxnLst>
                <a:rect l="T9" t="T10" r="T11" b="T12"/>
                <a:pathLst>
                  <a:path w="21778" h="21600" fill="none" extrusionOk="0">
                    <a:moveTo>
                      <a:pt x="-1" y="0"/>
                    </a:moveTo>
                    <a:cubicBezTo>
                      <a:pt x="60" y="0"/>
                      <a:pt x="120" y="-1"/>
                      <a:pt x="181" y="0"/>
                    </a:cubicBezTo>
                    <a:cubicBezTo>
                      <a:pt x="11981" y="0"/>
                      <a:pt x="21597" y="9470"/>
                      <a:pt x="21778" y="21268"/>
                    </a:cubicBezTo>
                  </a:path>
                  <a:path w="21778" h="21600" stroke="0" extrusionOk="0">
                    <a:moveTo>
                      <a:pt x="-1" y="0"/>
                    </a:moveTo>
                    <a:cubicBezTo>
                      <a:pt x="60" y="0"/>
                      <a:pt x="120" y="-1"/>
                      <a:pt x="181" y="0"/>
                    </a:cubicBezTo>
                    <a:cubicBezTo>
                      <a:pt x="11981" y="0"/>
                      <a:pt x="21597" y="9470"/>
                      <a:pt x="21778" y="21268"/>
                    </a:cubicBezTo>
                    <a:lnTo>
                      <a:pt x="181" y="21600"/>
                    </a:lnTo>
                    <a:close/>
                  </a:path>
                </a:pathLst>
              </a:custGeom>
              <a:noFill/>
              <a:ln w="12700" cap="rnd">
                <a:solidFill>
                  <a:schemeClr val="tx1"/>
                </a:solidFill>
                <a:prstDash val="sysDot"/>
                <a:round/>
                <a:headEnd/>
                <a:tailEnd/>
              </a:ln>
            </p:spPr>
            <p:txBody>
              <a:bodyPr wrap="none" anchor="ctr"/>
              <a:lstStyle/>
              <a:p>
                <a:endParaRPr lang="en-US" dirty="0"/>
              </a:p>
            </p:txBody>
          </p:sp>
          <p:sp>
            <p:nvSpPr>
              <p:cNvPr id="15690" name="Arc 302"/>
              <p:cNvSpPr>
                <a:spLocks/>
              </p:cNvSpPr>
              <p:nvPr/>
            </p:nvSpPr>
            <p:spPr bwMode="auto">
              <a:xfrm>
                <a:off x="1385" y="2825"/>
                <a:ext cx="118" cy="65"/>
              </a:xfrm>
              <a:custGeom>
                <a:avLst/>
                <a:gdLst>
                  <a:gd name="T0" fmla="*/ 0 w 21598"/>
                  <a:gd name="T1" fmla="*/ 0 h 21599"/>
                  <a:gd name="T2" fmla="*/ 0 w 21598"/>
                  <a:gd name="T3" fmla="*/ 0 h 21599"/>
                  <a:gd name="T4" fmla="*/ 0 w 21598"/>
                  <a:gd name="T5" fmla="*/ 0 h 21599"/>
                  <a:gd name="T6" fmla="*/ 0 60000 65536"/>
                  <a:gd name="T7" fmla="*/ 0 60000 65536"/>
                  <a:gd name="T8" fmla="*/ 0 60000 65536"/>
                  <a:gd name="T9" fmla="*/ 0 w 21598"/>
                  <a:gd name="T10" fmla="*/ 0 h 21599"/>
                  <a:gd name="T11" fmla="*/ 21598 w 21598"/>
                  <a:gd name="T12" fmla="*/ 21599 h 21599"/>
                </a:gdLst>
                <a:ahLst/>
                <a:cxnLst>
                  <a:cxn ang="T6">
                    <a:pos x="T0" y="T1"/>
                  </a:cxn>
                  <a:cxn ang="T7">
                    <a:pos x="T2" y="T3"/>
                  </a:cxn>
                  <a:cxn ang="T8">
                    <a:pos x="T4" y="T5"/>
                  </a:cxn>
                </a:cxnLst>
                <a:rect l="T9" t="T10" r="T11" b="T12"/>
                <a:pathLst>
                  <a:path w="21598" h="21599" fill="none" extrusionOk="0">
                    <a:moveTo>
                      <a:pt x="0" y="21271"/>
                    </a:moveTo>
                    <a:cubicBezTo>
                      <a:pt x="178" y="9541"/>
                      <a:pt x="9686" y="98"/>
                      <a:pt x="21416" y="-1"/>
                    </a:cubicBezTo>
                  </a:path>
                  <a:path w="21598" h="21599" stroke="0" extrusionOk="0">
                    <a:moveTo>
                      <a:pt x="0" y="21271"/>
                    </a:moveTo>
                    <a:cubicBezTo>
                      <a:pt x="178" y="9541"/>
                      <a:pt x="9686" y="98"/>
                      <a:pt x="21416" y="-1"/>
                    </a:cubicBezTo>
                    <a:lnTo>
                      <a:pt x="21598" y="21599"/>
                    </a:lnTo>
                    <a:close/>
                  </a:path>
                </a:pathLst>
              </a:custGeom>
              <a:noFill/>
              <a:ln w="12700" cap="rnd">
                <a:solidFill>
                  <a:schemeClr val="tx1"/>
                </a:solidFill>
                <a:prstDash val="sysDot"/>
                <a:round/>
                <a:headEnd/>
                <a:tailEnd/>
              </a:ln>
            </p:spPr>
            <p:txBody>
              <a:bodyPr wrap="none" anchor="ctr"/>
              <a:lstStyle/>
              <a:p>
                <a:endParaRPr lang="en-US" dirty="0"/>
              </a:p>
            </p:txBody>
          </p:sp>
        </p:grpSp>
        <p:grpSp>
          <p:nvGrpSpPr>
            <p:cNvPr id="15628" name="Group 303"/>
            <p:cNvGrpSpPr>
              <a:grpSpLocks/>
            </p:cNvGrpSpPr>
            <p:nvPr/>
          </p:nvGrpSpPr>
          <p:grpSpPr bwMode="auto">
            <a:xfrm>
              <a:off x="1384" y="2405"/>
              <a:ext cx="237" cy="66"/>
              <a:chOff x="1384" y="2405"/>
              <a:chExt cx="237" cy="66"/>
            </a:xfrm>
          </p:grpSpPr>
          <p:sp>
            <p:nvSpPr>
              <p:cNvPr id="15687" name="Arc 304"/>
              <p:cNvSpPr>
                <a:spLocks/>
              </p:cNvSpPr>
              <p:nvPr/>
            </p:nvSpPr>
            <p:spPr bwMode="auto">
              <a:xfrm>
                <a:off x="1502" y="2405"/>
                <a:ext cx="119" cy="66"/>
              </a:xfrm>
              <a:custGeom>
                <a:avLst/>
                <a:gdLst>
                  <a:gd name="T0" fmla="*/ 0 w 21782"/>
                  <a:gd name="T1" fmla="*/ 0 h 21600"/>
                  <a:gd name="T2" fmla="*/ 0 w 21782"/>
                  <a:gd name="T3" fmla="*/ 0 h 21600"/>
                  <a:gd name="T4" fmla="*/ 0 w 21782"/>
                  <a:gd name="T5" fmla="*/ 0 h 21600"/>
                  <a:gd name="T6" fmla="*/ 0 60000 65536"/>
                  <a:gd name="T7" fmla="*/ 0 60000 65536"/>
                  <a:gd name="T8" fmla="*/ 0 60000 65536"/>
                  <a:gd name="T9" fmla="*/ 0 w 21782"/>
                  <a:gd name="T10" fmla="*/ 0 h 21600"/>
                  <a:gd name="T11" fmla="*/ 21782 w 21782"/>
                  <a:gd name="T12" fmla="*/ 21600 h 21600"/>
                </a:gdLst>
                <a:ahLst/>
                <a:cxnLst>
                  <a:cxn ang="T6">
                    <a:pos x="T0" y="T1"/>
                  </a:cxn>
                  <a:cxn ang="T7">
                    <a:pos x="T2" y="T3"/>
                  </a:cxn>
                  <a:cxn ang="T8">
                    <a:pos x="T4" y="T5"/>
                  </a:cxn>
                </a:cxnLst>
                <a:rect l="T9" t="T10" r="T11" b="T12"/>
                <a:pathLst>
                  <a:path w="21782" h="21600" fill="none" extrusionOk="0">
                    <a:moveTo>
                      <a:pt x="-1" y="0"/>
                    </a:moveTo>
                    <a:cubicBezTo>
                      <a:pt x="60" y="0"/>
                      <a:pt x="121" y="-1"/>
                      <a:pt x="182" y="0"/>
                    </a:cubicBezTo>
                    <a:cubicBezTo>
                      <a:pt x="12111" y="0"/>
                      <a:pt x="21782" y="9670"/>
                      <a:pt x="21782" y="21600"/>
                    </a:cubicBezTo>
                  </a:path>
                  <a:path w="21782" h="21600" stroke="0" extrusionOk="0">
                    <a:moveTo>
                      <a:pt x="-1" y="0"/>
                    </a:moveTo>
                    <a:cubicBezTo>
                      <a:pt x="60" y="0"/>
                      <a:pt x="121" y="-1"/>
                      <a:pt x="182" y="0"/>
                    </a:cubicBezTo>
                    <a:cubicBezTo>
                      <a:pt x="12111" y="0"/>
                      <a:pt x="21782" y="9670"/>
                      <a:pt x="21782" y="21600"/>
                    </a:cubicBezTo>
                    <a:lnTo>
                      <a:pt x="182" y="21600"/>
                    </a:lnTo>
                    <a:close/>
                  </a:path>
                </a:pathLst>
              </a:custGeom>
              <a:noFill/>
              <a:ln w="12700" cap="rnd">
                <a:solidFill>
                  <a:schemeClr val="tx1"/>
                </a:solidFill>
                <a:prstDash val="sysDot"/>
                <a:round/>
                <a:headEnd/>
                <a:tailEnd/>
              </a:ln>
            </p:spPr>
            <p:txBody>
              <a:bodyPr wrap="none" anchor="ctr"/>
              <a:lstStyle/>
              <a:p>
                <a:endParaRPr lang="en-US" dirty="0"/>
              </a:p>
            </p:txBody>
          </p:sp>
          <p:sp>
            <p:nvSpPr>
              <p:cNvPr id="15688" name="Arc 305"/>
              <p:cNvSpPr>
                <a:spLocks/>
              </p:cNvSpPr>
              <p:nvPr/>
            </p:nvSpPr>
            <p:spPr bwMode="auto">
              <a:xfrm>
                <a:off x="1384" y="2405"/>
                <a:ext cx="119" cy="6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40"/>
                      <a:pt x="9560" y="99"/>
                      <a:pt x="21417" y="-1"/>
                    </a:cubicBezTo>
                  </a:path>
                  <a:path w="21600" h="21599" stroke="0" extrusionOk="0">
                    <a:moveTo>
                      <a:pt x="0" y="21599"/>
                    </a:moveTo>
                    <a:cubicBezTo>
                      <a:pt x="0" y="9740"/>
                      <a:pt x="9560" y="99"/>
                      <a:pt x="21417" y="-1"/>
                    </a:cubicBezTo>
                    <a:lnTo>
                      <a:pt x="21600" y="21599"/>
                    </a:lnTo>
                    <a:close/>
                  </a:path>
                </a:pathLst>
              </a:custGeom>
              <a:noFill/>
              <a:ln w="12700" cap="rnd">
                <a:solidFill>
                  <a:schemeClr val="tx1"/>
                </a:solidFill>
                <a:prstDash val="sysDot"/>
                <a:round/>
                <a:headEnd/>
                <a:tailEnd/>
              </a:ln>
            </p:spPr>
            <p:txBody>
              <a:bodyPr wrap="none" anchor="ctr"/>
              <a:lstStyle/>
              <a:p>
                <a:endParaRPr lang="en-US" dirty="0"/>
              </a:p>
            </p:txBody>
          </p:sp>
        </p:grpSp>
        <p:grpSp>
          <p:nvGrpSpPr>
            <p:cNvPr id="15629" name="Group 306"/>
            <p:cNvGrpSpPr>
              <a:grpSpLocks/>
            </p:cNvGrpSpPr>
            <p:nvPr/>
          </p:nvGrpSpPr>
          <p:grpSpPr bwMode="auto">
            <a:xfrm>
              <a:off x="757" y="1952"/>
              <a:ext cx="235" cy="66"/>
              <a:chOff x="757" y="1952"/>
              <a:chExt cx="235" cy="66"/>
            </a:xfrm>
          </p:grpSpPr>
          <p:sp>
            <p:nvSpPr>
              <p:cNvPr id="15685" name="Arc 307"/>
              <p:cNvSpPr>
                <a:spLocks/>
              </p:cNvSpPr>
              <p:nvPr/>
            </p:nvSpPr>
            <p:spPr bwMode="auto">
              <a:xfrm>
                <a:off x="874" y="1952"/>
                <a:ext cx="118" cy="6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prstDash val="sysDot"/>
                <a:round/>
                <a:headEnd/>
                <a:tailEnd/>
              </a:ln>
            </p:spPr>
            <p:txBody>
              <a:bodyPr wrap="none" anchor="ctr"/>
              <a:lstStyle/>
              <a:p>
                <a:endParaRPr lang="en-US" dirty="0"/>
              </a:p>
            </p:txBody>
          </p:sp>
          <p:sp>
            <p:nvSpPr>
              <p:cNvPr id="15686" name="Arc 308"/>
              <p:cNvSpPr>
                <a:spLocks/>
              </p:cNvSpPr>
              <p:nvPr/>
            </p:nvSpPr>
            <p:spPr bwMode="auto">
              <a:xfrm>
                <a:off x="757" y="1952"/>
                <a:ext cx="118" cy="6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41"/>
                      <a:pt x="9559" y="100"/>
                      <a:pt x="21416" y="-1"/>
                    </a:cubicBezTo>
                  </a:path>
                  <a:path w="21600" h="21599" stroke="0" extrusionOk="0">
                    <a:moveTo>
                      <a:pt x="0" y="21599"/>
                    </a:moveTo>
                    <a:cubicBezTo>
                      <a:pt x="0" y="9741"/>
                      <a:pt x="9559" y="100"/>
                      <a:pt x="21416" y="-1"/>
                    </a:cubicBezTo>
                    <a:lnTo>
                      <a:pt x="21600" y="21599"/>
                    </a:lnTo>
                    <a:close/>
                  </a:path>
                </a:pathLst>
              </a:custGeom>
              <a:noFill/>
              <a:ln w="12700" cap="rnd">
                <a:solidFill>
                  <a:schemeClr val="tx1"/>
                </a:solidFill>
                <a:prstDash val="sysDot"/>
                <a:round/>
                <a:headEnd/>
                <a:tailEnd/>
              </a:ln>
            </p:spPr>
            <p:txBody>
              <a:bodyPr wrap="none" anchor="ctr"/>
              <a:lstStyle/>
              <a:p>
                <a:endParaRPr lang="en-US" dirty="0"/>
              </a:p>
            </p:txBody>
          </p:sp>
        </p:grpSp>
        <p:grpSp>
          <p:nvGrpSpPr>
            <p:cNvPr id="15630" name="Group 309"/>
            <p:cNvGrpSpPr>
              <a:grpSpLocks/>
            </p:cNvGrpSpPr>
            <p:nvPr/>
          </p:nvGrpSpPr>
          <p:grpSpPr bwMode="auto">
            <a:xfrm>
              <a:off x="757" y="2824"/>
              <a:ext cx="235" cy="66"/>
              <a:chOff x="757" y="2824"/>
              <a:chExt cx="235" cy="66"/>
            </a:xfrm>
          </p:grpSpPr>
          <p:sp>
            <p:nvSpPr>
              <p:cNvPr id="15683" name="Arc 310"/>
              <p:cNvSpPr>
                <a:spLocks/>
              </p:cNvSpPr>
              <p:nvPr/>
            </p:nvSpPr>
            <p:spPr bwMode="auto">
              <a:xfrm>
                <a:off x="874" y="2824"/>
                <a:ext cx="118" cy="66"/>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1" y="0"/>
                    </a:moveTo>
                    <a:cubicBezTo>
                      <a:pt x="11800" y="0"/>
                      <a:pt x="21417" y="9470"/>
                      <a:pt x="21597" y="21269"/>
                    </a:cubicBezTo>
                  </a:path>
                  <a:path w="21597" h="21600" stroke="0" extrusionOk="0">
                    <a:moveTo>
                      <a:pt x="-1" y="0"/>
                    </a:moveTo>
                    <a:cubicBezTo>
                      <a:pt x="11800" y="0"/>
                      <a:pt x="21417" y="9470"/>
                      <a:pt x="21597" y="21269"/>
                    </a:cubicBezTo>
                    <a:lnTo>
                      <a:pt x="0" y="21600"/>
                    </a:lnTo>
                    <a:close/>
                  </a:path>
                </a:pathLst>
              </a:custGeom>
              <a:noFill/>
              <a:ln w="12700" cap="rnd">
                <a:solidFill>
                  <a:schemeClr val="tx1"/>
                </a:solidFill>
                <a:prstDash val="sysDot"/>
                <a:round/>
                <a:headEnd/>
                <a:tailEnd/>
              </a:ln>
            </p:spPr>
            <p:txBody>
              <a:bodyPr wrap="none" anchor="ctr"/>
              <a:lstStyle/>
              <a:p>
                <a:endParaRPr lang="en-US" dirty="0"/>
              </a:p>
            </p:txBody>
          </p:sp>
          <p:sp>
            <p:nvSpPr>
              <p:cNvPr id="15684" name="Arc 311"/>
              <p:cNvSpPr>
                <a:spLocks/>
              </p:cNvSpPr>
              <p:nvPr/>
            </p:nvSpPr>
            <p:spPr bwMode="auto">
              <a:xfrm>
                <a:off x="757" y="2825"/>
                <a:ext cx="118" cy="65"/>
              </a:xfrm>
              <a:custGeom>
                <a:avLst/>
                <a:gdLst>
                  <a:gd name="T0" fmla="*/ 0 w 21597"/>
                  <a:gd name="T1" fmla="*/ 0 h 21599"/>
                  <a:gd name="T2" fmla="*/ 0 w 21597"/>
                  <a:gd name="T3" fmla="*/ 0 h 21599"/>
                  <a:gd name="T4" fmla="*/ 0 w 21597"/>
                  <a:gd name="T5" fmla="*/ 0 h 21599"/>
                  <a:gd name="T6" fmla="*/ 0 60000 65536"/>
                  <a:gd name="T7" fmla="*/ 0 60000 65536"/>
                  <a:gd name="T8" fmla="*/ 0 60000 65536"/>
                  <a:gd name="T9" fmla="*/ 0 w 21597"/>
                  <a:gd name="T10" fmla="*/ 0 h 21599"/>
                  <a:gd name="T11" fmla="*/ 21597 w 21597"/>
                  <a:gd name="T12" fmla="*/ 21599 h 21599"/>
                </a:gdLst>
                <a:ahLst/>
                <a:cxnLst>
                  <a:cxn ang="T6">
                    <a:pos x="T0" y="T1"/>
                  </a:cxn>
                  <a:cxn ang="T7">
                    <a:pos x="T2" y="T3"/>
                  </a:cxn>
                  <a:cxn ang="T8">
                    <a:pos x="T4" y="T5"/>
                  </a:cxn>
                </a:cxnLst>
                <a:rect l="T9" t="T10" r="T11" b="T12"/>
                <a:pathLst>
                  <a:path w="21597" h="21599" fill="none" extrusionOk="0">
                    <a:moveTo>
                      <a:pt x="-1" y="21268"/>
                    </a:moveTo>
                    <a:cubicBezTo>
                      <a:pt x="178" y="9540"/>
                      <a:pt x="9685" y="98"/>
                      <a:pt x="21414" y="-1"/>
                    </a:cubicBezTo>
                  </a:path>
                  <a:path w="21597" h="21599" stroke="0" extrusionOk="0">
                    <a:moveTo>
                      <a:pt x="-1" y="21268"/>
                    </a:moveTo>
                    <a:cubicBezTo>
                      <a:pt x="178" y="9540"/>
                      <a:pt x="9685" y="98"/>
                      <a:pt x="21414" y="-1"/>
                    </a:cubicBezTo>
                    <a:lnTo>
                      <a:pt x="21597" y="21599"/>
                    </a:lnTo>
                    <a:close/>
                  </a:path>
                </a:pathLst>
              </a:custGeom>
              <a:noFill/>
              <a:ln w="12700" cap="rnd">
                <a:solidFill>
                  <a:schemeClr val="tx1"/>
                </a:solidFill>
                <a:prstDash val="sysDot"/>
                <a:round/>
                <a:headEnd/>
                <a:tailEnd/>
              </a:ln>
            </p:spPr>
            <p:txBody>
              <a:bodyPr wrap="none" anchor="ctr"/>
              <a:lstStyle/>
              <a:p>
                <a:endParaRPr lang="en-US" dirty="0"/>
              </a:p>
            </p:txBody>
          </p:sp>
        </p:grpSp>
        <p:grpSp>
          <p:nvGrpSpPr>
            <p:cNvPr id="15640" name="Group 312"/>
            <p:cNvGrpSpPr>
              <a:grpSpLocks/>
            </p:cNvGrpSpPr>
            <p:nvPr/>
          </p:nvGrpSpPr>
          <p:grpSpPr bwMode="auto">
            <a:xfrm>
              <a:off x="757" y="2405"/>
              <a:ext cx="235" cy="66"/>
              <a:chOff x="757" y="2405"/>
              <a:chExt cx="235" cy="66"/>
            </a:xfrm>
          </p:grpSpPr>
          <p:sp>
            <p:nvSpPr>
              <p:cNvPr id="15681" name="Arc 313"/>
              <p:cNvSpPr>
                <a:spLocks/>
              </p:cNvSpPr>
              <p:nvPr/>
            </p:nvSpPr>
            <p:spPr bwMode="auto">
              <a:xfrm>
                <a:off x="874" y="2405"/>
                <a:ext cx="118" cy="6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prstDash val="sysDot"/>
                <a:round/>
                <a:headEnd/>
                <a:tailEnd/>
              </a:ln>
            </p:spPr>
            <p:txBody>
              <a:bodyPr wrap="none" anchor="ctr"/>
              <a:lstStyle/>
              <a:p>
                <a:endParaRPr lang="en-US" dirty="0"/>
              </a:p>
            </p:txBody>
          </p:sp>
          <p:sp>
            <p:nvSpPr>
              <p:cNvPr id="15682" name="Arc 314"/>
              <p:cNvSpPr>
                <a:spLocks/>
              </p:cNvSpPr>
              <p:nvPr/>
            </p:nvSpPr>
            <p:spPr bwMode="auto">
              <a:xfrm>
                <a:off x="757" y="2405"/>
                <a:ext cx="118" cy="6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41"/>
                      <a:pt x="9559" y="100"/>
                      <a:pt x="21416" y="-1"/>
                    </a:cubicBezTo>
                  </a:path>
                  <a:path w="21600" h="21599" stroke="0" extrusionOk="0">
                    <a:moveTo>
                      <a:pt x="0" y="21599"/>
                    </a:moveTo>
                    <a:cubicBezTo>
                      <a:pt x="0" y="9741"/>
                      <a:pt x="9559" y="100"/>
                      <a:pt x="21416" y="-1"/>
                    </a:cubicBezTo>
                    <a:lnTo>
                      <a:pt x="21600" y="21599"/>
                    </a:lnTo>
                    <a:close/>
                  </a:path>
                </a:pathLst>
              </a:custGeom>
              <a:noFill/>
              <a:ln w="12700" cap="rnd">
                <a:solidFill>
                  <a:schemeClr val="tx1"/>
                </a:solidFill>
                <a:prstDash val="sysDot"/>
                <a:round/>
                <a:headEnd/>
                <a:tailEnd/>
              </a:ln>
            </p:spPr>
            <p:txBody>
              <a:bodyPr wrap="none" anchor="ctr"/>
              <a:lstStyle/>
              <a:p>
                <a:endParaRPr lang="en-US" dirty="0"/>
              </a:p>
            </p:txBody>
          </p:sp>
        </p:grpSp>
        <p:sp>
          <p:nvSpPr>
            <p:cNvPr id="15631" name="Arc 315"/>
            <p:cNvSpPr>
              <a:spLocks/>
            </p:cNvSpPr>
            <p:nvPr/>
          </p:nvSpPr>
          <p:spPr bwMode="auto">
            <a:xfrm rot="5400000">
              <a:off x="2381" y="2681"/>
              <a:ext cx="119" cy="61"/>
            </a:xfrm>
            <a:custGeom>
              <a:avLst/>
              <a:gdLst>
                <a:gd name="T0" fmla="*/ 0 w 21778"/>
                <a:gd name="T1" fmla="*/ 0 h 21600"/>
                <a:gd name="T2" fmla="*/ 0 w 21778"/>
                <a:gd name="T3" fmla="*/ 0 h 21600"/>
                <a:gd name="T4" fmla="*/ 0 w 21778"/>
                <a:gd name="T5" fmla="*/ 0 h 21600"/>
                <a:gd name="T6" fmla="*/ 0 60000 65536"/>
                <a:gd name="T7" fmla="*/ 0 60000 65536"/>
                <a:gd name="T8" fmla="*/ 0 60000 65536"/>
                <a:gd name="T9" fmla="*/ 0 w 21778"/>
                <a:gd name="T10" fmla="*/ 0 h 21600"/>
                <a:gd name="T11" fmla="*/ 21778 w 21778"/>
                <a:gd name="T12" fmla="*/ 21600 h 21600"/>
              </a:gdLst>
              <a:ahLst/>
              <a:cxnLst>
                <a:cxn ang="T6">
                  <a:pos x="T0" y="T1"/>
                </a:cxn>
                <a:cxn ang="T7">
                  <a:pos x="T2" y="T3"/>
                </a:cxn>
                <a:cxn ang="T8">
                  <a:pos x="T4" y="T5"/>
                </a:cxn>
              </a:cxnLst>
              <a:rect l="T9" t="T10" r="T11" b="T12"/>
              <a:pathLst>
                <a:path w="21778" h="21600" fill="none" extrusionOk="0">
                  <a:moveTo>
                    <a:pt x="-1" y="0"/>
                  </a:moveTo>
                  <a:cubicBezTo>
                    <a:pt x="60" y="0"/>
                    <a:pt x="120" y="-1"/>
                    <a:pt x="181" y="0"/>
                  </a:cubicBezTo>
                  <a:cubicBezTo>
                    <a:pt x="11970" y="0"/>
                    <a:pt x="21582" y="9453"/>
                    <a:pt x="21778" y="21241"/>
                  </a:cubicBezTo>
                </a:path>
                <a:path w="21778" h="21600" stroke="0" extrusionOk="0">
                  <a:moveTo>
                    <a:pt x="-1" y="0"/>
                  </a:moveTo>
                  <a:cubicBezTo>
                    <a:pt x="60" y="0"/>
                    <a:pt x="120" y="-1"/>
                    <a:pt x="181" y="0"/>
                  </a:cubicBezTo>
                  <a:cubicBezTo>
                    <a:pt x="11970" y="0"/>
                    <a:pt x="21582" y="9453"/>
                    <a:pt x="21778" y="21241"/>
                  </a:cubicBezTo>
                  <a:lnTo>
                    <a:pt x="181" y="21600"/>
                  </a:lnTo>
                  <a:close/>
                </a:path>
              </a:pathLst>
            </a:custGeom>
            <a:noFill/>
            <a:ln w="12700" cap="rnd">
              <a:solidFill>
                <a:schemeClr val="tx1"/>
              </a:solidFill>
              <a:prstDash val="sysDot"/>
              <a:round/>
              <a:headEnd/>
              <a:tailEnd/>
            </a:ln>
          </p:spPr>
          <p:txBody>
            <a:bodyPr wrap="none" anchor="ctr"/>
            <a:lstStyle/>
            <a:p>
              <a:endParaRPr lang="en-US" dirty="0"/>
            </a:p>
          </p:txBody>
        </p:sp>
        <p:sp>
          <p:nvSpPr>
            <p:cNvPr id="15632" name="Arc 316"/>
            <p:cNvSpPr>
              <a:spLocks/>
            </p:cNvSpPr>
            <p:nvPr/>
          </p:nvSpPr>
          <p:spPr bwMode="auto">
            <a:xfrm rot="5400000">
              <a:off x="2386" y="2567"/>
              <a:ext cx="118" cy="61"/>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41"/>
                    <a:pt x="9558" y="100"/>
                    <a:pt x="21415" y="-1"/>
                  </a:cubicBezTo>
                </a:path>
                <a:path w="21600" h="21599" stroke="0" extrusionOk="0">
                  <a:moveTo>
                    <a:pt x="0" y="21599"/>
                  </a:moveTo>
                  <a:cubicBezTo>
                    <a:pt x="0" y="9741"/>
                    <a:pt x="9558" y="100"/>
                    <a:pt x="21415" y="-1"/>
                  </a:cubicBezTo>
                  <a:lnTo>
                    <a:pt x="21600" y="21599"/>
                  </a:lnTo>
                  <a:close/>
                </a:path>
              </a:pathLst>
            </a:custGeom>
            <a:noFill/>
            <a:ln w="12700" cap="rnd">
              <a:solidFill>
                <a:schemeClr val="tx1"/>
              </a:solidFill>
              <a:prstDash val="sysDot"/>
              <a:round/>
              <a:headEnd/>
              <a:tailEnd/>
            </a:ln>
          </p:spPr>
          <p:txBody>
            <a:bodyPr wrap="none" anchor="ctr"/>
            <a:lstStyle/>
            <a:p>
              <a:endParaRPr lang="en-US" dirty="0"/>
            </a:p>
          </p:txBody>
        </p:sp>
        <p:sp>
          <p:nvSpPr>
            <p:cNvPr id="15633" name="Arc 317"/>
            <p:cNvSpPr>
              <a:spLocks/>
            </p:cNvSpPr>
            <p:nvPr/>
          </p:nvSpPr>
          <p:spPr bwMode="auto">
            <a:xfrm rot="5400000">
              <a:off x="2380" y="2243"/>
              <a:ext cx="90" cy="70"/>
            </a:xfrm>
            <a:custGeom>
              <a:avLst/>
              <a:gdLst>
                <a:gd name="T0" fmla="*/ 0 w 21598"/>
                <a:gd name="T1" fmla="*/ 0 h 21600"/>
                <a:gd name="T2" fmla="*/ 0 w 21598"/>
                <a:gd name="T3" fmla="*/ 0 h 21600"/>
                <a:gd name="T4" fmla="*/ 0 w 21598"/>
                <a:gd name="T5" fmla="*/ 0 h 21600"/>
                <a:gd name="T6" fmla="*/ 0 60000 65536"/>
                <a:gd name="T7" fmla="*/ 0 60000 65536"/>
                <a:gd name="T8" fmla="*/ 0 60000 65536"/>
                <a:gd name="T9" fmla="*/ 0 w 21598"/>
                <a:gd name="T10" fmla="*/ 0 h 21600"/>
                <a:gd name="T11" fmla="*/ 21598 w 21598"/>
                <a:gd name="T12" fmla="*/ 21600 h 21600"/>
              </a:gdLst>
              <a:ahLst/>
              <a:cxnLst>
                <a:cxn ang="T6">
                  <a:pos x="T0" y="T1"/>
                </a:cxn>
                <a:cxn ang="T7">
                  <a:pos x="T2" y="T3"/>
                </a:cxn>
                <a:cxn ang="T8">
                  <a:pos x="T4" y="T5"/>
                </a:cxn>
              </a:cxnLst>
              <a:rect l="T9" t="T10" r="T11" b="T12"/>
              <a:pathLst>
                <a:path w="21598" h="21600" fill="none" extrusionOk="0">
                  <a:moveTo>
                    <a:pt x="-1" y="0"/>
                  </a:moveTo>
                  <a:cubicBezTo>
                    <a:pt x="11808" y="0"/>
                    <a:pt x="21427" y="9482"/>
                    <a:pt x="21597" y="21289"/>
                  </a:cubicBezTo>
                </a:path>
                <a:path w="21598" h="21600" stroke="0" extrusionOk="0">
                  <a:moveTo>
                    <a:pt x="-1" y="0"/>
                  </a:moveTo>
                  <a:cubicBezTo>
                    <a:pt x="11808" y="0"/>
                    <a:pt x="21427" y="9482"/>
                    <a:pt x="21597" y="21289"/>
                  </a:cubicBezTo>
                  <a:lnTo>
                    <a:pt x="0" y="21600"/>
                  </a:lnTo>
                  <a:close/>
                </a:path>
              </a:pathLst>
            </a:custGeom>
            <a:noFill/>
            <a:ln w="12700" cap="rnd">
              <a:solidFill>
                <a:schemeClr val="tx1"/>
              </a:solidFill>
              <a:prstDash val="sysDot"/>
              <a:round/>
              <a:headEnd/>
              <a:tailEnd/>
            </a:ln>
          </p:spPr>
          <p:txBody>
            <a:bodyPr wrap="none" anchor="ctr"/>
            <a:lstStyle/>
            <a:p>
              <a:endParaRPr lang="en-US" dirty="0"/>
            </a:p>
          </p:txBody>
        </p:sp>
        <p:sp>
          <p:nvSpPr>
            <p:cNvPr id="15634" name="Arc 318"/>
            <p:cNvSpPr>
              <a:spLocks/>
            </p:cNvSpPr>
            <p:nvPr/>
          </p:nvSpPr>
          <p:spPr bwMode="auto">
            <a:xfrm rot="5400000">
              <a:off x="2386" y="2115"/>
              <a:ext cx="90" cy="69"/>
            </a:xfrm>
            <a:custGeom>
              <a:avLst/>
              <a:gdLst>
                <a:gd name="T0" fmla="*/ 0 w 21598"/>
                <a:gd name="T1" fmla="*/ 0 h 21599"/>
                <a:gd name="T2" fmla="*/ 0 w 21598"/>
                <a:gd name="T3" fmla="*/ 0 h 21599"/>
                <a:gd name="T4" fmla="*/ 0 w 21598"/>
                <a:gd name="T5" fmla="*/ 0 h 21599"/>
                <a:gd name="T6" fmla="*/ 0 60000 65536"/>
                <a:gd name="T7" fmla="*/ 0 60000 65536"/>
                <a:gd name="T8" fmla="*/ 0 60000 65536"/>
                <a:gd name="T9" fmla="*/ 0 w 21598"/>
                <a:gd name="T10" fmla="*/ 0 h 21599"/>
                <a:gd name="T11" fmla="*/ 21598 w 21598"/>
                <a:gd name="T12" fmla="*/ 21599 h 21599"/>
              </a:gdLst>
              <a:ahLst/>
              <a:cxnLst>
                <a:cxn ang="T6">
                  <a:pos x="T0" y="T1"/>
                </a:cxn>
                <a:cxn ang="T7">
                  <a:pos x="T2" y="T3"/>
                </a:cxn>
                <a:cxn ang="T8">
                  <a:pos x="T4" y="T5"/>
                </a:cxn>
              </a:cxnLst>
              <a:rect l="T9" t="T10" r="T11" b="T12"/>
              <a:pathLst>
                <a:path w="21598" h="21599" fill="none" extrusionOk="0">
                  <a:moveTo>
                    <a:pt x="0" y="21288"/>
                  </a:moveTo>
                  <a:cubicBezTo>
                    <a:pt x="168" y="9573"/>
                    <a:pt x="9645" y="129"/>
                    <a:pt x="21360" y="0"/>
                  </a:cubicBezTo>
                </a:path>
                <a:path w="21598" h="21599" stroke="0" extrusionOk="0">
                  <a:moveTo>
                    <a:pt x="0" y="21288"/>
                  </a:moveTo>
                  <a:cubicBezTo>
                    <a:pt x="168" y="9573"/>
                    <a:pt x="9645" y="129"/>
                    <a:pt x="21360" y="0"/>
                  </a:cubicBezTo>
                  <a:lnTo>
                    <a:pt x="21598" y="21599"/>
                  </a:lnTo>
                  <a:close/>
                </a:path>
              </a:pathLst>
            </a:custGeom>
            <a:noFill/>
            <a:ln w="12700" cap="rnd">
              <a:solidFill>
                <a:schemeClr val="tx1"/>
              </a:solidFill>
              <a:prstDash val="sysDot"/>
              <a:round/>
              <a:headEnd/>
              <a:tailEnd/>
            </a:ln>
          </p:spPr>
          <p:txBody>
            <a:bodyPr wrap="none" anchor="ctr"/>
            <a:lstStyle/>
            <a:p>
              <a:endParaRPr lang="en-US" dirty="0"/>
            </a:p>
          </p:txBody>
        </p:sp>
        <p:sp>
          <p:nvSpPr>
            <p:cNvPr id="15635" name="Rectangle 319"/>
            <p:cNvSpPr>
              <a:spLocks noChangeArrowheads="1"/>
            </p:cNvSpPr>
            <p:nvPr/>
          </p:nvSpPr>
          <p:spPr bwMode="auto">
            <a:xfrm>
              <a:off x="729" y="3278"/>
              <a:ext cx="1256" cy="253"/>
            </a:xfrm>
            <a:prstGeom prst="rect">
              <a:avLst/>
            </a:prstGeom>
            <a:noFill/>
            <a:ln w="12700">
              <a:noFill/>
              <a:miter lim="800000"/>
              <a:headEnd/>
              <a:tailEnd/>
            </a:ln>
          </p:spPr>
          <p:txBody>
            <a:bodyPr wrap="none" lIns="90488" tIns="44450" rIns="90488" bIns="44450">
              <a:spAutoFit/>
            </a:bodyPr>
            <a:lstStyle/>
            <a:p>
              <a:pPr eaLnBrk="0" hangingPunct="0"/>
              <a:r>
                <a:rPr lang="en-US" sz="1200" b="0" i="1" dirty="0">
                  <a:latin typeface="Tahoma" pitchFamily="34" charset="0"/>
                </a:rPr>
                <a:t>Dimmer Switch</a:t>
              </a:r>
            </a:p>
          </p:txBody>
        </p:sp>
        <p:sp>
          <p:nvSpPr>
            <p:cNvPr id="15636" name="Arc 320"/>
            <p:cNvSpPr>
              <a:spLocks/>
            </p:cNvSpPr>
            <p:nvPr/>
          </p:nvSpPr>
          <p:spPr bwMode="auto">
            <a:xfrm>
              <a:off x="1431" y="3169"/>
              <a:ext cx="233" cy="115"/>
            </a:xfrm>
            <a:custGeom>
              <a:avLst/>
              <a:gdLst>
                <a:gd name="T0" fmla="*/ 0 w 21694"/>
                <a:gd name="T1" fmla="*/ 0 h 21791"/>
                <a:gd name="T2" fmla="*/ 0 w 21694"/>
                <a:gd name="T3" fmla="*/ 0 h 21791"/>
                <a:gd name="T4" fmla="*/ 0 w 21694"/>
                <a:gd name="T5" fmla="*/ 0 h 21791"/>
                <a:gd name="T6" fmla="*/ 0 60000 65536"/>
                <a:gd name="T7" fmla="*/ 0 60000 65536"/>
                <a:gd name="T8" fmla="*/ 0 60000 65536"/>
                <a:gd name="T9" fmla="*/ 0 w 21694"/>
                <a:gd name="T10" fmla="*/ 0 h 21791"/>
                <a:gd name="T11" fmla="*/ 21694 w 21694"/>
                <a:gd name="T12" fmla="*/ 21791 h 21791"/>
              </a:gdLst>
              <a:ahLst/>
              <a:cxnLst>
                <a:cxn ang="T6">
                  <a:pos x="T0" y="T1"/>
                </a:cxn>
                <a:cxn ang="T7">
                  <a:pos x="T2" y="T3"/>
                </a:cxn>
                <a:cxn ang="T8">
                  <a:pos x="T4" y="T5"/>
                </a:cxn>
              </a:cxnLst>
              <a:rect l="T9" t="T10" r="T11" b="T12"/>
              <a:pathLst>
                <a:path w="21694" h="21791" fill="none" extrusionOk="0">
                  <a:moveTo>
                    <a:pt x="21693" y="-1"/>
                  </a:moveTo>
                  <a:cubicBezTo>
                    <a:pt x="21693" y="63"/>
                    <a:pt x="21694" y="127"/>
                    <a:pt x="21694" y="191"/>
                  </a:cubicBezTo>
                  <a:cubicBezTo>
                    <a:pt x="21694" y="12120"/>
                    <a:pt x="12023" y="21791"/>
                    <a:pt x="94" y="21791"/>
                  </a:cubicBezTo>
                  <a:cubicBezTo>
                    <a:pt x="62" y="21791"/>
                    <a:pt x="31" y="21790"/>
                    <a:pt x="0" y="21790"/>
                  </a:cubicBezTo>
                </a:path>
                <a:path w="21694" h="21791" stroke="0" extrusionOk="0">
                  <a:moveTo>
                    <a:pt x="21693" y="-1"/>
                  </a:moveTo>
                  <a:cubicBezTo>
                    <a:pt x="21693" y="63"/>
                    <a:pt x="21694" y="127"/>
                    <a:pt x="21694" y="191"/>
                  </a:cubicBezTo>
                  <a:cubicBezTo>
                    <a:pt x="21694" y="12120"/>
                    <a:pt x="12023" y="21791"/>
                    <a:pt x="94" y="21791"/>
                  </a:cubicBezTo>
                  <a:cubicBezTo>
                    <a:pt x="62" y="21791"/>
                    <a:pt x="31" y="21790"/>
                    <a:pt x="0" y="21790"/>
                  </a:cubicBezTo>
                  <a:lnTo>
                    <a:pt x="94" y="191"/>
                  </a:lnTo>
                  <a:close/>
                </a:path>
              </a:pathLst>
            </a:custGeom>
            <a:noFill/>
            <a:ln w="12700" cap="rnd">
              <a:solidFill>
                <a:schemeClr val="tx1"/>
              </a:solidFill>
              <a:round/>
              <a:headEnd type="triangle" w="med" len="med"/>
              <a:tailEnd/>
            </a:ln>
          </p:spPr>
          <p:txBody>
            <a:bodyPr wrap="none" anchor="ctr"/>
            <a:lstStyle/>
            <a:p>
              <a:endParaRPr lang="en-US" dirty="0"/>
            </a:p>
          </p:txBody>
        </p:sp>
        <p:sp>
          <p:nvSpPr>
            <p:cNvPr id="15637" name="Rectangle 321"/>
            <p:cNvSpPr>
              <a:spLocks noChangeArrowheads="1"/>
            </p:cNvSpPr>
            <p:nvPr/>
          </p:nvSpPr>
          <p:spPr bwMode="auto">
            <a:xfrm>
              <a:off x="1602" y="2961"/>
              <a:ext cx="371" cy="338"/>
            </a:xfrm>
            <a:prstGeom prst="rect">
              <a:avLst/>
            </a:prstGeom>
            <a:noFill/>
            <a:ln w="12700">
              <a:noFill/>
              <a:miter lim="800000"/>
              <a:headEnd/>
              <a:tailEnd/>
            </a:ln>
          </p:spPr>
          <p:txBody>
            <a:bodyPr wrap="none" lIns="90488" tIns="44450" rIns="90488" bIns="44450">
              <a:spAutoFit/>
            </a:bodyPr>
            <a:lstStyle/>
            <a:p>
              <a:pPr eaLnBrk="0" hangingPunct="0"/>
              <a:r>
                <a:rPr lang="en-US" sz="1800" dirty="0">
                  <a:latin typeface="Tahoma" pitchFamily="34" charset="0"/>
                </a:rPr>
                <a:t>D</a:t>
              </a:r>
            </a:p>
          </p:txBody>
        </p:sp>
        <p:sp>
          <p:nvSpPr>
            <p:cNvPr id="15638" name="Line 322"/>
            <p:cNvSpPr>
              <a:spLocks noChangeShapeType="1"/>
            </p:cNvSpPr>
            <p:nvPr/>
          </p:nvSpPr>
          <p:spPr bwMode="auto">
            <a:xfrm>
              <a:off x="1693" y="2991"/>
              <a:ext cx="0" cy="138"/>
            </a:xfrm>
            <a:prstGeom prst="line">
              <a:avLst/>
            </a:prstGeom>
            <a:noFill/>
            <a:ln w="12700">
              <a:solidFill>
                <a:schemeClr val="tx1"/>
              </a:solidFill>
              <a:round/>
              <a:headEnd/>
              <a:tailEnd/>
            </a:ln>
          </p:spPr>
          <p:txBody>
            <a:bodyPr wrap="none" anchor="ctr"/>
            <a:lstStyle/>
            <a:p>
              <a:endParaRPr lang="en-US" dirty="0"/>
            </a:p>
          </p:txBody>
        </p:sp>
        <p:sp>
          <p:nvSpPr>
            <p:cNvPr id="15639" name="Line 323"/>
            <p:cNvSpPr>
              <a:spLocks noChangeShapeType="1"/>
            </p:cNvSpPr>
            <p:nvPr/>
          </p:nvSpPr>
          <p:spPr bwMode="auto">
            <a:xfrm>
              <a:off x="1712" y="2991"/>
              <a:ext cx="0" cy="138"/>
            </a:xfrm>
            <a:prstGeom prst="line">
              <a:avLst/>
            </a:prstGeom>
            <a:noFill/>
            <a:ln w="12700">
              <a:solidFill>
                <a:schemeClr val="tx1"/>
              </a:solidFill>
              <a:round/>
              <a:headEnd/>
              <a:tailEnd/>
            </a:ln>
          </p:spPr>
          <p:txBody>
            <a:bodyPr wrap="none" anchor="ctr"/>
            <a:lstStyle/>
            <a:p>
              <a:endParaRPr lang="en-US" dirty="0"/>
            </a:p>
          </p:txBody>
        </p:sp>
        <p:grpSp>
          <p:nvGrpSpPr>
            <p:cNvPr id="15741" name="Group 324"/>
            <p:cNvGrpSpPr>
              <a:grpSpLocks/>
            </p:cNvGrpSpPr>
            <p:nvPr/>
          </p:nvGrpSpPr>
          <p:grpSpPr bwMode="auto">
            <a:xfrm>
              <a:off x="368" y="2791"/>
              <a:ext cx="2264" cy="190"/>
              <a:chOff x="368" y="2791"/>
              <a:chExt cx="2264" cy="190"/>
            </a:xfrm>
          </p:grpSpPr>
          <p:sp>
            <p:nvSpPr>
              <p:cNvPr id="15641" name="Rectangle 325"/>
              <p:cNvSpPr>
                <a:spLocks noChangeArrowheads="1"/>
              </p:cNvSpPr>
              <p:nvPr/>
            </p:nvSpPr>
            <p:spPr bwMode="auto">
              <a:xfrm>
                <a:off x="368" y="2791"/>
                <a:ext cx="365" cy="190"/>
              </a:xfrm>
              <a:prstGeom prst="rect">
                <a:avLst/>
              </a:prstGeom>
              <a:noFill/>
              <a:ln w="12700">
                <a:solidFill>
                  <a:schemeClr val="tx1"/>
                </a:solidFill>
                <a:miter lim="800000"/>
                <a:headEnd/>
                <a:tailEnd/>
              </a:ln>
            </p:spPr>
            <p:txBody>
              <a:bodyPr wrap="none" anchor="ctr"/>
              <a:lstStyle/>
              <a:p>
                <a:endParaRPr lang="en-US" dirty="0"/>
              </a:p>
            </p:txBody>
          </p:sp>
          <p:sp>
            <p:nvSpPr>
              <p:cNvPr id="15642" name="Rectangle 326"/>
              <p:cNvSpPr>
                <a:spLocks noChangeArrowheads="1"/>
              </p:cNvSpPr>
              <p:nvPr/>
            </p:nvSpPr>
            <p:spPr bwMode="auto">
              <a:xfrm>
                <a:off x="393" y="2816"/>
                <a:ext cx="301" cy="27"/>
              </a:xfrm>
              <a:prstGeom prst="rect">
                <a:avLst/>
              </a:prstGeom>
              <a:gradFill rotWithShape="0">
                <a:gsLst>
                  <a:gs pos="0">
                    <a:srgbClr val="000000"/>
                  </a:gs>
                  <a:gs pos="50000">
                    <a:srgbClr val="EFE7C9"/>
                  </a:gs>
                  <a:gs pos="100000">
                    <a:srgbClr val="000000"/>
                  </a:gs>
                </a:gsLst>
                <a:lin ang="5400000" scaled="1"/>
              </a:gradFill>
              <a:ln w="12700">
                <a:noFill/>
                <a:miter lim="800000"/>
                <a:headEnd/>
                <a:tailEnd/>
              </a:ln>
            </p:spPr>
            <p:txBody>
              <a:bodyPr wrap="none" anchor="ctr"/>
              <a:lstStyle/>
              <a:p>
                <a:endParaRPr lang="en-US" dirty="0"/>
              </a:p>
            </p:txBody>
          </p:sp>
          <p:sp>
            <p:nvSpPr>
              <p:cNvPr id="15643" name="Rectangle 327"/>
              <p:cNvSpPr>
                <a:spLocks noChangeArrowheads="1"/>
              </p:cNvSpPr>
              <p:nvPr/>
            </p:nvSpPr>
            <p:spPr bwMode="auto">
              <a:xfrm>
                <a:off x="393" y="2816"/>
                <a:ext cx="15" cy="27"/>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644" name="Rectangle 328"/>
              <p:cNvSpPr>
                <a:spLocks noChangeArrowheads="1"/>
              </p:cNvSpPr>
              <p:nvPr/>
            </p:nvSpPr>
            <p:spPr bwMode="auto">
              <a:xfrm>
                <a:off x="694" y="2816"/>
                <a:ext cx="17" cy="27"/>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645" name="Rectangle 329"/>
              <p:cNvSpPr>
                <a:spLocks noChangeArrowheads="1"/>
              </p:cNvSpPr>
              <p:nvPr/>
            </p:nvSpPr>
            <p:spPr bwMode="auto">
              <a:xfrm>
                <a:off x="393" y="2873"/>
                <a:ext cx="301" cy="29"/>
              </a:xfrm>
              <a:prstGeom prst="rect">
                <a:avLst/>
              </a:prstGeom>
              <a:gradFill rotWithShape="0">
                <a:gsLst>
                  <a:gs pos="0">
                    <a:srgbClr val="000000"/>
                  </a:gs>
                  <a:gs pos="50000">
                    <a:srgbClr val="EFE7C9"/>
                  </a:gs>
                  <a:gs pos="100000">
                    <a:srgbClr val="000000"/>
                  </a:gs>
                </a:gsLst>
                <a:lin ang="5400000" scaled="1"/>
              </a:gradFill>
              <a:ln w="12700">
                <a:noFill/>
                <a:miter lim="800000"/>
                <a:headEnd/>
                <a:tailEnd/>
              </a:ln>
            </p:spPr>
            <p:txBody>
              <a:bodyPr wrap="none" anchor="ctr"/>
              <a:lstStyle/>
              <a:p>
                <a:endParaRPr lang="en-US" dirty="0"/>
              </a:p>
            </p:txBody>
          </p:sp>
          <p:sp>
            <p:nvSpPr>
              <p:cNvPr id="15646" name="Rectangle 330"/>
              <p:cNvSpPr>
                <a:spLocks noChangeArrowheads="1"/>
              </p:cNvSpPr>
              <p:nvPr/>
            </p:nvSpPr>
            <p:spPr bwMode="auto">
              <a:xfrm>
                <a:off x="393" y="2873"/>
                <a:ext cx="15" cy="29"/>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647" name="Rectangle 331"/>
              <p:cNvSpPr>
                <a:spLocks noChangeArrowheads="1"/>
              </p:cNvSpPr>
              <p:nvPr/>
            </p:nvSpPr>
            <p:spPr bwMode="auto">
              <a:xfrm>
                <a:off x="694" y="2873"/>
                <a:ext cx="17" cy="29"/>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648" name="Rectangle 332"/>
              <p:cNvSpPr>
                <a:spLocks noChangeArrowheads="1"/>
              </p:cNvSpPr>
              <p:nvPr/>
            </p:nvSpPr>
            <p:spPr bwMode="auto">
              <a:xfrm>
                <a:off x="393" y="2930"/>
                <a:ext cx="301" cy="28"/>
              </a:xfrm>
              <a:prstGeom prst="rect">
                <a:avLst/>
              </a:prstGeom>
              <a:gradFill rotWithShape="0">
                <a:gsLst>
                  <a:gs pos="0">
                    <a:srgbClr val="000000"/>
                  </a:gs>
                  <a:gs pos="50000">
                    <a:srgbClr val="EFE7C9"/>
                  </a:gs>
                  <a:gs pos="100000">
                    <a:srgbClr val="000000"/>
                  </a:gs>
                </a:gsLst>
                <a:lin ang="5400000" scaled="1"/>
              </a:gradFill>
              <a:ln w="12700">
                <a:noFill/>
                <a:miter lim="800000"/>
                <a:headEnd/>
                <a:tailEnd/>
              </a:ln>
            </p:spPr>
            <p:txBody>
              <a:bodyPr wrap="none" anchor="ctr"/>
              <a:lstStyle/>
              <a:p>
                <a:endParaRPr lang="en-US" dirty="0"/>
              </a:p>
            </p:txBody>
          </p:sp>
          <p:sp>
            <p:nvSpPr>
              <p:cNvPr id="15649" name="Rectangle 333"/>
              <p:cNvSpPr>
                <a:spLocks noChangeArrowheads="1"/>
              </p:cNvSpPr>
              <p:nvPr/>
            </p:nvSpPr>
            <p:spPr bwMode="auto">
              <a:xfrm>
                <a:off x="393" y="2930"/>
                <a:ext cx="15"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650" name="Rectangle 334"/>
              <p:cNvSpPr>
                <a:spLocks noChangeArrowheads="1"/>
              </p:cNvSpPr>
              <p:nvPr/>
            </p:nvSpPr>
            <p:spPr bwMode="auto">
              <a:xfrm>
                <a:off x="694" y="2930"/>
                <a:ext cx="17"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651" name="Rectangle 335"/>
              <p:cNvSpPr>
                <a:spLocks noChangeArrowheads="1"/>
              </p:cNvSpPr>
              <p:nvPr/>
            </p:nvSpPr>
            <p:spPr bwMode="auto">
              <a:xfrm>
                <a:off x="1014" y="2791"/>
                <a:ext cx="364" cy="190"/>
              </a:xfrm>
              <a:prstGeom prst="rect">
                <a:avLst/>
              </a:prstGeom>
              <a:noFill/>
              <a:ln w="12700">
                <a:solidFill>
                  <a:schemeClr val="tx1"/>
                </a:solidFill>
                <a:miter lim="800000"/>
                <a:headEnd/>
                <a:tailEnd/>
              </a:ln>
            </p:spPr>
            <p:txBody>
              <a:bodyPr wrap="none" anchor="ctr"/>
              <a:lstStyle/>
              <a:p>
                <a:endParaRPr lang="en-US" dirty="0"/>
              </a:p>
            </p:txBody>
          </p:sp>
          <p:sp>
            <p:nvSpPr>
              <p:cNvPr id="15652" name="Rectangle 336"/>
              <p:cNvSpPr>
                <a:spLocks noChangeArrowheads="1"/>
              </p:cNvSpPr>
              <p:nvPr/>
            </p:nvSpPr>
            <p:spPr bwMode="auto">
              <a:xfrm>
                <a:off x="1037" y="2816"/>
                <a:ext cx="301" cy="27"/>
              </a:xfrm>
              <a:prstGeom prst="rect">
                <a:avLst/>
              </a:prstGeom>
              <a:gradFill rotWithShape="0">
                <a:gsLst>
                  <a:gs pos="0">
                    <a:srgbClr val="000000"/>
                  </a:gs>
                  <a:gs pos="50000">
                    <a:srgbClr val="EFE7C9"/>
                  </a:gs>
                  <a:gs pos="100000">
                    <a:srgbClr val="000000"/>
                  </a:gs>
                </a:gsLst>
                <a:lin ang="5400000" scaled="1"/>
              </a:gradFill>
              <a:ln w="12700">
                <a:noFill/>
                <a:miter lim="800000"/>
                <a:headEnd/>
                <a:tailEnd/>
              </a:ln>
            </p:spPr>
            <p:txBody>
              <a:bodyPr wrap="none" anchor="ctr"/>
              <a:lstStyle/>
              <a:p>
                <a:endParaRPr lang="en-US" dirty="0"/>
              </a:p>
            </p:txBody>
          </p:sp>
          <p:sp>
            <p:nvSpPr>
              <p:cNvPr id="15653" name="Rectangle 337"/>
              <p:cNvSpPr>
                <a:spLocks noChangeArrowheads="1"/>
              </p:cNvSpPr>
              <p:nvPr/>
            </p:nvSpPr>
            <p:spPr bwMode="auto">
              <a:xfrm>
                <a:off x="1037" y="2816"/>
                <a:ext cx="15" cy="27"/>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654" name="Rectangle 338"/>
              <p:cNvSpPr>
                <a:spLocks noChangeArrowheads="1"/>
              </p:cNvSpPr>
              <p:nvPr/>
            </p:nvSpPr>
            <p:spPr bwMode="auto">
              <a:xfrm>
                <a:off x="1338" y="2816"/>
                <a:ext cx="16" cy="27"/>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655" name="Rectangle 339"/>
              <p:cNvSpPr>
                <a:spLocks noChangeArrowheads="1"/>
              </p:cNvSpPr>
              <p:nvPr/>
            </p:nvSpPr>
            <p:spPr bwMode="auto">
              <a:xfrm>
                <a:off x="1037" y="2873"/>
                <a:ext cx="301" cy="29"/>
              </a:xfrm>
              <a:prstGeom prst="rect">
                <a:avLst/>
              </a:prstGeom>
              <a:gradFill rotWithShape="0">
                <a:gsLst>
                  <a:gs pos="0">
                    <a:srgbClr val="000000"/>
                  </a:gs>
                  <a:gs pos="50000">
                    <a:srgbClr val="EFE7C9"/>
                  </a:gs>
                  <a:gs pos="100000">
                    <a:srgbClr val="000000"/>
                  </a:gs>
                </a:gsLst>
                <a:lin ang="5400000" scaled="1"/>
              </a:gradFill>
              <a:ln w="12700">
                <a:noFill/>
                <a:miter lim="800000"/>
                <a:headEnd/>
                <a:tailEnd/>
              </a:ln>
            </p:spPr>
            <p:txBody>
              <a:bodyPr wrap="none" anchor="ctr"/>
              <a:lstStyle/>
              <a:p>
                <a:endParaRPr lang="en-US" dirty="0"/>
              </a:p>
            </p:txBody>
          </p:sp>
          <p:sp>
            <p:nvSpPr>
              <p:cNvPr id="15656" name="Rectangle 340"/>
              <p:cNvSpPr>
                <a:spLocks noChangeArrowheads="1"/>
              </p:cNvSpPr>
              <p:nvPr/>
            </p:nvSpPr>
            <p:spPr bwMode="auto">
              <a:xfrm>
                <a:off x="1037" y="2873"/>
                <a:ext cx="15" cy="29"/>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657" name="Rectangle 341"/>
              <p:cNvSpPr>
                <a:spLocks noChangeArrowheads="1"/>
              </p:cNvSpPr>
              <p:nvPr/>
            </p:nvSpPr>
            <p:spPr bwMode="auto">
              <a:xfrm>
                <a:off x="1338" y="2873"/>
                <a:ext cx="16" cy="29"/>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658" name="Rectangle 342"/>
              <p:cNvSpPr>
                <a:spLocks noChangeArrowheads="1"/>
              </p:cNvSpPr>
              <p:nvPr/>
            </p:nvSpPr>
            <p:spPr bwMode="auto">
              <a:xfrm>
                <a:off x="1037" y="2930"/>
                <a:ext cx="301" cy="28"/>
              </a:xfrm>
              <a:prstGeom prst="rect">
                <a:avLst/>
              </a:prstGeom>
              <a:gradFill rotWithShape="0">
                <a:gsLst>
                  <a:gs pos="0">
                    <a:srgbClr val="000000"/>
                  </a:gs>
                  <a:gs pos="50000">
                    <a:srgbClr val="EFE7C9"/>
                  </a:gs>
                  <a:gs pos="100000">
                    <a:srgbClr val="000000"/>
                  </a:gs>
                </a:gsLst>
                <a:lin ang="5400000" scaled="1"/>
              </a:gradFill>
              <a:ln w="12700">
                <a:noFill/>
                <a:miter lim="800000"/>
                <a:headEnd/>
                <a:tailEnd/>
              </a:ln>
            </p:spPr>
            <p:txBody>
              <a:bodyPr wrap="none" anchor="ctr"/>
              <a:lstStyle/>
              <a:p>
                <a:endParaRPr lang="en-US" dirty="0"/>
              </a:p>
            </p:txBody>
          </p:sp>
          <p:sp>
            <p:nvSpPr>
              <p:cNvPr id="15659" name="Rectangle 343"/>
              <p:cNvSpPr>
                <a:spLocks noChangeArrowheads="1"/>
              </p:cNvSpPr>
              <p:nvPr/>
            </p:nvSpPr>
            <p:spPr bwMode="auto">
              <a:xfrm>
                <a:off x="1037" y="2930"/>
                <a:ext cx="15"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660" name="Rectangle 344"/>
              <p:cNvSpPr>
                <a:spLocks noChangeArrowheads="1"/>
              </p:cNvSpPr>
              <p:nvPr/>
            </p:nvSpPr>
            <p:spPr bwMode="auto">
              <a:xfrm>
                <a:off x="1338" y="2930"/>
                <a:ext cx="16"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661" name="Rectangle 345"/>
              <p:cNvSpPr>
                <a:spLocks noChangeArrowheads="1"/>
              </p:cNvSpPr>
              <p:nvPr/>
            </p:nvSpPr>
            <p:spPr bwMode="auto">
              <a:xfrm>
                <a:off x="1624" y="2791"/>
                <a:ext cx="365" cy="190"/>
              </a:xfrm>
              <a:prstGeom prst="rect">
                <a:avLst/>
              </a:prstGeom>
              <a:noFill/>
              <a:ln w="12700">
                <a:solidFill>
                  <a:schemeClr val="tx1"/>
                </a:solidFill>
                <a:miter lim="800000"/>
                <a:headEnd/>
                <a:tailEnd/>
              </a:ln>
            </p:spPr>
            <p:txBody>
              <a:bodyPr wrap="none" anchor="ctr"/>
              <a:lstStyle/>
              <a:p>
                <a:endParaRPr lang="en-US" dirty="0"/>
              </a:p>
            </p:txBody>
          </p:sp>
          <p:sp>
            <p:nvSpPr>
              <p:cNvPr id="15662" name="Rectangle 346"/>
              <p:cNvSpPr>
                <a:spLocks noChangeArrowheads="1"/>
              </p:cNvSpPr>
              <p:nvPr/>
            </p:nvSpPr>
            <p:spPr bwMode="auto">
              <a:xfrm>
                <a:off x="1647" y="2816"/>
                <a:ext cx="302" cy="27"/>
              </a:xfrm>
              <a:prstGeom prst="rect">
                <a:avLst/>
              </a:prstGeom>
              <a:gradFill rotWithShape="0">
                <a:gsLst>
                  <a:gs pos="0">
                    <a:srgbClr val="000000"/>
                  </a:gs>
                  <a:gs pos="50000">
                    <a:srgbClr val="EFE7C9"/>
                  </a:gs>
                  <a:gs pos="100000">
                    <a:srgbClr val="000000"/>
                  </a:gs>
                </a:gsLst>
                <a:lin ang="5400000" scaled="1"/>
              </a:gradFill>
              <a:ln w="12700">
                <a:noFill/>
                <a:miter lim="800000"/>
                <a:headEnd/>
                <a:tailEnd/>
              </a:ln>
            </p:spPr>
            <p:txBody>
              <a:bodyPr wrap="none" anchor="ctr"/>
              <a:lstStyle/>
              <a:p>
                <a:endParaRPr lang="en-US" dirty="0"/>
              </a:p>
            </p:txBody>
          </p:sp>
          <p:sp>
            <p:nvSpPr>
              <p:cNvPr id="15663" name="Rectangle 347"/>
              <p:cNvSpPr>
                <a:spLocks noChangeArrowheads="1"/>
              </p:cNvSpPr>
              <p:nvPr/>
            </p:nvSpPr>
            <p:spPr bwMode="auto">
              <a:xfrm>
                <a:off x="1647" y="2816"/>
                <a:ext cx="17" cy="27"/>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664" name="Rectangle 348"/>
              <p:cNvSpPr>
                <a:spLocks noChangeArrowheads="1"/>
              </p:cNvSpPr>
              <p:nvPr/>
            </p:nvSpPr>
            <p:spPr bwMode="auto">
              <a:xfrm>
                <a:off x="1949" y="2816"/>
                <a:ext cx="15" cy="27"/>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665" name="Rectangle 349"/>
              <p:cNvSpPr>
                <a:spLocks noChangeArrowheads="1"/>
              </p:cNvSpPr>
              <p:nvPr/>
            </p:nvSpPr>
            <p:spPr bwMode="auto">
              <a:xfrm>
                <a:off x="1647" y="2873"/>
                <a:ext cx="302" cy="29"/>
              </a:xfrm>
              <a:prstGeom prst="rect">
                <a:avLst/>
              </a:prstGeom>
              <a:gradFill rotWithShape="0">
                <a:gsLst>
                  <a:gs pos="0">
                    <a:srgbClr val="000000"/>
                  </a:gs>
                  <a:gs pos="50000">
                    <a:srgbClr val="EFE7C9"/>
                  </a:gs>
                  <a:gs pos="100000">
                    <a:srgbClr val="000000"/>
                  </a:gs>
                </a:gsLst>
                <a:lin ang="5400000" scaled="1"/>
              </a:gradFill>
              <a:ln w="12700">
                <a:noFill/>
                <a:miter lim="800000"/>
                <a:headEnd/>
                <a:tailEnd/>
              </a:ln>
            </p:spPr>
            <p:txBody>
              <a:bodyPr wrap="none" anchor="ctr"/>
              <a:lstStyle/>
              <a:p>
                <a:endParaRPr lang="en-US" dirty="0"/>
              </a:p>
            </p:txBody>
          </p:sp>
          <p:sp>
            <p:nvSpPr>
              <p:cNvPr id="15666" name="Rectangle 350"/>
              <p:cNvSpPr>
                <a:spLocks noChangeArrowheads="1"/>
              </p:cNvSpPr>
              <p:nvPr/>
            </p:nvSpPr>
            <p:spPr bwMode="auto">
              <a:xfrm>
                <a:off x="1647" y="2873"/>
                <a:ext cx="17" cy="29"/>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667" name="Rectangle 351"/>
              <p:cNvSpPr>
                <a:spLocks noChangeArrowheads="1"/>
              </p:cNvSpPr>
              <p:nvPr/>
            </p:nvSpPr>
            <p:spPr bwMode="auto">
              <a:xfrm>
                <a:off x="1949" y="2873"/>
                <a:ext cx="15" cy="29"/>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668" name="Rectangle 352"/>
              <p:cNvSpPr>
                <a:spLocks noChangeArrowheads="1"/>
              </p:cNvSpPr>
              <p:nvPr/>
            </p:nvSpPr>
            <p:spPr bwMode="auto">
              <a:xfrm>
                <a:off x="1647" y="2930"/>
                <a:ext cx="302" cy="28"/>
              </a:xfrm>
              <a:prstGeom prst="rect">
                <a:avLst/>
              </a:prstGeom>
              <a:gradFill rotWithShape="0">
                <a:gsLst>
                  <a:gs pos="0">
                    <a:srgbClr val="000000"/>
                  </a:gs>
                  <a:gs pos="50000">
                    <a:srgbClr val="EFE7C9"/>
                  </a:gs>
                  <a:gs pos="100000">
                    <a:srgbClr val="000000"/>
                  </a:gs>
                </a:gsLst>
                <a:lin ang="5400000" scaled="1"/>
              </a:gradFill>
              <a:ln w="12700">
                <a:noFill/>
                <a:miter lim="800000"/>
                <a:headEnd/>
                <a:tailEnd/>
              </a:ln>
            </p:spPr>
            <p:txBody>
              <a:bodyPr wrap="none" anchor="ctr"/>
              <a:lstStyle/>
              <a:p>
                <a:endParaRPr lang="en-US" dirty="0"/>
              </a:p>
            </p:txBody>
          </p:sp>
          <p:sp>
            <p:nvSpPr>
              <p:cNvPr id="15669" name="Rectangle 353"/>
              <p:cNvSpPr>
                <a:spLocks noChangeArrowheads="1"/>
              </p:cNvSpPr>
              <p:nvPr/>
            </p:nvSpPr>
            <p:spPr bwMode="auto">
              <a:xfrm>
                <a:off x="1647" y="2930"/>
                <a:ext cx="17"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670" name="Rectangle 354"/>
              <p:cNvSpPr>
                <a:spLocks noChangeArrowheads="1"/>
              </p:cNvSpPr>
              <p:nvPr/>
            </p:nvSpPr>
            <p:spPr bwMode="auto">
              <a:xfrm>
                <a:off x="1949" y="2930"/>
                <a:ext cx="15"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671" name="Rectangle 355"/>
              <p:cNvSpPr>
                <a:spLocks noChangeArrowheads="1"/>
              </p:cNvSpPr>
              <p:nvPr/>
            </p:nvSpPr>
            <p:spPr bwMode="auto">
              <a:xfrm>
                <a:off x="2268" y="2791"/>
                <a:ext cx="364" cy="190"/>
              </a:xfrm>
              <a:prstGeom prst="rect">
                <a:avLst/>
              </a:prstGeom>
              <a:noFill/>
              <a:ln w="12700">
                <a:solidFill>
                  <a:schemeClr val="tx1"/>
                </a:solidFill>
                <a:miter lim="800000"/>
                <a:headEnd/>
                <a:tailEnd/>
              </a:ln>
            </p:spPr>
            <p:txBody>
              <a:bodyPr wrap="none" anchor="ctr"/>
              <a:lstStyle/>
              <a:p>
                <a:endParaRPr lang="en-US" dirty="0"/>
              </a:p>
            </p:txBody>
          </p:sp>
          <p:sp>
            <p:nvSpPr>
              <p:cNvPr id="15672" name="Rectangle 356"/>
              <p:cNvSpPr>
                <a:spLocks noChangeArrowheads="1"/>
              </p:cNvSpPr>
              <p:nvPr/>
            </p:nvSpPr>
            <p:spPr bwMode="auto">
              <a:xfrm>
                <a:off x="2292" y="2816"/>
                <a:ext cx="302" cy="27"/>
              </a:xfrm>
              <a:prstGeom prst="rect">
                <a:avLst/>
              </a:prstGeom>
              <a:gradFill rotWithShape="0">
                <a:gsLst>
                  <a:gs pos="0">
                    <a:srgbClr val="000000"/>
                  </a:gs>
                  <a:gs pos="50000">
                    <a:srgbClr val="EFE7C9"/>
                  </a:gs>
                  <a:gs pos="100000">
                    <a:srgbClr val="000000"/>
                  </a:gs>
                </a:gsLst>
                <a:lin ang="5400000" scaled="1"/>
              </a:gradFill>
              <a:ln w="12700">
                <a:noFill/>
                <a:miter lim="800000"/>
                <a:headEnd/>
                <a:tailEnd/>
              </a:ln>
            </p:spPr>
            <p:txBody>
              <a:bodyPr wrap="none" anchor="ctr"/>
              <a:lstStyle/>
              <a:p>
                <a:endParaRPr lang="en-US" dirty="0"/>
              </a:p>
            </p:txBody>
          </p:sp>
          <p:sp>
            <p:nvSpPr>
              <p:cNvPr id="15673" name="Rectangle 357"/>
              <p:cNvSpPr>
                <a:spLocks noChangeArrowheads="1"/>
              </p:cNvSpPr>
              <p:nvPr/>
            </p:nvSpPr>
            <p:spPr bwMode="auto">
              <a:xfrm>
                <a:off x="2292" y="2816"/>
                <a:ext cx="16" cy="27"/>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674" name="Rectangle 358"/>
              <p:cNvSpPr>
                <a:spLocks noChangeArrowheads="1"/>
              </p:cNvSpPr>
              <p:nvPr/>
            </p:nvSpPr>
            <p:spPr bwMode="auto">
              <a:xfrm>
                <a:off x="2594" y="2816"/>
                <a:ext cx="16" cy="27"/>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675" name="Rectangle 359"/>
              <p:cNvSpPr>
                <a:spLocks noChangeArrowheads="1"/>
              </p:cNvSpPr>
              <p:nvPr/>
            </p:nvSpPr>
            <p:spPr bwMode="auto">
              <a:xfrm>
                <a:off x="2292" y="2873"/>
                <a:ext cx="302" cy="29"/>
              </a:xfrm>
              <a:prstGeom prst="rect">
                <a:avLst/>
              </a:prstGeom>
              <a:gradFill rotWithShape="0">
                <a:gsLst>
                  <a:gs pos="0">
                    <a:srgbClr val="000000"/>
                  </a:gs>
                  <a:gs pos="50000">
                    <a:srgbClr val="EFE7C9"/>
                  </a:gs>
                  <a:gs pos="100000">
                    <a:srgbClr val="000000"/>
                  </a:gs>
                </a:gsLst>
                <a:lin ang="5400000" scaled="1"/>
              </a:gradFill>
              <a:ln w="12700">
                <a:noFill/>
                <a:miter lim="800000"/>
                <a:headEnd/>
                <a:tailEnd/>
              </a:ln>
            </p:spPr>
            <p:txBody>
              <a:bodyPr wrap="none" anchor="ctr"/>
              <a:lstStyle/>
              <a:p>
                <a:endParaRPr lang="en-US" dirty="0"/>
              </a:p>
            </p:txBody>
          </p:sp>
          <p:sp>
            <p:nvSpPr>
              <p:cNvPr id="15676" name="Rectangle 360"/>
              <p:cNvSpPr>
                <a:spLocks noChangeArrowheads="1"/>
              </p:cNvSpPr>
              <p:nvPr/>
            </p:nvSpPr>
            <p:spPr bwMode="auto">
              <a:xfrm>
                <a:off x="2292" y="2873"/>
                <a:ext cx="16" cy="29"/>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677" name="Rectangle 361"/>
              <p:cNvSpPr>
                <a:spLocks noChangeArrowheads="1"/>
              </p:cNvSpPr>
              <p:nvPr/>
            </p:nvSpPr>
            <p:spPr bwMode="auto">
              <a:xfrm>
                <a:off x="2594" y="2873"/>
                <a:ext cx="16" cy="29"/>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678" name="Rectangle 362"/>
              <p:cNvSpPr>
                <a:spLocks noChangeArrowheads="1"/>
              </p:cNvSpPr>
              <p:nvPr/>
            </p:nvSpPr>
            <p:spPr bwMode="auto">
              <a:xfrm>
                <a:off x="2292" y="2930"/>
                <a:ext cx="302" cy="28"/>
              </a:xfrm>
              <a:prstGeom prst="rect">
                <a:avLst/>
              </a:prstGeom>
              <a:gradFill rotWithShape="0">
                <a:gsLst>
                  <a:gs pos="0">
                    <a:srgbClr val="000000"/>
                  </a:gs>
                  <a:gs pos="50000">
                    <a:srgbClr val="EFE7C9"/>
                  </a:gs>
                  <a:gs pos="100000">
                    <a:srgbClr val="000000"/>
                  </a:gs>
                </a:gsLst>
                <a:lin ang="5400000" scaled="1"/>
              </a:gradFill>
              <a:ln w="12700">
                <a:noFill/>
                <a:miter lim="800000"/>
                <a:headEnd/>
                <a:tailEnd/>
              </a:ln>
            </p:spPr>
            <p:txBody>
              <a:bodyPr wrap="none" anchor="ctr"/>
              <a:lstStyle/>
              <a:p>
                <a:endParaRPr lang="en-US" dirty="0"/>
              </a:p>
            </p:txBody>
          </p:sp>
          <p:sp>
            <p:nvSpPr>
              <p:cNvPr id="15679" name="Rectangle 363"/>
              <p:cNvSpPr>
                <a:spLocks noChangeArrowheads="1"/>
              </p:cNvSpPr>
              <p:nvPr/>
            </p:nvSpPr>
            <p:spPr bwMode="auto">
              <a:xfrm>
                <a:off x="2292" y="2930"/>
                <a:ext cx="16"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680" name="Rectangle 364"/>
              <p:cNvSpPr>
                <a:spLocks noChangeArrowheads="1"/>
              </p:cNvSpPr>
              <p:nvPr/>
            </p:nvSpPr>
            <p:spPr bwMode="auto">
              <a:xfrm>
                <a:off x="2594" y="2930"/>
                <a:ext cx="16"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grpSp>
      </p:grpSp>
      <p:sp>
        <p:nvSpPr>
          <p:cNvPr id="15366" name="Text Box 365"/>
          <p:cNvSpPr txBox="1">
            <a:spLocks noChangeArrowheads="1"/>
          </p:cNvSpPr>
          <p:nvPr/>
        </p:nvSpPr>
        <p:spPr bwMode="auto">
          <a:xfrm>
            <a:off x="379540" y="3833954"/>
            <a:ext cx="2958973" cy="249299"/>
          </a:xfrm>
          <a:prstGeom prst="rect">
            <a:avLst/>
          </a:prstGeom>
          <a:noFill/>
          <a:ln w="9525" algn="ctr">
            <a:noFill/>
            <a:miter lim="800000"/>
            <a:headEnd/>
            <a:tailEnd/>
          </a:ln>
        </p:spPr>
        <p:txBody>
          <a:bodyPr wrap="square" lIns="0" tIns="0" rIns="0" bIns="0">
            <a:spAutoFit/>
          </a:bodyPr>
          <a:lstStyle/>
          <a:p>
            <a:pPr marL="742950" indent="-285750">
              <a:lnSpc>
                <a:spcPct val="90000"/>
              </a:lnSpc>
              <a:spcBef>
                <a:spcPct val="30000"/>
              </a:spcBef>
              <a:buClr>
                <a:srgbClr val="808080"/>
              </a:buClr>
              <a:buSzPct val="70000"/>
              <a:buFont typeface="Wingdings" pitchFamily="2" charset="2"/>
              <a:buNone/>
            </a:pPr>
            <a:r>
              <a:rPr lang="en-US" b="0" dirty="0"/>
              <a:t>Alternating Luminaires</a:t>
            </a:r>
          </a:p>
        </p:txBody>
      </p:sp>
      <p:sp>
        <p:nvSpPr>
          <p:cNvPr id="15367" name="Text Box 366"/>
          <p:cNvSpPr txBox="1">
            <a:spLocks noChangeArrowheads="1"/>
          </p:cNvSpPr>
          <p:nvPr/>
        </p:nvSpPr>
        <p:spPr bwMode="auto">
          <a:xfrm>
            <a:off x="3922713" y="3591066"/>
            <a:ext cx="1157287" cy="192087"/>
          </a:xfrm>
          <a:prstGeom prst="rect">
            <a:avLst/>
          </a:prstGeom>
          <a:noFill/>
          <a:ln w="9525" algn="ctr">
            <a:noFill/>
            <a:miter lim="800000"/>
            <a:headEnd/>
            <a:tailEnd/>
          </a:ln>
        </p:spPr>
        <p:txBody>
          <a:bodyPr wrap="none" lIns="0" tIns="0" rIns="0" bIns="0">
            <a:spAutoFit/>
          </a:bodyPr>
          <a:lstStyle/>
          <a:p>
            <a:pPr marL="742950" indent="-285750">
              <a:lnSpc>
                <a:spcPct val="90000"/>
              </a:lnSpc>
              <a:spcBef>
                <a:spcPct val="30000"/>
              </a:spcBef>
              <a:buClr>
                <a:srgbClr val="808080"/>
              </a:buClr>
              <a:buSzPct val="70000"/>
              <a:buFont typeface="Wingdings" pitchFamily="2" charset="2"/>
              <a:buNone/>
            </a:pPr>
            <a:r>
              <a:rPr lang="en-US" b="0" dirty="0"/>
              <a:t>Dimming</a:t>
            </a:r>
          </a:p>
        </p:txBody>
      </p:sp>
      <p:grpSp>
        <p:nvGrpSpPr>
          <p:cNvPr id="15742" name="Group 367"/>
          <p:cNvGrpSpPr>
            <a:grpSpLocks/>
          </p:cNvGrpSpPr>
          <p:nvPr/>
        </p:nvGrpSpPr>
        <p:grpSpPr bwMode="auto">
          <a:xfrm>
            <a:off x="6337300" y="4164153"/>
            <a:ext cx="2465388" cy="1573213"/>
            <a:chOff x="2925" y="1737"/>
            <a:chExt cx="2642" cy="1523"/>
          </a:xfrm>
        </p:grpSpPr>
        <p:sp>
          <p:nvSpPr>
            <p:cNvPr id="15371" name="Rectangle 368"/>
            <p:cNvSpPr>
              <a:spLocks noChangeArrowheads="1"/>
            </p:cNvSpPr>
            <p:nvPr/>
          </p:nvSpPr>
          <p:spPr bwMode="auto">
            <a:xfrm>
              <a:off x="2925" y="1737"/>
              <a:ext cx="2642" cy="1385"/>
            </a:xfrm>
            <a:prstGeom prst="rect">
              <a:avLst/>
            </a:prstGeom>
            <a:noFill/>
            <a:ln w="12700">
              <a:solidFill>
                <a:schemeClr val="tx1"/>
              </a:solidFill>
              <a:miter lim="800000"/>
              <a:headEnd/>
              <a:tailEnd/>
            </a:ln>
          </p:spPr>
          <p:txBody>
            <a:bodyPr wrap="none" anchor="ctr"/>
            <a:lstStyle/>
            <a:p>
              <a:endParaRPr lang="en-US" dirty="0"/>
            </a:p>
          </p:txBody>
        </p:sp>
        <p:sp>
          <p:nvSpPr>
            <p:cNvPr id="15372" name="Line 369"/>
            <p:cNvSpPr>
              <a:spLocks noChangeShapeType="1"/>
            </p:cNvSpPr>
            <p:nvPr/>
          </p:nvSpPr>
          <p:spPr bwMode="auto">
            <a:xfrm flipV="1">
              <a:off x="4176" y="2878"/>
              <a:ext cx="0" cy="252"/>
            </a:xfrm>
            <a:prstGeom prst="line">
              <a:avLst/>
            </a:prstGeom>
            <a:noFill/>
            <a:ln w="12700">
              <a:solidFill>
                <a:schemeClr val="tx1"/>
              </a:solidFill>
              <a:round/>
              <a:headEnd/>
              <a:tailEnd/>
            </a:ln>
          </p:spPr>
          <p:txBody>
            <a:bodyPr wrap="none" anchor="ctr"/>
            <a:lstStyle/>
            <a:p>
              <a:endParaRPr lang="en-US" dirty="0"/>
            </a:p>
          </p:txBody>
        </p:sp>
        <p:sp>
          <p:nvSpPr>
            <p:cNvPr id="15373" name="Arc 370"/>
            <p:cNvSpPr>
              <a:spLocks/>
            </p:cNvSpPr>
            <p:nvPr/>
          </p:nvSpPr>
          <p:spPr bwMode="auto">
            <a:xfrm>
              <a:off x="4176" y="2922"/>
              <a:ext cx="205" cy="20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p:spPr>
          <p:txBody>
            <a:bodyPr wrap="none" anchor="ctr"/>
            <a:lstStyle/>
            <a:p>
              <a:endParaRPr lang="en-US" dirty="0"/>
            </a:p>
          </p:txBody>
        </p:sp>
        <p:sp>
          <p:nvSpPr>
            <p:cNvPr id="15374" name="Line 371"/>
            <p:cNvSpPr>
              <a:spLocks noChangeShapeType="1"/>
            </p:cNvSpPr>
            <p:nvPr/>
          </p:nvSpPr>
          <p:spPr bwMode="auto">
            <a:xfrm>
              <a:off x="4184" y="3126"/>
              <a:ext cx="193" cy="0"/>
            </a:xfrm>
            <a:prstGeom prst="line">
              <a:avLst/>
            </a:prstGeom>
            <a:noFill/>
            <a:ln w="25400">
              <a:solidFill>
                <a:schemeClr val="bg2"/>
              </a:solidFill>
              <a:round/>
              <a:headEnd/>
              <a:tailEnd/>
            </a:ln>
          </p:spPr>
          <p:txBody>
            <a:bodyPr wrap="none" anchor="ctr"/>
            <a:lstStyle/>
            <a:p>
              <a:endParaRPr lang="en-US" dirty="0"/>
            </a:p>
          </p:txBody>
        </p:sp>
        <p:grpSp>
          <p:nvGrpSpPr>
            <p:cNvPr id="15743" name="Group 372"/>
            <p:cNvGrpSpPr>
              <a:grpSpLocks/>
            </p:cNvGrpSpPr>
            <p:nvPr/>
          </p:nvGrpSpPr>
          <p:grpSpPr bwMode="auto">
            <a:xfrm>
              <a:off x="4321" y="2997"/>
              <a:ext cx="285" cy="263"/>
              <a:chOff x="4321" y="2997"/>
              <a:chExt cx="285" cy="263"/>
            </a:xfrm>
          </p:grpSpPr>
          <p:sp>
            <p:nvSpPr>
              <p:cNvPr id="15572" name="Rectangle 373"/>
              <p:cNvSpPr>
                <a:spLocks noChangeArrowheads="1"/>
              </p:cNvSpPr>
              <p:nvPr/>
            </p:nvSpPr>
            <p:spPr bwMode="auto">
              <a:xfrm>
                <a:off x="4321" y="2997"/>
                <a:ext cx="285" cy="263"/>
              </a:xfrm>
              <a:prstGeom prst="rect">
                <a:avLst/>
              </a:prstGeom>
              <a:noFill/>
              <a:ln w="12700">
                <a:noFill/>
                <a:miter lim="800000"/>
                <a:headEnd/>
                <a:tailEnd/>
              </a:ln>
            </p:spPr>
            <p:txBody>
              <a:bodyPr wrap="none" lIns="90488" tIns="44450" rIns="90488" bIns="44450">
                <a:spAutoFit/>
              </a:bodyPr>
              <a:lstStyle/>
              <a:p>
                <a:pPr eaLnBrk="0" hangingPunct="0"/>
                <a:r>
                  <a:rPr lang="en-US" sz="1200" b="0" dirty="0">
                    <a:latin typeface="Tahoma" pitchFamily="34" charset="0"/>
                  </a:rPr>
                  <a:t>S</a:t>
                </a:r>
              </a:p>
            </p:txBody>
          </p:sp>
          <p:grpSp>
            <p:nvGrpSpPr>
              <p:cNvPr id="15744" name="Group 374"/>
              <p:cNvGrpSpPr>
                <a:grpSpLocks/>
              </p:cNvGrpSpPr>
              <p:nvPr/>
            </p:nvGrpSpPr>
            <p:grpSpPr bwMode="auto">
              <a:xfrm>
                <a:off x="4401" y="3030"/>
                <a:ext cx="11" cy="70"/>
                <a:chOff x="4401" y="3030"/>
                <a:chExt cx="11" cy="70"/>
              </a:xfrm>
            </p:grpSpPr>
            <p:sp>
              <p:nvSpPr>
                <p:cNvPr id="15574" name="Line 375"/>
                <p:cNvSpPr>
                  <a:spLocks noChangeShapeType="1"/>
                </p:cNvSpPr>
                <p:nvPr/>
              </p:nvSpPr>
              <p:spPr bwMode="auto">
                <a:xfrm>
                  <a:off x="4401" y="3030"/>
                  <a:ext cx="0" cy="70"/>
                </a:xfrm>
                <a:prstGeom prst="line">
                  <a:avLst/>
                </a:prstGeom>
                <a:noFill/>
                <a:ln w="12700">
                  <a:solidFill>
                    <a:schemeClr val="tx1"/>
                  </a:solidFill>
                  <a:round/>
                  <a:headEnd/>
                  <a:tailEnd/>
                </a:ln>
              </p:spPr>
              <p:txBody>
                <a:bodyPr wrap="none" anchor="ctr"/>
                <a:lstStyle/>
                <a:p>
                  <a:endParaRPr lang="en-US" dirty="0"/>
                </a:p>
              </p:txBody>
            </p:sp>
            <p:sp>
              <p:nvSpPr>
                <p:cNvPr id="15575" name="Line 376"/>
                <p:cNvSpPr>
                  <a:spLocks noChangeShapeType="1"/>
                </p:cNvSpPr>
                <p:nvPr/>
              </p:nvSpPr>
              <p:spPr bwMode="auto">
                <a:xfrm>
                  <a:off x="4412" y="3030"/>
                  <a:ext cx="0" cy="70"/>
                </a:xfrm>
                <a:prstGeom prst="line">
                  <a:avLst/>
                </a:prstGeom>
                <a:noFill/>
                <a:ln w="12700">
                  <a:solidFill>
                    <a:schemeClr val="tx1"/>
                  </a:solidFill>
                  <a:round/>
                  <a:headEnd/>
                  <a:tailEnd/>
                </a:ln>
              </p:spPr>
              <p:txBody>
                <a:bodyPr wrap="none" anchor="ctr"/>
                <a:lstStyle/>
                <a:p>
                  <a:endParaRPr lang="en-US" dirty="0"/>
                </a:p>
              </p:txBody>
            </p:sp>
          </p:grpSp>
        </p:grpSp>
        <p:grpSp>
          <p:nvGrpSpPr>
            <p:cNvPr id="15748" name="Group 377"/>
            <p:cNvGrpSpPr>
              <a:grpSpLocks/>
            </p:cNvGrpSpPr>
            <p:nvPr/>
          </p:nvGrpSpPr>
          <p:grpSpPr bwMode="auto">
            <a:xfrm>
              <a:off x="4389" y="2997"/>
              <a:ext cx="284" cy="263"/>
              <a:chOff x="4389" y="2997"/>
              <a:chExt cx="284" cy="263"/>
            </a:xfrm>
          </p:grpSpPr>
          <p:sp>
            <p:nvSpPr>
              <p:cNvPr id="15568" name="Rectangle 378"/>
              <p:cNvSpPr>
                <a:spLocks noChangeArrowheads="1"/>
              </p:cNvSpPr>
              <p:nvPr/>
            </p:nvSpPr>
            <p:spPr bwMode="auto">
              <a:xfrm>
                <a:off x="4389" y="2997"/>
                <a:ext cx="284" cy="263"/>
              </a:xfrm>
              <a:prstGeom prst="rect">
                <a:avLst/>
              </a:prstGeom>
              <a:noFill/>
              <a:ln w="12700">
                <a:noFill/>
                <a:miter lim="800000"/>
                <a:headEnd/>
                <a:tailEnd/>
              </a:ln>
            </p:spPr>
            <p:txBody>
              <a:bodyPr wrap="none" lIns="90488" tIns="44450" rIns="90488" bIns="44450">
                <a:spAutoFit/>
              </a:bodyPr>
              <a:lstStyle/>
              <a:p>
                <a:pPr eaLnBrk="0" hangingPunct="0"/>
                <a:r>
                  <a:rPr lang="en-US" sz="1200" b="0" dirty="0">
                    <a:latin typeface="Tahoma" pitchFamily="34" charset="0"/>
                  </a:rPr>
                  <a:t>S</a:t>
                </a:r>
              </a:p>
            </p:txBody>
          </p:sp>
          <p:grpSp>
            <p:nvGrpSpPr>
              <p:cNvPr id="15749" name="Group 379"/>
              <p:cNvGrpSpPr>
                <a:grpSpLocks/>
              </p:cNvGrpSpPr>
              <p:nvPr/>
            </p:nvGrpSpPr>
            <p:grpSpPr bwMode="auto">
              <a:xfrm>
                <a:off x="4470" y="3030"/>
                <a:ext cx="11" cy="70"/>
                <a:chOff x="4470" y="3030"/>
                <a:chExt cx="11" cy="70"/>
              </a:xfrm>
            </p:grpSpPr>
            <p:sp>
              <p:nvSpPr>
                <p:cNvPr id="15570" name="Line 380"/>
                <p:cNvSpPr>
                  <a:spLocks noChangeShapeType="1"/>
                </p:cNvSpPr>
                <p:nvPr/>
              </p:nvSpPr>
              <p:spPr bwMode="auto">
                <a:xfrm>
                  <a:off x="4470" y="3030"/>
                  <a:ext cx="0" cy="70"/>
                </a:xfrm>
                <a:prstGeom prst="line">
                  <a:avLst/>
                </a:prstGeom>
                <a:noFill/>
                <a:ln w="12700">
                  <a:solidFill>
                    <a:schemeClr val="tx1"/>
                  </a:solidFill>
                  <a:round/>
                  <a:headEnd/>
                  <a:tailEnd/>
                </a:ln>
              </p:spPr>
              <p:txBody>
                <a:bodyPr wrap="none" anchor="ctr"/>
                <a:lstStyle/>
                <a:p>
                  <a:endParaRPr lang="en-US" dirty="0"/>
                </a:p>
              </p:txBody>
            </p:sp>
            <p:sp>
              <p:nvSpPr>
                <p:cNvPr id="15571" name="Line 381"/>
                <p:cNvSpPr>
                  <a:spLocks noChangeShapeType="1"/>
                </p:cNvSpPr>
                <p:nvPr/>
              </p:nvSpPr>
              <p:spPr bwMode="auto">
                <a:xfrm>
                  <a:off x="4481" y="3030"/>
                  <a:ext cx="0" cy="70"/>
                </a:xfrm>
                <a:prstGeom prst="line">
                  <a:avLst/>
                </a:prstGeom>
                <a:noFill/>
                <a:ln w="12700">
                  <a:solidFill>
                    <a:schemeClr val="tx1"/>
                  </a:solidFill>
                  <a:round/>
                  <a:headEnd/>
                  <a:tailEnd/>
                </a:ln>
              </p:spPr>
              <p:txBody>
                <a:bodyPr wrap="none" anchor="ctr"/>
                <a:lstStyle/>
                <a:p>
                  <a:endParaRPr lang="en-US" dirty="0"/>
                </a:p>
              </p:txBody>
            </p:sp>
          </p:grpSp>
        </p:grpSp>
        <p:sp>
          <p:nvSpPr>
            <p:cNvPr id="15377" name="Arc 382"/>
            <p:cNvSpPr>
              <a:spLocks/>
            </p:cNvSpPr>
            <p:nvPr/>
          </p:nvSpPr>
          <p:spPr bwMode="auto">
            <a:xfrm>
              <a:off x="4490" y="2951"/>
              <a:ext cx="170" cy="102"/>
            </a:xfrm>
            <a:custGeom>
              <a:avLst/>
              <a:gdLst>
                <a:gd name="T0" fmla="*/ 0 w 21600"/>
                <a:gd name="T1" fmla="*/ 0 h 21815"/>
                <a:gd name="T2" fmla="*/ 0 w 21600"/>
                <a:gd name="T3" fmla="*/ 0 h 21815"/>
                <a:gd name="T4" fmla="*/ 0 w 21600"/>
                <a:gd name="T5" fmla="*/ 0 h 21815"/>
                <a:gd name="T6" fmla="*/ 0 60000 65536"/>
                <a:gd name="T7" fmla="*/ 0 60000 65536"/>
                <a:gd name="T8" fmla="*/ 0 60000 65536"/>
                <a:gd name="T9" fmla="*/ 0 w 21600"/>
                <a:gd name="T10" fmla="*/ 0 h 21815"/>
                <a:gd name="T11" fmla="*/ 21600 w 21600"/>
                <a:gd name="T12" fmla="*/ 21815 h 21815"/>
              </a:gdLst>
              <a:ahLst/>
              <a:cxnLst>
                <a:cxn ang="T6">
                  <a:pos x="T0" y="T1"/>
                </a:cxn>
                <a:cxn ang="T7">
                  <a:pos x="T2" y="T3"/>
                </a:cxn>
                <a:cxn ang="T8">
                  <a:pos x="T4" y="T5"/>
                </a:cxn>
              </a:cxnLst>
              <a:rect l="T9" t="T10" r="T11" b="T12"/>
              <a:pathLst>
                <a:path w="21600" h="21815" fill="none" extrusionOk="0">
                  <a:moveTo>
                    <a:pt x="21598" y="0"/>
                  </a:moveTo>
                  <a:cubicBezTo>
                    <a:pt x="21599" y="71"/>
                    <a:pt x="21600" y="143"/>
                    <a:pt x="21600" y="215"/>
                  </a:cubicBezTo>
                  <a:cubicBezTo>
                    <a:pt x="21600" y="12144"/>
                    <a:pt x="11929" y="21814"/>
                    <a:pt x="0" y="21815"/>
                  </a:cubicBezTo>
                </a:path>
                <a:path w="21600" h="21815" stroke="0" extrusionOk="0">
                  <a:moveTo>
                    <a:pt x="21598" y="0"/>
                  </a:moveTo>
                  <a:cubicBezTo>
                    <a:pt x="21599" y="71"/>
                    <a:pt x="21600" y="143"/>
                    <a:pt x="21600" y="215"/>
                  </a:cubicBezTo>
                  <a:cubicBezTo>
                    <a:pt x="21600" y="12144"/>
                    <a:pt x="11929" y="21814"/>
                    <a:pt x="0" y="21815"/>
                  </a:cubicBezTo>
                  <a:lnTo>
                    <a:pt x="0" y="215"/>
                  </a:lnTo>
                  <a:close/>
                </a:path>
              </a:pathLst>
            </a:custGeom>
            <a:noFill/>
            <a:ln w="12700" cap="rnd">
              <a:solidFill>
                <a:schemeClr val="tx1"/>
              </a:solidFill>
              <a:prstDash val="sysDot"/>
              <a:round/>
              <a:headEnd/>
              <a:tailEnd/>
            </a:ln>
          </p:spPr>
          <p:txBody>
            <a:bodyPr wrap="none" anchor="ctr"/>
            <a:lstStyle/>
            <a:p>
              <a:endParaRPr lang="en-US" dirty="0"/>
            </a:p>
          </p:txBody>
        </p:sp>
        <p:grpSp>
          <p:nvGrpSpPr>
            <p:cNvPr id="15752" name="Group 383"/>
            <p:cNvGrpSpPr>
              <a:grpSpLocks/>
            </p:cNvGrpSpPr>
            <p:nvPr/>
          </p:nvGrpSpPr>
          <p:grpSpPr bwMode="auto">
            <a:xfrm>
              <a:off x="4774" y="2818"/>
              <a:ext cx="235" cy="66"/>
              <a:chOff x="4774" y="2818"/>
              <a:chExt cx="235" cy="66"/>
            </a:xfrm>
          </p:grpSpPr>
          <p:sp>
            <p:nvSpPr>
              <p:cNvPr id="15566" name="Arc 384"/>
              <p:cNvSpPr>
                <a:spLocks/>
              </p:cNvSpPr>
              <p:nvPr/>
            </p:nvSpPr>
            <p:spPr bwMode="auto">
              <a:xfrm>
                <a:off x="4891" y="2818"/>
                <a:ext cx="118" cy="66"/>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1" y="0"/>
                    </a:moveTo>
                    <a:cubicBezTo>
                      <a:pt x="11800" y="0"/>
                      <a:pt x="21417" y="9470"/>
                      <a:pt x="21597" y="21269"/>
                    </a:cubicBezTo>
                  </a:path>
                  <a:path w="21597" h="21600" stroke="0" extrusionOk="0">
                    <a:moveTo>
                      <a:pt x="-1" y="0"/>
                    </a:moveTo>
                    <a:cubicBezTo>
                      <a:pt x="11800" y="0"/>
                      <a:pt x="21417" y="9470"/>
                      <a:pt x="21597" y="21269"/>
                    </a:cubicBezTo>
                    <a:lnTo>
                      <a:pt x="0" y="21600"/>
                    </a:lnTo>
                    <a:close/>
                  </a:path>
                </a:pathLst>
              </a:custGeom>
              <a:noFill/>
              <a:ln w="12700" cap="rnd">
                <a:solidFill>
                  <a:schemeClr val="tx1"/>
                </a:solidFill>
                <a:prstDash val="sysDot"/>
                <a:round/>
                <a:headEnd/>
                <a:tailEnd/>
              </a:ln>
            </p:spPr>
            <p:txBody>
              <a:bodyPr wrap="none" anchor="ctr"/>
              <a:lstStyle/>
              <a:p>
                <a:endParaRPr lang="en-US" dirty="0"/>
              </a:p>
            </p:txBody>
          </p:sp>
          <p:sp>
            <p:nvSpPr>
              <p:cNvPr id="15567" name="Arc 385"/>
              <p:cNvSpPr>
                <a:spLocks/>
              </p:cNvSpPr>
              <p:nvPr/>
            </p:nvSpPr>
            <p:spPr bwMode="auto">
              <a:xfrm>
                <a:off x="4774" y="2819"/>
                <a:ext cx="118" cy="65"/>
              </a:xfrm>
              <a:custGeom>
                <a:avLst/>
                <a:gdLst>
                  <a:gd name="T0" fmla="*/ 0 w 21597"/>
                  <a:gd name="T1" fmla="*/ 0 h 21599"/>
                  <a:gd name="T2" fmla="*/ 0 w 21597"/>
                  <a:gd name="T3" fmla="*/ 0 h 21599"/>
                  <a:gd name="T4" fmla="*/ 0 w 21597"/>
                  <a:gd name="T5" fmla="*/ 0 h 21599"/>
                  <a:gd name="T6" fmla="*/ 0 60000 65536"/>
                  <a:gd name="T7" fmla="*/ 0 60000 65536"/>
                  <a:gd name="T8" fmla="*/ 0 60000 65536"/>
                  <a:gd name="T9" fmla="*/ 0 w 21597"/>
                  <a:gd name="T10" fmla="*/ 0 h 21599"/>
                  <a:gd name="T11" fmla="*/ 21597 w 21597"/>
                  <a:gd name="T12" fmla="*/ 21599 h 21599"/>
                </a:gdLst>
                <a:ahLst/>
                <a:cxnLst>
                  <a:cxn ang="T6">
                    <a:pos x="T0" y="T1"/>
                  </a:cxn>
                  <a:cxn ang="T7">
                    <a:pos x="T2" y="T3"/>
                  </a:cxn>
                  <a:cxn ang="T8">
                    <a:pos x="T4" y="T5"/>
                  </a:cxn>
                </a:cxnLst>
                <a:rect l="T9" t="T10" r="T11" b="T12"/>
                <a:pathLst>
                  <a:path w="21597" h="21599" fill="none" extrusionOk="0">
                    <a:moveTo>
                      <a:pt x="-1" y="21268"/>
                    </a:moveTo>
                    <a:cubicBezTo>
                      <a:pt x="178" y="9540"/>
                      <a:pt x="9685" y="98"/>
                      <a:pt x="21414" y="-1"/>
                    </a:cubicBezTo>
                  </a:path>
                  <a:path w="21597" h="21599" stroke="0" extrusionOk="0">
                    <a:moveTo>
                      <a:pt x="-1" y="21268"/>
                    </a:moveTo>
                    <a:cubicBezTo>
                      <a:pt x="178" y="9540"/>
                      <a:pt x="9685" y="98"/>
                      <a:pt x="21414" y="-1"/>
                    </a:cubicBezTo>
                    <a:lnTo>
                      <a:pt x="21597" y="21599"/>
                    </a:lnTo>
                    <a:close/>
                  </a:path>
                </a:pathLst>
              </a:custGeom>
              <a:noFill/>
              <a:ln w="12700" cap="rnd">
                <a:solidFill>
                  <a:schemeClr val="tx1"/>
                </a:solidFill>
                <a:prstDash val="sysDot"/>
                <a:round/>
                <a:headEnd/>
                <a:tailEnd/>
              </a:ln>
            </p:spPr>
            <p:txBody>
              <a:bodyPr wrap="none" anchor="ctr"/>
              <a:lstStyle/>
              <a:p>
                <a:endParaRPr lang="en-US" dirty="0"/>
              </a:p>
            </p:txBody>
          </p:sp>
        </p:grpSp>
        <p:grpSp>
          <p:nvGrpSpPr>
            <p:cNvPr id="15753" name="Group 386"/>
            <p:cNvGrpSpPr>
              <a:grpSpLocks/>
            </p:cNvGrpSpPr>
            <p:nvPr/>
          </p:nvGrpSpPr>
          <p:grpSpPr bwMode="auto">
            <a:xfrm>
              <a:off x="4774" y="2400"/>
              <a:ext cx="235" cy="66"/>
              <a:chOff x="4774" y="2400"/>
              <a:chExt cx="235" cy="66"/>
            </a:xfrm>
          </p:grpSpPr>
          <p:sp>
            <p:nvSpPr>
              <p:cNvPr id="15564" name="Arc 387"/>
              <p:cNvSpPr>
                <a:spLocks/>
              </p:cNvSpPr>
              <p:nvPr/>
            </p:nvSpPr>
            <p:spPr bwMode="auto">
              <a:xfrm>
                <a:off x="4891" y="2400"/>
                <a:ext cx="118" cy="66"/>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1" y="0"/>
                    </a:moveTo>
                    <a:cubicBezTo>
                      <a:pt x="11800" y="0"/>
                      <a:pt x="21417" y="9470"/>
                      <a:pt x="21597" y="21269"/>
                    </a:cubicBezTo>
                  </a:path>
                  <a:path w="21597" h="21600" stroke="0" extrusionOk="0">
                    <a:moveTo>
                      <a:pt x="-1" y="0"/>
                    </a:moveTo>
                    <a:cubicBezTo>
                      <a:pt x="11800" y="0"/>
                      <a:pt x="21417" y="9470"/>
                      <a:pt x="21597" y="21269"/>
                    </a:cubicBezTo>
                    <a:lnTo>
                      <a:pt x="0" y="21600"/>
                    </a:lnTo>
                    <a:close/>
                  </a:path>
                </a:pathLst>
              </a:custGeom>
              <a:noFill/>
              <a:ln w="12700" cap="rnd">
                <a:solidFill>
                  <a:schemeClr val="tx1"/>
                </a:solidFill>
                <a:prstDash val="sysDot"/>
                <a:round/>
                <a:headEnd/>
                <a:tailEnd/>
              </a:ln>
            </p:spPr>
            <p:txBody>
              <a:bodyPr wrap="none" anchor="ctr"/>
              <a:lstStyle/>
              <a:p>
                <a:endParaRPr lang="en-US" dirty="0"/>
              </a:p>
            </p:txBody>
          </p:sp>
          <p:sp>
            <p:nvSpPr>
              <p:cNvPr id="15565" name="Arc 388"/>
              <p:cNvSpPr>
                <a:spLocks/>
              </p:cNvSpPr>
              <p:nvPr/>
            </p:nvSpPr>
            <p:spPr bwMode="auto">
              <a:xfrm>
                <a:off x="4774" y="2401"/>
                <a:ext cx="118" cy="65"/>
              </a:xfrm>
              <a:custGeom>
                <a:avLst/>
                <a:gdLst>
                  <a:gd name="T0" fmla="*/ 0 w 21597"/>
                  <a:gd name="T1" fmla="*/ 0 h 21599"/>
                  <a:gd name="T2" fmla="*/ 0 w 21597"/>
                  <a:gd name="T3" fmla="*/ 0 h 21599"/>
                  <a:gd name="T4" fmla="*/ 0 w 21597"/>
                  <a:gd name="T5" fmla="*/ 0 h 21599"/>
                  <a:gd name="T6" fmla="*/ 0 60000 65536"/>
                  <a:gd name="T7" fmla="*/ 0 60000 65536"/>
                  <a:gd name="T8" fmla="*/ 0 60000 65536"/>
                  <a:gd name="T9" fmla="*/ 0 w 21597"/>
                  <a:gd name="T10" fmla="*/ 0 h 21599"/>
                  <a:gd name="T11" fmla="*/ 21597 w 21597"/>
                  <a:gd name="T12" fmla="*/ 21599 h 21599"/>
                </a:gdLst>
                <a:ahLst/>
                <a:cxnLst>
                  <a:cxn ang="T6">
                    <a:pos x="T0" y="T1"/>
                  </a:cxn>
                  <a:cxn ang="T7">
                    <a:pos x="T2" y="T3"/>
                  </a:cxn>
                  <a:cxn ang="T8">
                    <a:pos x="T4" y="T5"/>
                  </a:cxn>
                </a:cxnLst>
                <a:rect l="T9" t="T10" r="T11" b="T12"/>
                <a:pathLst>
                  <a:path w="21597" h="21599" fill="none" extrusionOk="0">
                    <a:moveTo>
                      <a:pt x="-1" y="21268"/>
                    </a:moveTo>
                    <a:cubicBezTo>
                      <a:pt x="178" y="9540"/>
                      <a:pt x="9685" y="98"/>
                      <a:pt x="21414" y="-1"/>
                    </a:cubicBezTo>
                  </a:path>
                  <a:path w="21597" h="21599" stroke="0" extrusionOk="0">
                    <a:moveTo>
                      <a:pt x="-1" y="21268"/>
                    </a:moveTo>
                    <a:cubicBezTo>
                      <a:pt x="178" y="9540"/>
                      <a:pt x="9685" y="98"/>
                      <a:pt x="21414" y="-1"/>
                    </a:cubicBezTo>
                    <a:lnTo>
                      <a:pt x="21597" y="21599"/>
                    </a:lnTo>
                    <a:close/>
                  </a:path>
                </a:pathLst>
              </a:custGeom>
              <a:noFill/>
              <a:ln w="12700" cap="rnd">
                <a:solidFill>
                  <a:schemeClr val="tx1"/>
                </a:solidFill>
                <a:prstDash val="sysDot"/>
                <a:round/>
                <a:headEnd/>
                <a:tailEnd/>
              </a:ln>
            </p:spPr>
            <p:txBody>
              <a:bodyPr wrap="none" anchor="ctr"/>
              <a:lstStyle/>
              <a:p>
                <a:endParaRPr lang="en-US" dirty="0"/>
              </a:p>
            </p:txBody>
          </p:sp>
        </p:grpSp>
        <p:grpSp>
          <p:nvGrpSpPr>
            <p:cNvPr id="15754" name="Group 389"/>
            <p:cNvGrpSpPr>
              <a:grpSpLocks/>
            </p:cNvGrpSpPr>
            <p:nvPr/>
          </p:nvGrpSpPr>
          <p:grpSpPr bwMode="auto">
            <a:xfrm>
              <a:off x="4774" y="1947"/>
              <a:ext cx="235" cy="66"/>
              <a:chOff x="4774" y="1947"/>
              <a:chExt cx="235" cy="66"/>
            </a:xfrm>
          </p:grpSpPr>
          <p:sp>
            <p:nvSpPr>
              <p:cNvPr id="15562" name="Arc 390"/>
              <p:cNvSpPr>
                <a:spLocks/>
              </p:cNvSpPr>
              <p:nvPr/>
            </p:nvSpPr>
            <p:spPr bwMode="auto">
              <a:xfrm>
                <a:off x="4891" y="1947"/>
                <a:ext cx="118" cy="66"/>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1" y="0"/>
                    </a:moveTo>
                    <a:cubicBezTo>
                      <a:pt x="11800" y="0"/>
                      <a:pt x="21417" y="9470"/>
                      <a:pt x="21597" y="21269"/>
                    </a:cubicBezTo>
                  </a:path>
                  <a:path w="21597" h="21600" stroke="0" extrusionOk="0">
                    <a:moveTo>
                      <a:pt x="-1" y="0"/>
                    </a:moveTo>
                    <a:cubicBezTo>
                      <a:pt x="11800" y="0"/>
                      <a:pt x="21417" y="9470"/>
                      <a:pt x="21597" y="21269"/>
                    </a:cubicBezTo>
                    <a:lnTo>
                      <a:pt x="0" y="21600"/>
                    </a:lnTo>
                    <a:close/>
                  </a:path>
                </a:pathLst>
              </a:custGeom>
              <a:noFill/>
              <a:ln w="12700" cap="rnd">
                <a:solidFill>
                  <a:schemeClr val="tx1"/>
                </a:solidFill>
                <a:prstDash val="sysDot"/>
                <a:round/>
                <a:headEnd/>
                <a:tailEnd/>
              </a:ln>
            </p:spPr>
            <p:txBody>
              <a:bodyPr wrap="none" anchor="ctr"/>
              <a:lstStyle/>
              <a:p>
                <a:endParaRPr lang="en-US" dirty="0"/>
              </a:p>
            </p:txBody>
          </p:sp>
          <p:sp>
            <p:nvSpPr>
              <p:cNvPr id="15563" name="Arc 391"/>
              <p:cNvSpPr>
                <a:spLocks/>
              </p:cNvSpPr>
              <p:nvPr/>
            </p:nvSpPr>
            <p:spPr bwMode="auto">
              <a:xfrm>
                <a:off x="4774" y="1948"/>
                <a:ext cx="118" cy="65"/>
              </a:xfrm>
              <a:custGeom>
                <a:avLst/>
                <a:gdLst>
                  <a:gd name="T0" fmla="*/ 0 w 21597"/>
                  <a:gd name="T1" fmla="*/ 0 h 21599"/>
                  <a:gd name="T2" fmla="*/ 0 w 21597"/>
                  <a:gd name="T3" fmla="*/ 0 h 21599"/>
                  <a:gd name="T4" fmla="*/ 0 w 21597"/>
                  <a:gd name="T5" fmla="*/ 0 h 21599"/>
                  <a:gd name="T6" fmla="*/ 0 60000 65536"/>
                  <a:gd name="T7" fmla="*/ 0 60000 65536"/>
                  <a:gd name="T8" fmla="*/ 0 60000 65536"/>
                  <a:gd name="T9" fmla="*/ 0 w 21597"/>
                  <a:gd name="T10" fmla="*/ 0 h 21599"/>
                  <a:gd name="T11" fmla="*/ 21597 w 21597"/>
                  <a:gd name="T12" fmla="*/ 21599 h 21599"/>
                </a:gdLst>
                <a:ahLst/>
                <a:cxnLst>
                  <a:cxn ang="T6">
                    <a:pos x="T0" y="T1"/>
                  </a:cxn>
                  <a:cxn ang="T7">
                    <a:pos x="T2" y="T3"/>
                  </a:cxn>
                  <a:cxn ang="T8">
                    <a:pos x="T4" y="T5"/>
                  </a:cxn>
                </a:cxnLst>
                <a:rect l="T9" t="T10" r="T11" b="T12"/>
                <a:pathLst>
                  <a:path w="21597" h="21599" fill="none" extrusionOk="0">
                    <a:moveTo>
                      <a:pt x="-1" y="21268"/>
                    </a:moveTo>
                    <a:cubicBezTo>
                      <a:pt x="178" y="9540"/>
                      <a:pt x="9685" y="98"/>
                      <a:pt x="21414" y="-1"/>
                    </a:cubicBezTo>
                  </a:path>
                  <a:path w="21597" h="21599" stroke="0" extrusionOk="0">
                    <a:moveTo>
                      <a:pt x="-1" y="21268"/>
                    </a:moveTo>
                    <a:cubicBezTo>
                      <a:pt x="178" y="9540"/>
                      <a:pt x="9685" y="98"/>
                      <a:pt x="21414" y="-1"/>
                    </a:cubicBezTo>
                    <a:lnTo>
                      <a:pt x="21597" y="21599"/>
                    </a:lnTo>
                    <a:close/>
                  </a:path>
                </a:pathLst>
              </a:custGeom>
              <a:noFill/>
              <a:ln w="12700" cap="rnd">
                <a:solidFill>
                  <a:schemeClr val="tx1"/>
                </a:solidFill>
                <a:prstDash val="sysDot"/>
                <a:round/>
                <a:headEnd/>
                <a:tailEnd/>
              </a:ln>
            </p:spPr>
            <p:txBody>
              <a:bodyPr wrap="none" anchor="ctr"/>
              <a:lstStyle/>
              <a:p>
                <a:endParaRPr lang="en-US" dirty="0"/>
              </a:p>
            </p:txBody>
          </p:sp>
        </p:grpSp>
        <p:grpSp>
          <p:nvGrpSpPr>
            <p:cNvPr id="15755" name="Group 392"/>
            <p:cNvGrpSpPr>
              <a:grpSpLocks/>
            </p:cNvGrpSpPr>
            <p:nvPr/>
          </p:nvGrpSpPr>
          <p:grpSpPr bwMode="auto">
            <a:xfrm>
              <a:off x="4146" y="1947"/>
              <a:ext cx="235" cy="66"/>
              <a:chOff x="4146" y="1947"/>
              <a:chExt cx="235" cy="66"/>
            </a:xfrm>
          </p:grpSpPr>
          <p:sp>
            <p:nvSpPr>
              <p:cNvPr id="15560" name="Arc 393"/>
              <p:cNvSpPr>
                <a:spLocks/>
              </p:cNvSpPr>
              <p:nvPr/>
            </p:nvSpPr>
            <p:spPr bwMode="auto">
              <a:xfrm>
                <a:off x="4263" y="1947"/>
                <a:ext cx="118" cy="66"/>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1" y="0"/>
                    </a:moveTo>
                    <a:cubicBezTo>
                      <a:pt x="11800" y="0"/>
                      <a:pt x="21417" y="9470"/>
                      <a:pt x="21597" y="21269"/>
                    </a:cubicBezTo>
                  </a:path>
                  <a:path w="21597" h="21600" stroke="0" extrusionOk="0">
                    <a:moveTo>
                      <a:pt x="-1" y="0"/>
                    </a:moveTo>
                    <a:cubicBezTo>
                      <a:pt x="11800" y="0"/>
                      <a:pt x="21417" y="9470"/>
                      <a:pt x="21597" y="21269"/>
                    </a:cubicBezTo>
                    <a:lnTo>
                      <a:pt x="0" y="21600"/>
                    </a:lnTo>
                    <a:close/>
                  </a:path>
                </a:pathLst>
              </a:custGeom>
              <a:noFill/>
              <a:ln w="12700" cap="rnd">
                <a:solidFill>
                  <a:schemeClr val="tx1"/>
                </a:solidFill>
                <a:prstDash val="sysDot"/>
                <a:round/>
                <a:headEnd/>
                <a:tailEnd/>
              </a:ln>
            </p:spPr>
            <p:txBody>
              <a:bodyPr wrap="none" anchor="ctr"/>
              <a:lstStyle/>
              <a:p>
                <a:endParaRPr lang="en-US" dirty="0"/>
              </a:p>
            </p:txBody>
          </p:sp>
          <p:sp>
            <p:nvSpPr>
              <p:cNvPr id="15561" name="Arc 394"/>
              <p:cNvSpPr>
                <a:spLocks/>
              </p:cNvSpPr>
              <p:nvPr/>
            </p:nvSpPr>
            <p:spPr bwMode="auto">
              <a:xfrm>
                <a:off x="4146" y="1948"/>
                <a:ext cx="118" cy="65"/>
              </a:xfrm>
              <a:custGeom>
                <a:avLst/>
                <a:gdLst>
                  <a:gd name="T0" fmla="*/ 0 w 21597"/>
                  <a:gd name="T1" fmla="*/ 0 h 21599"/>
                  <a:gd name="T2" fmla="*/ 0 w 21597"/>
                  <a:gd name="T3" fmla="*/ 0 h 21599"/>
                  <a:gd name="T4" fmla="*/ 0 w 21597"/>
                  <a:gd name="T5" fmla="*/ 0 h 21599"/>
                  <a:gd name="T6" fmla="*/ 0 60000 65536"/>
                  <a:gd name="T7" fmla="*/ 0 60000 65536"/>
                  <a:gd name="T8" fmla="*/ 0 60000 65536"/>
                  <a:gd name="T9" fmla="*/ 0 w 21597"/>
                  <a:gd name="T10" fmla="*/ 0 h 21599"/>
                  <a:gd name="T11" fmla="*/ 21597 w 21597"/>
                  <a:gd name="T12" fmla="*/ 21599 h 21599"/>
                </a:gdLst>
                <a:ahLst/>
                <a:cxnLst>
                  <a:cxn ang="T6">
                    <a:pos x="T0" y="T1"/>
                  </a:cxn>
                  <a:cxn ang="T7">
                    <a:pos x="T2" y="T3"/>
                  </a:cxn>
                  <a:cxn ang="T8">
                    <a:pos x="T4" y="T5"/>
                  </a:cxn>
                </a:cxnLst>
                <a:rect l="T9" t="T10" r="T11" b="T12"/>
                <a:pathLst>
                  <a:path w="21597" h="21599" fill="none" extrusionOk="0">
                    <a:moveTo>
                      <a:pt x="-1" y="21268"/>
                    </a:moveTo>
                    <a:cubicBezTo>
                      <a:pt x="178" y="9540"/>
                      <a:pt x="9685" y="98"/>
                      <a:pt x="21414" y="-1"/>
                    </a:cubicBezTo>
                  </a:path>
                  <a:path w="21597" h="21599" stroke="0" extrusionOk="0">
                    <a:moveTo>
                      <a:pt x="-1" y="21268"/>
                    </a:moveTo>
                    <a:cubicBezTo>
                      <a:pt x="178" y="9540"/>
                      <a:pt x="9685" y="98"/>
                      <a:pt x="21414" y="-1"/>
                    </a:cubicBezTo>
                    <a:lnTo>
                      <a:pt x="21597" y="21599"/>
                    </a:lnTo>
                    <a:close/>
                  </a:path>
                </a:pathLst>
              </a:custGeom>
              <a:noFill/>
              <a:ln w="12700" cap="rnd">
                <a:solidFill>
                  <a:schemeClr val="tx1"/>
                </a:solidFill>
                <a:prstDash val="sysDot"/>
                <a:round/>
                <a:headEnd/>
                <a:tailEnd/>
              </a:ln>
            </p:spPr>
            <p:txBody>
              <a:bodyPr wrap="none" anchor="ctr"/>
              <a:lstStyle/>
              <a:p>
                <a:endParaRPr lang="en-US" dirty="0"/>
              </a:p>
            </p:txBody>
          </p:sp>
        </p:grpSp>
        <p:grpSp>
          <p:nvGrpSpPr>
            <p:cNvPr id="15756" name="Group 395"/>
            <p:cNvGrpSpPr>
              <a:grpSpLocks/>
            </p:cNvGrpSpPr>
            <p:nvPr/>
          </p:nvGrpSpPr>
          <p:grpSpPr bwMode="auto">
            <a:xfrm>
              <a:off x="4146" y="2818"/>
              <a:ext cx="235" cy="66"/>
              <a:chOff x="4146" y="2818"/>
              <a:chExt cx="235" cy="66"/>
            </a:xfrm>
          </p:grpSpPr>
          <p:sp>
            <p:nvSpPr>
              <p:cNvPr id="15558" name="Arc 396"/>
              <p:cNvSpPr>
                <a:spLocks/>
              </p:cNvSpPr>
              <p:nvPr/>
            </p:nvSpPr>
            <p:spPr bwMode="auto">
              <a:xfrm>
                <a:off x="4263" y="2818"/>
                <a:ext cx="118" cy="66"/>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1" y="0"/>
                    </a:moveTo>
                    <a:cubicBezTo>
                      <a:pt x="11800" y="0"/>
                      <a:pt x="21417" y="9470"/>
                      <a:pt x="21597" y="21269"/>
                    </a:cubicBezTo>
                  </a:path>
                  <a:path w="21597" h="21600" stroke="0" extrusionOk="0">
                    <a:moveTo>
                      <a:pt x="-1" y="0"/>
                    </a:moveTo>
                    <a:cubicBezTo>
                      <a:pt x="11800" y="0"/>
                      <a:pt x="21417" y="9470"/>
                      <a:pt x="21597" y="21269"/>
                    </a:cubicBezTo>
                    <a:lnTo>
                      <a:pt x="0" y="21600"/>
                    </a:lnTo>
                    <a:close/>
                  </a:path>
                </a:pathLst>
              </a:custGeom>
              <a:noFill/>
              <a:ln w="12700" cap="rnd">
                <a:solidFill>
                  <a:schemeClr val="tx1"/>
                </a:solidFill>
                <a:prstDash val="sysDot"/>
                <a:round/>
                <a:headEnd/>
                <a:tailEnd/>
              </a:ln>
            </p:spPr>
            <p:txBody>
              <a:bodyPr wrap="none" anchor="ctr"/>
              <a:lstStyle/>
              <a:p>
                <a:endParaRPr lang="en-US" dirty="0"/>
              </a:p>
            </p:txBody>
          </p:sp>
          <p:sp>
            <p:nvSpPr>
              <p:cNvPr id="15559" name="Arc 397"/>
              <p:cNvSpPr>
                <a:spLocks/>
              </p:cNvSpPr>
              <p:nvPr/>
            </p:nvSpPr>
            <p:spPr bwMode="auto">
              <a:xfrm>
                <a:off x="4146" y="2819"/>
                <a:ext cx="118" cy="65"/>
              </a:xfrm>
              <a:custGeom>
                <a:avLst/>
                <a:gdLst>
                  <a:gd name="T0" fmla="*/ 0 w 21597"/>
                  <a:gd name="T1" fmla="*/ 0 h 21599"/>
                  <a:gd name="T2" fmla="*/ 0 w 21597"/>
                  <a:gd name="T3" fmla="*/ 0 h 21599"/>
                  <a:gd name="T4" fmla="*/ 0 w 21597"/>
                  <a:gd name="T5" fmla="*/ 0 h 21599"/>
                  <a:gd name="T6" fmla="*/ 0 60000 65536"/>
                  <a:gd name="T7" fmla="*/ 0 60000 65536"/>
                  <a:gd name="T8" fmla="*/ 0 60000 65536"/>
                  <a:gd name="T9" fmla="*/ 0 w 21597"/>
                  <a:gd name="T10" fmla="*/ 0 h 21599"/>
                  <a:gd name="T11" fmla="*/ 21597 w 21597"/>
                  <a:gd name="T12" fmla="*/ 21599 h 21599"/>
                </a:gdLst>
                <a:ahLst/>
                <a:cxnLst>
                  <a:cxn ang="T6">
                    <a:pos x="T0" y="T1"/>
                  </a:cxn>
                  <a:cxn ang="T7">
                    <a:pos x="T2" y="T3"/>
                  </a:cxn>
                  <a:cxn ang="T8">
                    <a:pos x="T4" y="T5"/>
                  </a:cxn>
                </a:cxnLst>
                <a:rect l="T9" t="T10" r="T11" b="T12"/>
                <a:pathLst>
                  <a:path w="21597" h="21599" fill="none" extrusionOk="0">
                    <a:moveTo>
                      <a:pt x="-1" y="21268"/>
                    </a:moveTo>
                    <a:cubicBezTo>
                      <a:pt x="178" y="9540"/>
                      <a:pt x="9685" y="98"/>
                      <a:pt x="21414" y="-1"/>
                    </a:cubicBezTo>
                  </a:path>
                  <a:path w="21597" h="21599" stroke="0" extrusionOk="0">
                    <a:moveTo>
                      <a:pt x="-1" y="21268"/>
                    </a:moveTo>
                    <a:cubicBezTo>
                      <a:pt x="178" y="9540"/>
                      <a:pt x="9685" y="98"/>
                      <a:pt x="21414" y="-1"/>
                    </a:cubicBezTo>
                    <a:lnTo>
                      <a:pt x="21597" y="21599"/>
                    </a:lnTo>
                    <a:close/>
                  </a:path>
                </a:pathLst>
              </a:custGeom>
              <a:noFill/>
              <a:ln w="12700" cap="rnd">
                <a:solidFill>
                  <a:schemeClr val="tx1"/>
                </a:solidFill>
                <a:prstDash val="sysDot"/>
                <a:round/>
                <a:headEnd/>
                <a:tailEnd/>
              </a:ln>
            </p:spPr>
            <p:txBody>
              <a:bodyPr wrap="none" anchor="ctr"/>
              <a:lstStyle/>
              <a:p>
                <a:endParaRPr lang="en-US" dirty="0"/>
              </a:p>
            </p:txBody>
          </p:sp>
        </p:grpSp>
        <p:grpSp>
          <p:nvGrpSpPr>
            <p:cNvPr id="15757" name="Group 398"/>
            <p:cNvGrpSpPr>
              <a:grpSpLocks/>
            </p:cNvGrpSpPr>
            <p:nvPr/>
          </p:nvGrpSpPr>
          <p:grpSpPr bwMode="auto">
            <a:xfrm>
              <a:off x="4146" y="2400"/>
              <a:ext cx="235" cy="66"/>
              <a:chOff x="4146" y="2400"/>
              <a:chExt cx="235" cy="66"/>
            </a:xfrm>
          </p:grpSpPr>
          <p:sp>
            <p:nvSpPr>
              <p:cNvPr id="15556" name="Arc 399"/>
              <p:cNvSpPr>
                <a:spLocks/>
              </p:cNvSpPr>
              <p:nvPr/>
            </p:nvSpPr>
            <p:spPr bwMode="auto">
              <a:xfrm>
                <a:off x="4263" y="2400"/>
                <a:ext cx="118" cy="66"/>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1" y="0"/>
                    </a:moveTo>
                    <a:cubicBezTo>
                      <a:pt x="11800" y="0"/>
                      <a:pt x="21417" y="9470"/>
                      <a:pt x="21597" y="21269"/>
                    </a:cubicBezTo>
                  </a:path>
                  <a:path w="21597" h="21600" stroke="0" extrusionOk="0">
                    <a:moveTo>
                      <a:pt x="-1" y="0"/>
                    </a:moveTo>
                    <a:cubicBezTo>
                      <a:pt x="11800" y="0"/>
                      <a:pt x="21417" y="9470"/>
                      <a:pt x="21597" y="21269"/>
                    </a:cubicBezTo>
                    <a:lnTo>
                      <a:pt x="0" y="21600"/>
                    </a:lnTo>
                    <a:close/>
                  </a:path>
                </a:pathLst>
              </a:custGeom>
              <a:noFill/>
              <a:ln w="12700" cap="rnd">
                <a:solidFill>
                  <a:schemeClr val="tx1"/>
                </a:solidFill>
                <a:prstDash val="sysDot"/>
                <a:round/>
                <a:headEnd/>
                <a:tailEnd/>
              </a:ln>
            </p:spPr>
            <p:txBody>
              <a:bodyPr wrap="none" anchor="ctr"/>
              <a:lstStyle/>
              <a:p>
                <a:endParaRPr lang="en-US" dirty="0"/>
              </a:p>
            </p:txBody>
          </p:sp>
          <p:sp>
            <p:nvSpPr>
              <p:cNvPr id="15557" name="Arc 400"/>
              <p:cNvSpPr>
                <a:spLocks/>
              </p:cNvSpPr>
              <p:nvPr/>
            </p:nvSpPr>
            <p:spPr bwMode="auto">
              <a:xfrm>
                <a:off x="4146" y="2401"/>
                <a:ext cx="118" cy="65"/>
              </a:xfrm>
              <a:custGeom>
                <a:avLst/>
                <a:gdLst>
                  <a:gd name="T0" fmla="*/ 0 w 21597"/>
                  <a:gd name="T1" fmla="*/ 0 h 21599"/>
                  <a:gd name="T2" fmla="*/ 0 w 21597"/>
                  <a:gd name="T3" fmla="*/ 0 h 21599"/>
                  <a:gd name="T4" fmla="*/ 0 w 21597"/>
                  <a:gd name="T5" fmla="*/ 0 h 21599"/>
                  <a:gd name="T6" fmla="*/ 0 60000 65536"/>
                  <a:gd name="T7" fmla="*/ 0 60000 65536"/>
                  <a:gd name="T8" fmla="*/ 0 60000 65536"/>
                  <a:gd name="T9" fmla="*/ 0 w 21597"/>
                  <a:gd name="T10" fmla="*/ 0 h 21599"/>
                  <a:gd name="T11" fmla="*/ 21597 w 21597"/>
                  <a:gd name="T12" fmla="*/ 21599 h 21599"/>
                </a:gdLst>
                <a:ahLst/>
                <a:cxnLst>
                  <a:cxn ang="T6">
                    <a:pos x="T0" y="T1"/>
                  </a:cxn>
                  <a:cxn ang="T7">
                    <a:pos x="T2" y="T3"/>
                  </a:cxn>
                  <a:cxn ang="T8">
                    <a:pos x="T4" y="T5"/>
                  </a:cxn>
                </a:cxnLst>
                <a:rect l="T9" t="T10" r="T11" b="T12"/>
                <a:pathLst>
                  <a:path w="21597" h="21599" fill="none" extrusionOk="0">
                    <a:moveTo>
                      <a:pt x="-1" y="21268"/>
                    </a:moveTo>
                    <a:cubicBezTo>
                      <a:pt x="178" y="9540"/>
                      <a:pt x="9685" y="98"/>
                      <a:pt x="21414" y="-1"/>
                    </a:cubicBezTo>
                  </a:path>
                  <a:path w="21597" h="21599" stroke="0" extrusionOk="0">
                    <a:moveTo>
                      <a:pt x="-1" y="21268"/>
                    </a:moveTo>
                    <a:cubicBezTo>
                      <a:pt x="178" y="9540"/>
                      <a:pt x="9685" y="98"/>
                      <a:pt x="21414" y="-1"/>
                    </a:cubicBezTo>
                    <a:lnTo>
                      <a:pt x="21597" y="21599"/>
                    </a:lnTo>
                    <a:close/>
                  </a:path>
                </a:pathLst>
              </a:custGeom>
              <a:noFill/>
              <a:ln w="12700" cap="rnd">
                <a:solidFill>
                  <a:schemeClr val="tx1"/>
                </a:solidFill>
                <a:prstDash val="sysDot"/>
                <a:round/>
                <a:headEnd/>
                <a:tailEnd/>
              </a:ln>
            </p:spPr>
            <p:txBody>
              <a:bodyPr wrap="none" anchor="ctr"/>
              <a:lstStyle/>
              <a:p>
                <a:endParaRPr lang="en-US" dirty="0"/>
              </a:p>
            </p:txBody>
          </p:sp>
        </p:grpSp>
        <p:grpSp>
          <p:nvGrpSpPr>
            <p:cNvPr id="15758" name="Group 401"/>
            <p:cNvGrpSpPr>
              <a:grpSpLocks/>
            </p:cNvGrpSpPr>
            <p:nvPr/>
          </p:nvGrpSpPr>
          <p:grpSpPr bwMode="auto">
            <a:xfrm>
              <a:off x="3519" y="1947"/>
              <a:ext cx="235" cy="66"/>
              <a:chOff x="3519" y="1947"/>
              <a:chExt cx="235" cy="66"/>
            </a:xfrm>
          </p:grpSpPr>
          <p:sp>
            <p:nvSpPr>
              <p:cNvPr id="15554" name="Arc 402"/>
              <p:cNvSpPr>
                <a:spLocks/>
              </p:cNvSpPr>
              <p:nvPr/>
            </p:nvSpPr>
            <p:spPr bwMode="auto">
              <a:xfrm>
                <a:off x="3636" y="1947"/>
                <a:ext cx="118" cy="66"/>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1" y="0"/>
                    </a:moveTo>
                    <a:cubicBezTo>
                      <a:pt x="11800" y="0"/>
                      <a:pt x="21417" y="9470"/>
                      <a:pt x="21597" y="21269"/>
                    </a:cubicBezTo>
                  </a:path>
                  <a:path w="21597" h="21600" stroke="0" extrusionOk="0">
                    <a:moveTo>
                      <a:pt x="-1" y="0"/>
                    </a:moveTo>
                    <a:cubicBezTo>
                      <a:pt x="11800" y="0"/>
                      <a:pt x="21417" y="9470"/>
                      <a:pt x="21597" y="21269"/>
                    </a:cubicBezTo>
                    <a:lnTo>
                      <a:pt x="0" y="21600"/>
                    </a:lnTo>
                    <a:close/>
                  </a:path>
                </a:pathLst>
              </a:custGeom>
              <a:noFill/>
              <a:ln w="12700" cap="rnd">
                <a:solidFill>
                  <a:schemeClr val="tx1"/>
                </a:solidFill>
                <a:prstDash val="sysDot"/>
                <a:round/>
                <a:headEnd/>
                <a:tailEnd/>
              </a:ln>
            </p:spPr>
            <p:txBody>
              <a:bodyPr wrap="none" anchor="ctr"/>
              <a:lstStyle/>
              <a:p>
                <a:endParaRPr lang="en-US" dirty="0"/>
              </a:p>
            </p:txBody>
          </p:sp>
          <p:sp>
            <p:nvSpPr>
              <p:cNvPr id="15555" name="Arc 403"/>
              <p:cNvSpPr>
                <a:spLocks/>
              </p:cNvSpPr>
              <p:nvPr/>
            </p:nvSpPr>
            <p:spPr bwMode="auto">
              <a:xfrm>
                <a:off x="3519" y="1948"/>
                <a:ext cx="118" cy="65"/>
              </a:xfrm>
              <a:custGeom>
                <a:avLst/>
                <a:gdLst>
                  <a:gd name="T0" fmla="*/ 0 w 21597"/>
                  <a:gd name="T1" fmla="*/ 0 h 21599"/>
                  <a:gd name="T2" fmla="*/ 0 w 21597"/>
                  <a:gd name="T3" fmla="*/ 0 h 21599"/>
                  <a:gd name="T4" fmla="*/ 0 w 21597"/>
                  <a:gd name="T5" fmla="*/ 0 h 21599"/>
                  <a:gd name="T6" fmla="*/ 0 60000 65536"/>
                  <a:gd name="T7" fmla="*/ 0 60000 65536"/>
                  <a:gd name="T8" fmla="*/ 0 60000 65536"/>
                  <a:gd name="T9" fmla="*/ 0 w 21597"/>
                  <a:gd name="T10" fmla="*/ 0 h 21599"/>
                  <a:gd name="T11" fmla="*/ 21597 w 21597"/>
                  <a:gd name="T12" fmla="*/ 21599 h 21599"/>
                </a:gdLst>
                <a:ahLst/>
                <a:cxnLst>
                  <a:cxn ang="T6">
                    <a:pos x="T0" y="T1"/>
                  </a:cxn>
                  <a:cxn ang="T7">
                    <a:pos x="T2" y="T3"/>
                  </a:cxn>
                  <a:cxn ang="T8">
                    <a:pos x="T4" y="T5"/>
                  </a:cxn>
                </a:cxnLst>
                <a:rect l="T9" t="T10" r="T11" b="T12"/>
                <a:pathLst>
                  <a:path w="21597" h="21599" fill="none" extrusionOk="0">
                    <a:moveTo>
                      <a:pt x="-1" y="21268"/>
                    </a:moveTo>
                    <a:cubicBezTo>
                      <a:pt x="178" y="9540"/>
                      <a:pt x="9685" y="98"/>
                      <a:pt x="21414" y="-1"/>
                    </a:cubicBezTo>
                  </a:path>
                  <a:path w="21597" h="21599" stroke="0" extrusionOk="0">
                    <a:moveTo>
                      <a:pt x="-1" y="21268"/>
                    </a:moveTo>
                    <a:cubicBezTo>
                      <a:pt x="178" y="9540"/>
                      <a:pt x="9685" y="98"/>
                      <a:pt x="21414" y="-1"/>
                    </a:cubicBezTo>
                    <a:lnTo>
                      <a:pt x="21597" y="21599"/>
                    </a:lnTo>
                    <a:close/>
                  </a:path>
                </a:pathLst>
              </a:custGeom>
              <a:noFill/>
              <a:ln w="12700" cap="rnd">
                <a:solidFill>
                  <a:schemeClr val="tx1"/>
                </a:solidFill>
                <a:prstDash val="sysDot"/>
                <a:round/>
                <a:headEnd/>
                <a:tailEnd/>
              </a:ln>
            </p:spPr>
            <p:txBody>
              <a:bodyPr wrap="none" anchor="ctr"/>
              <a:lstStyle/>
              <a:p>
                <a:endParaRPr lang="en-US" dirty="0"/>
              </a:p>
            </p:txBody>
          </p:sp>
        </p:grpSp>
        <p:grpSp>
          <p:nvGrpSpPr>
            <p:cNvPr id="15759" name="Group 404"/>
            <p:cNvGrpSpPr>
              <a:grpSpLocks/>
            </p:cNvGrpSpPr>
            <p:nvPr/>
          </p:nvGrpSpPr>
          <p:grpSpPr bwMode="auto">
            <a:xfrm>
              <a:off x="3519" y="2818"/>
              <a:ext cx="235" cy="66"/>
              <a:chOff x="3519" y="2818"/>
              <a:chExt cx="235" cy="66"/>
            </a:xfrm>
          </p:grpSpPr>
          <p:sp>
            <p:nvSpPr>
              <p:cNvPr id="15552" name="Arc 405"/>
              <p:cNvSpPr>
                <a:spLocks/>
              </p:cNvSpPr>
              <p:nvPr/>
            </p:nvSpPr>
            <p:spPr bwMode="auto">
              <a:xfrm>
                <a:off x="3636" y="2818"/>
                <a:ext cx="118" cy="66"/>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1" y="0"/>
                    </a:moveTo>
                    <a:cubicBezTo>
                      <a:pt x="11800" y="0"/>
                      <a:pt x="21417" y="9470"/>
                      <a:pt x="21597" y="21269"/>
                    </a:cubicBezTo>
                  </a:path>
                  <a:path w="21597" h="21600" stroke="0" extrusionOk="0">
                    <a:moveTo>
                      <a:pt x="-1" y="0"/>
                    </a:moveTo>
                    <a:cubicBezTo>
                      <a:pt x="11800" y="0"/>
                      <a:pt x="21417" y="9470"/>
                      <a:pt x="21597" y="21269"/>
                    </a:cubicBezTo>
                    <a:lnTo>
                      <a:pt x="0" y="21600"/>
                    </a:lnTo>
                    <a:close/>
                  </a:path>
                </a:pathLst>
              </a:custGeom>
              <a:noFill/>
              <a:ln w="12700" cap="rnd">
                <a:solidFill>
                  <a:schemeClr val="tx1"/>
                </a:solidFill>
                <a:prstDash val="sysDot"/>
                <a:round/>
                <a:headEnd/>
                <a:tailEnd/>
              </a:ln>
            </p:spPr>
            <p:txBody>
              <a:bodyPr wrap="none" anchor="ctr"/>
              <a:lstStyle/>
              <a:p>
                <a:endParaRPr lang="en-US" dirty="0"/>
              </a:p>
            </p:txBody>
          </p:sp>
          <p:sp>
            <p:nvSpPr>
              <p:cNvPr id="15553" name="Arc 406"/>
              <p:cNvSpPr>
                <a:spLocks/>
              </p:cNvSpPr>
              <p:nvPr/>
            </p:nvSpPr>
            <p:spPr bwMode="auto">
              <a:xfrm>
                <a:off x="3519" y="2819"/>
                <a:ext cx="118" cy="65"/>
              </a:xfrm>
              <a:custGeom>
                <a:avLst/>
                <a:gdLst>
                  <a:gd name="T0" fmla="*/ 0 w 21597"/>
                  <a:gd name="T1" fmla="*/ 0 h 21599"/>
                  <a:gd name="T2" fmla="*/ 0 w 21597"/>
                  <a:gd name="T3" fmla="*/ 0 h 21599"/>
                  <a:gd name="T4" fmla="*/ 0 w 21597"/>
                  <a:gd name="T5" fmla="*/ 0 h 21599"/>
                  <a:gd name="T6" fmla="*/ 0 60000 65536"/>
                  <a:gd name="T7" fmla="*/ 0 60000 65536"/>
                  <a:gd name="T8" fmla="*/ 0 60000 65536"/>
                  <a:gd name="T9" fmla="*/ 0 w 21597"/>
                  <a:gd name="T10" fmla="*/ 0 h 21599"/>
                  <a:gd name="T11" fmla="*/ 21597 w 21597"/>
                  <a:gd name="T12" fmla="*/ 21599 h 21599"/>
                </a:gdLst>
                <a:ahLst/>
                <a:cxnLst>
                  <a:cxn ang="T6">
                    <a:pos x="T0" y="T1"/>
                  </a:cxn>
                  <a:cxn ang="T7">
                    <a:pos x="T2" y="T3"/>
                  </a:cxn>
                  <a:cxn ang="T8">
                    <a:pos x="T4" y="T5"/>
                  </a:cxn>
                </a:cxnLst>
                <a:rect l="T9" t="T10" r="T11" b="T12"/>
                <a:pathLst>
                  <a:path w="21597" h="21599" fill="none" extrusionOk="0">
                    <a:moveTo>
                      <a:pt x="-1" y="21268"/>
                    </a:moveTo>
                    <a:cubicBezTo>
                      <a:pt x="178" y="9540"/>
                      <a:pt x="9685" y="98"/>
                      <a:pt x="21414" y="-1"/>
                    </a:cubicBezTo>
                  </a:path>
                  <a:path w="21597" h="21599" stroke="0" extrusionOk="0">
                    <a:moveTo>
                      <a:pt x="-1" y="21268"/>
                    </a:moveTo>
                    <a:cubicBezTo>
                      <a:pt x="178" y="9540"/>
                      <a:pt x="9685" y="98"/>
                      <a:pt x="21414" y="-1"/>
                    </a:cubicBezTo>
                    <a:lnTo>
                      <a:pt x="21597" y="21599"/>
                    </a:lnTo>
                    <a:close/>
                  </a:path>
                </a:pathLst>
              </a:custGeom>
              <a:noFill/>
              <a:ln w="12700" cap="rnd">
                <a:solidFill>
                  <a:schemeClr val="tx1"/>
                </a:solidFill>
                <a:prstDash val="sysDot"/>
                <a:round/>
                <a:headEnd/>
                <a:tailEnd/>
              </a:ln>
            </p:spPr>
            <p:txBody>
              <a:bodyPr wrap="none" anchor="ctr"/>
              <a:lstStyle/>
              <a:p>
                <a:endParaRPr lang="en-US" dirty="0"/>
              </a:p>
            </p:txBody>
          </p:sp>
        </p:grpSp>
        <p:grpSp>
          <p:nvGrpSpPr>
            <p:cNvPr id="15760" name="Group 407"/>
            <p:cNvGrpSpPr>
              <a:grpSpLocks/>
            </p:cNvGrpSpPr>
            <p:nvPr/>
          </p:nvGrpSpPr>
          <p:grpSpPr bwMode="auto">
            <a:xfrm>
              <a:off x="3519" y="2400"/>
              <a:ext cx="235" cy="66"/>
              <a:chOff x="3519" y="2400"/>
              <a:chExt cx="235" cy="66"/>
            </a:xfrm>
          </p:grpSpPr>
          <p:sp>
            <p:nvSpPr>
              <p:cNvPr id="15550" name="Arc 408"/>
              <p:cNvSpPr>
                <a:spLocks/>
              </p:cNvSpPr>
              <p:nvPr/>
            </p:nvSpPr>
            <p:spPr bwMode="auto">
              <a:xfrm>
                <a:off x="3636" y="2400"/>
                <a:ext cx="118" cy="66"/>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1" y="0"/>
                    </a:moveTo>
                    <a:cubicBezTo>
                      <a:pt x="11800" y="0"/>
                      <a:pt x="21417" y="9470"/>
                      <a:pt x="21597" y="21269"/>
                    </a:cubicBezTo>
                  </a:path>
                  <a:path w="21597" h="21600" stroke="0" extrusionOk="0">
                    <a:moveTo>
                      <a:pt x="-1" y="0"/>
                    </a:moveTo>
                    <a:cubicBezTo>
                      <a:pt x="11800" y="0"/>
                      <a:pt x="21417" y="9470"/>
                      <a:pt x="21597" y="21269"/>
                    </a:cubicBezTo>
                    <a:lnTo>
                      <a:pt x="0" y="21600"/>
                    </a:lnTo>
                    <a:close/>
                  </a:path>
                </a:pathLst>
              </a:custGeom>
              <a:noFill/>
              <a:ln w="12700" cap="rnd">
                <a:solidFill>
                  <a:schemeClr val="tx1"/>
                </a:solidFill>
                <a:prstDash val="sysDot"/>
                <a:round/>
                <a:headEnd/>
                <a:tailEnd/>
              </a:ln>
            </p:spPr>
            <p:txBody>
              <a:bodyPr wrap="none" anchor="ctr"/>
              <a:lstStyle/>
              <a:p>
                <a:endParaRPr lang="en-US" dirty="0"/>
              </a:p>
            </p:txBody>
          </p:sp>
          <p:sp>
            <p:nvSpPr>
              <p:cNvPr id="15551" name="Arc 409"/>
              <p:cNvSpPr>
                <a:spLocks/>
              </p:cNvSpPr>
              <p:nvPr/>
            </p:nvSpPr>
            <p:spPr bwMode="auto">
              <a:xfrm>
                <a:off x="3519" y="2401"/>
                <a:ext cx="118" cy="65"/>
              </a:xfrm>
              <a:custGeom>
                <a:avLst/>
                <a:gdLst>
                  <a:gd name="T0" fmla="*/ 0 w 21597"/>
                  <a:gd name="T1" fmla="*/ 0 h 21599"/>
                  <a:gd name="T2" fmla="*/ 0 w 21597"/>
                  <a:gd name="T3" fmla="*/ 0 h 21599"/>
                  <a:gd name="T4" fmla="*/ 0 w 21597"/>
                  <a:gd name="T5" fmla="*/ 0 h 21599"/>
                  <a:gd name="T6" fmla="*/ 0 60000 65536"/>
                  <a:gd name="T7" fmla="*/ 0 60000 65536"/>
                  <a:gd name="T8" fmla="*/ 0 60000 65536"/>
                  <a:gd name="T9" fmla="*/ 0 w 21597"/>
                  <a:gd name="T10" fmla="*/ 0 h 21599"/>
                  <a:gd name="T11" fmla="*/ 21597 w 21597"/>
                  <a:gd name="T12" fmla="*/ 21599 h 21599"/>
                </a:gdLst>
                <a:ahLst/>
                <a:cxnLst>
                  <a:cxn ang="T6">
                    <a:pos x="T0" y="T1"/>
                  </a:cxn>
                  <a:cxn ang="T7">
                    <a:pos x="T2" y="T3"/>
                  </a:cxn>
                  <a:cxn ang="T8">
                    <a:pos x="T4" y="T5"/>
                  </a:cxn>
                </a:cxnLst>
                <a:rect l="T9" t="T10" r="T11" b="T12"/>
                <a:pathLst>
                  <a:path w="21597" h="21599" fill="none" extrusionOk="0">
                    <a:moveTo>
                      <a:pt x="-1" y="21268"/>
                    </a:moveTo>
                    <a:cubicBezTo>
                      <a:pt x="178" y="9540"/>
                      <a:pt x="9685" y="98"/>
                      <a:pt x="21414" y="-1"/>
                    </a:cubicBezTo>
                  </a:path>
                  <a:path w="21597" h="21599" stroke="0" extrusionOk="0">
                    <a:moveTo>
                      <a:pt x="-1" y="21268"/>
                    </a:moveTo>
                    <a:cubicBezTo>
                      <a:pt x="178" y="9540"/>
                      <a:pt x="9685" y="98"/>
                      <a:pt x="21414" y="-1"/>
                    </a:cubicBezTo>
                    <a:lnTo>
                      <a:pt x="21597" y="21599"/>
                    </a:lnTo>
                    <a:close/>
                  </a:path>
                </a:pathLst>
              </a:custGeom>
              <a:noFill/>
              <a:ln w="12700" cap="rnd">
                <a:solidFill>
                  <a:schemeClr val="tx1"/>
                </a:solidFill>
                <a:prstDash val="sysDot"/>
                <a:round/>
                <a:headEnd/>
                <a:tailEnd/>
              </a:ln>
            </p:spPr>
            <p:txBody>
              <a:bodyPr wrap="none" anchor="ctr"/>
              <a:lstStyle/>
              <a:p>
                <a:endParaRPr lang="en-US" dirty="0"/>
              </a:p>
            </p:txBody>
          </p:sp>
        </p:grpSp>
        <p:sp>
          <p:nvSpPr>
            <p:cNvPr id="15387" name="Arc 410"/>
            <p:cNvSpPr>
              <a:spLocks/>
            </p:cNvSpPr>
            <p:nvPr/>
          </p:nvSpPr>
          <p:spPr bwMode="auto">
            <a:xfrm>
              <a:off x="4420" y="2987"/>
              <a:ext cx="102" cy="31"/>
            </a:xfrm>
            <a:custGeom>
              <a:avLst/>
              <a:gdLst>
                <a:gd name="T0" fmla="*/ 0 w 21815"/>
                <a:gd name="T1" fmla="*/ 0 h 21600"/>
                <a:gd name="T2" fmla="*/ 0 w 21815"/>
                <a:gd name="T3" fmla="*/ 0 h 21600"/>
                <a:gd name="T4" fmla="*/ 0 w 21815"/>
                <a:gd name="T5" fmla="*/ 0 h 21600"/>
                <a:gd name="T6" fmla="*/ 0 60000 65536"/>
                <a:gd name="T7" fmla="*/ 0 60000 65536"/>
                <a:gd name="T8" fmla="*/ 0 60000 65536"/>
                <a:gd name="T9" fmla="*/ 0 w 21815"/>
                <a:gd name="T10" fmla="*/ 0 h 21600"/>
                <a:gd name="T11" fmla="*/ 21815 w 21815"/>
                <a:gd name="T12" fmla="*/ 21600 h 21600"/>
              </a:gdLst>
              <a:ahLst/>
              <a:cxnLst>
                <a:cxn ang="T6">
                  <a:pos x="T0" y="T1"/>
                </a:cxn>
                <a:cxn ang="T7">
                  <a:pos x="T2" y="T3"/>
                </a:cxn>
                <a:cxn ang="T8">
                  <a:pos x="T4" y="T5"/>
                </a:cxn>
              </a:cxnLst>
              <a:rect l="T9" t="T10" r="T11" b="T12"/>
              <a:pathLst>
                <a:path w="21815" h="21600" fill="none" extrusionOk="0">
                  <a:moveTo>
                    <a:pt x="21815" y="0"/>
                  </a:moveTo>
                  <a:cubicBezTo>
                    <a:pt x="21815" y="11929"/>
                    <a:pt x="12144" y="21600"/>
                    <a:pt x="215" y="21600"/>
                  </a:cubicBezTo>
                  <a:cubicBezTo>
                    <a:pt x="143" y="21600"/>
                    <a:pt x="71" y="21599"/>
                    <a:pt x="0" y="21598"/>
                  </a:cubicBezTo>
                </a:path>
                <a:path w="21815" h="21600" stroke="0" extrusionOk="0">
                  <a:moveTo>
                    <a:pt x="21815" y="0"/>
                  </a:moveTo>
                  <a:cubicBezTo>
                    <a:pt x="21815" y="11929"/>
                    <a:pt x="12144" y="21600"/>
                    <a:pt x="215" y="21600"/>
                  </a:cubicBezTo>
                  <a:cubicBezTo>
                    <a:pt x="143" y="21600"/>
                    <a:pt x="71" y="21599"/>
                    <a:pt x="0" y="21598"/>
                  </a:cubicBezTo>
                  <a:lnTo>
                    <a:pt x="215" y="0"/>
                  </a:lnTo>
                  <a:close/>
                </a:path>
              </a:pathLst>
            </a:custGeom>
            <a:noFill/>
            <a:ln w="12700" cap="rnd">
              <a:solidFill>
                <a:schemeClr val="tx1"/>
              </a:solidFill>
              <a:prstDash val="sysDot"/>
              <a:round/>
              <a:headEnd/>
              <a:tailEnd/>
            </a:ln>
          </p:spPr>
          <p:txBody>
            <a:bodyPr wrap="none" anchor="ctr"/>
            <a:lstStyle/>
            <a:p>
              <a:endParaRPr lang="en-US" dirty="0"/>
            </a:p>
          </p:txBody>
        </p:sp>
        <p:grpSp>
          <p:nvGrpSpPr>
            <p:cNvPr id="15761" name="Group 411"/>
            <p:cNvGrpSpPr>
              <a:grpSpLocks/>
            </p:cNvGrpSpPr>
            <p:nvPr/>
          </p:nvGrpSpPr>
          <p:grpSpPr bwMode="auto">
            <a:xfrm>
              <a:off x="5172" y="2533"/>
              <a:ext cx="66" cy="232"/>
              <a:chOff x="5172" y="2533"/>
              <a:chExt cx="66" cy="232"/>
            </a:xfrm>
          </p:grpSpPr>
          <p:sp>
            <p:nvSpPr>
              <p:cNvPr id="15548" name="Arc 412"/>
              <p:cNvSpPr>
                <a:spLocks/>
              </p:cNvSpPr>
              <p:nvPr/>
            </p:nvSpPr>
            <p:spPr bwMode="auto">
              <a:xfrm rot="5400000">
                <a:off x="5144" y="2675"/>
                <a:ext cx="118" cy="61"/>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1" y="0"/>
                    </a:moveTo>
                    <a:cubicBezTo>
                      <a:pt x="11790" y="0"/>
                      <a:pt x="21402" y="9454"/>
                      <a:pt x="21597" y="21242"/>
                    </a:cubicBezTo>
                  </a:path>
                  <a:path w="21597" h="21600" stroke="0" extrusionOk="0">
                    <a:moveTo>
                      <a:pt x="-1" y="0"/>
                    </a:moveTo>
                    <a:cubicBezTo>
                      <a:pt x="11790" y="0"/>
                      <a:pt x="21402" y="9454"/>
                      <a:pt x="21597" y="21242"/>
                    </a:cubicBezTo>
                    <a:lnTo>
                      <a:pt x="0" y="21600"/>
                    </a:lnTo>
                    <a:close/>
                  </a:path>
                </a:pathLst>
              </a:custGeom>
              <a:noFill/>
              <a:ln w="12700" cap="rnd">
                <a:solidFill>
                  <a:schemeClr val="tx1"/>
                </a:solidFill>
                <a:prstDash val="sysDot"/>
                <a:round/>
                <a:headEnd/>
                <a:tailEnd/>
              </a:ln>
            </p:spPr>
            <p:txBody>
              <a:bodyPr wrap="none" anchor="ctr"/>
              <a:lstStyle/>
              <a:p>
                <a:endParaRPr lang="en-US" dirty="0"/>
              </a:p>
            </p:txBody>
          </p:sp>
          <p:sp>
            <p:nvSpPr>
              <p:cNvPr id="15549" name="Arc 413"/>
              <p:cNvSpPr>
                <a:spLocks/>
              </p:cNvSpPr>
              <p:nvPr/>
            </p:nvSpPr>
            <p:spPr bwMode="auto">
              <a:xfrm rot="5400000">
                <a:off x="5149" y="2561"/>
                <a:ext cx="118" cy="61"/>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41"/>
                      <a:pt x="9559" y="100"/>
                      <a:pt x="21416" y="-1"/>
                    </a:cubicBezTo>
                  </a:path>
                  <a:path w="21600" h="21599" stroke="0" extrusionOk="0">
                    <a:moveTo>
                      <a:pt x="0" y="21599"/>
                    </a:moveTo>
                    <a:cubicBezTo>
                      <a:pt x="0" y="9741"/>
                      <a:pt x="9559" y="100"/>
                      <a:pt x="21416" y="-1"/>
                    </a:cubicBezTo>
                    <a:lnTo>
                      <a:pt x="21600" y="21599"/>
                    </a:lnTo>
                    <a:close/>
                  </a:path>
                </a:pathLst>
              </a:custGeom>
              <a:noFill/>
              <a:ln w="12700" cap="rnd">
                <a:solidFill>
                  <a:schemeClr val="tx1"/>
                </a:solidFill>
                <a:prstDash val="sysDot"/>
                <a:round/>
                <a:headEnd/>
                <a:tailEnd/>
              </a:ln>
            </p:spPr>
            <p:txBody>
              <a:bodyPr wrap="none" anchor="ctr"/>
              <a:lstStyle/>
              <a:p>
                <a:endParaRPr lang="en-US" dirty="0"/>
              </a:p>
            </p:txBody>
          </p:sp>
        </p:grpSp>
        <p:grpSp>
          <p:nvGrpSpPr>
            <p:cNvPr id="15762" name="Group 414"/>
            <p:cNvGrpSpPr>
              <a:grpSpLocks/>
            </p:cNvGrpSpPr>
            <p:nvPr/>
          </p:nvGrpSpPr>
          <p:grpSpPr bwMode="auto">
            <a:xfrm>
              <a:off x="5155" y="2100"/>
              <a:ext cx="74" cy="218"/>
              <a:chOff x="5155" y="2100"/>
              <a:chExt cx="74" cy="218"/>
            </a:xfrm>
          </p:grpSpPr>
          <p:sp>
            <p:nvSpPr>
              <p:cNvPr id="15546" name="Arc 415"/>
              <p:cNvSpPr>
                <a:spLocks/>
              </p:cNvSpPr>
              <p:nvPr/>
            </p:nvSpPr>
            <p:spPr bwMode="auto">
              <a:xfrm rot="5400000">
                <a:off x="5144" y="2238"/>
                <a:ext cx="91" cy="70"/>
              </a:xfrm>
              <a:custGeom>
                <a:avLst/>
                <a:gdLst>
                  <a:gd name="T0" fmla="*/ 0 w 21835"/>
                  <a:gd name="T1" fmla="*/ 0 h 21600"/>
                  <a:gd name="T2" fmla="*/ 0 w 21835"/>
                  <a:gd name="T3" fmla="*/ 0 h 21600"/>
                  <a:gd name="T4" fmla="*/ 0 w 21835"/>
                  <a:gd name="T5" fmla="*/ 0 h 21600"/>
                  <a:gd name="T6" fmla="*/ 0 60000 65536"/>
                  <a:gd name="T7" fmla="*/ 0 60000 65536"/>
                  <a:gd name="T8" fmla="*/ 0 60000 65536"/>
                  <a:gd name="T9" fmla="*/ 0 w 21835"/>
                  <a:gd name="T10" fmla="*/ 0 h 21600"/>
                  <a:gd name="T11" fmla="*/ 21835 w 21835"/>
                  <a:gd name="T12" fmla="*/ 21600 h 21600"/>
                </a:gdLst>
                <a:ahLst/>
                <a:cxnLst>
                  <a:cxn ang="T6">
                    <a:pos x="T0" y="T1"/>
                  </a:cxn>
                  <a:cxn ang="T7">
                    <a:pos x="T2" y="T3"/>
                  </a:cxn>
                  <a:cxn ang="T8">
                    <a:pos x="T4" y="T5"/>
                  </a:cxn>
                </a:cxnLst>
                <a:rect l="T9" t="T10" r="T11" b="T12"/>
                <a:pathLst>
                  <a:path w="21835" h="21600" fill="none" extrusionOk="0">
                    <a:moveTo>
                      <a:pt x="0" y="1"/>
                    </a:moveTo>
                    <a:cubicBezTo>
                      <a:pt x="78" y="0"/>
                      <a:pt x="157" y="-1"/>
                      <a:pt x="237" y="0"/>
                    </a:cubicBezTo>
                    <a:cubicBezTo>
                      <a:pt x="12044" y="0"/>
                      <a:pt x="21664" y="9481"/>
                      <a:pt x="21834" y="21288"/>
                    </a:cubicBezTo>
                  </a:path>
                  <a:path w="21835" h="21600" stroke="0" extrusionOk="0">
                    <a:moveTo>
                      <a:pt x="0" y="1"/>
                    </a:moveTo>
                    <a:cubicBezTo>
                      <a:pt x="78" y="0"/>
                      <a:pt x="157" y="-1"/>
                      <a:pt x="237" y="0"/>
                    </a:cubicBezTo>
                    <a:cubicBezTo>
                      <a:pt x="12044" y="0"/>
                      <a:pt x="21664" y="9481"/>
                      <a:pt x="21834" y="21288"/>
                    </a:cubicBezTo>
                    <a:lnTo>
                      <a:pt x="237" y="21600"/>
                    </a:lnTo>
                    <a:close/>
                  </a:path>
                </a:pathLst>
              </a:custGeom>
              <a:noFill/>
              <a:ln w="12700" cap="rnd">
                <a:solidFill>
                  <a:schemeClr val="tx1"/>
                </a:solidFill>
                <a:prstDash val="sysDot"/>
                <a:round/>
                <a:headEnd/>
                <a:tailEnd/>
              </a:ln>
            </p:spPr>
            <p:txBody>
              <a:bodyPr wrap="none" anchor="ctr"/>
              <a:lstStyle/>
              <a:p>
                <a:endParaRPr lang="en-US" dirty="0"/>
              </a:p>
            </p:txBody>
          </p:sp>
          <p:sp>
            <p:nvSpPr>
              <p:cNvPr id="15547" name="Arc 416"/>
              <p:cNvSpPr>
                <a:spLocks/>
              </p:cNvSpPr>
              <p:nvPr/>
            </p:nvSpPr>
            <p:spPr bwMode="auto">
              <a:xfrm rot="5400000">
                <a:off x="5150" y="2110"/>
                <a:ext cx="90" cy="69"/>
              </a:xfrm>
              <a:custGeom>
                <a:avLst/>
                <a:gdLst>
                  <a:gd name="T0" fmla="*/ 0 w 21598"/>
                  <a:gd name="T1" fmla="*/ 0 h 21599"/>
                  <a:gd name="T2" fmla="*/ 0 w 21598"/>
                  <a:gd name="T3" fmla="*/ 0 h 21599"/>
                  <a:gd name="T4" fmla="*/ 0 w 21598"/>
                  <a:gd name="T5" fmla="*/ 0 h 21599"/>
                  <a:gd name="T6" fmla="*/ 0 60000 65536"/>
                  <a:gd name="T7" fmla="*/ 0 60000 65536"/>
                  <a:gd name="T8" fmla="*/ 0 60000 65536"/>
                  <a:gd name="T9" fmla="*/ 0 w 21598"/>
                  <a:gd name="T10" fmla="*/ 0 h 21599"/>
                  <a:gd name="T11" fmla="*/ 21598 w 21598"/>
                  <a:gd name="T12" fmla="*/ 21599 h 21599"/>
                </a:gdLst>
                <a:ahLst/>
                <a:cxnLst>
                  <a:cxn ang="T6">
                    <a:pos x="T0" y="T1"/>
                  </a:cxn>
                  <a:cxn ang="T7">
                    <a:pos x="T2" y="T3"/>
                  </a:cxn>
                  <a:cxn ang="T8">
                    <a:pos x="T4" y="T5"/>
                  </a:cxn>
                </a:cxnLst>
                <a:rect l="T9" t="T10" r="T11" b="T12"/>
                <a:pathLst>
                  <a:path w="21598" h="21599" fill="none" extrusionOk="0">
                    <a:moveTo>
                      <a:pt x="0" y="21290"/>
                    </a:moveTo>
                    <a:cubicBezTo>
                      <a:pt x="167" y="9574"/>
                      <a:pt x="9645" y="128"/>
                      <a:pt x="21361" y="0"/>
                    </a:cubicBezTo>
                  </a:path>
                  <a:path w="21598" h="21599" stroke="0" extrusionOk="0">
                    <a:moveTo>
                      <a:pt x="0" y="21290"/>
                    </a:moveTo>
                    <a:cubicBezTo>
                      <a:pt x="167" y="9574"/>
                      <a:pt x="9645" y="128"/>
                      <a:pt x="21361" y="0"/>
                    </a:cubicBezTo>
                    <a:lnTo>
                      <a:pt x="21598" y="21599"/>
                    </a:lnTo>
                    <a:close/>
                  </a:path>
                </a:pathLst>
              </a:custGeom>
              <a:noFill/>
              <a:ln w="12700" cap="rnd">
                <a:solidFill>
                  <a:schemeClr val="tx1"/>
                </a:solidFill>
                <a:prstDash val="sysDot"/>
                <a:round/>
                <a:headEnd/>
                <a:tailEnd/>
              </a:ln>
            </p:spPr>
            <p:txBody>
              <a:bodyPr wrap="none" anchor="ctr"/>
              <a:lstStyle/>
              <a:p>
                <a:endParaRPr lang="en-US" dirty="0"/>
              </a:p>
            </p:txBody>
          </p:sp>
        </p:grpSp>
        <p:grpSp>
          <p:nvGrpSpPr>
            <p:cNvPr id="15763" name="Group 417"/>
            <p:cNvGrpSpPr>
              <a:grpSpLocks/>
            </p:cNvGrpSpPr>
            <p:nvPr/>
          </p:nvGrpSpPr>
          <p:grpSpPr bwMode="auto">
            <a:xfrm>
              <a:off x="3128" y="2766"/>
              <a:ext cx="366" cy="191"/>
              <a:chOff x="3128" y="2766"/>
              <a:chExt cx="366" cy="191"/>
            </a:xfrm>
          </p:grpSpPr>
          <p:sp>
            <p:nvSpPr>
              <p:cNvPr id="15535" name="Rectangle 418"/>
              <p:cNvSpPr>
                <a:spLocks noChangeArrowheads="1"/>
              </p:cNvSpPr>
              <p:nvPr/>
            </p:nvSpPr>
            <p:spPr bwMode="auto">
              <a:xfrm>
                <a:off x="3128" y="2766"/>
                <a:ext cx="366" cy="191"/>
              </a:xfrm>
              <a:prstGeom prst="rect">
                <a:avLst/>
              </a:prstGeom>
              <a:noFill/>
              <a:ln w="12700">
                <a:solidFill>
                  <a:schemeClr val="tx1"/>
                </a:solidFill>
                <a:miter lim="800000"/>
                <a:headEnd/>
                <a:tailEnd/>
              </a:ln>
            </p:spPr>
            <p:txBody>
              <a:bodyPr wrap="none" anchor="ctr"/>
              <a:lstStyle/>
              <a:p>
                <a:endParaRPr lang="en-US" dirty="0"/>
              </a:p>
            </p:txBody>
          </p:sp>
          <p:sp>
            <p:nvSpPr>
              <p:cNvPr id="15536" name="Rectangle 419"/>
              <p:cNvSpPr>
                <a:spLocks noChangeArrowheads="1"/>
              </p:cNvSpPr>
              <p:nvPr/>
            </p:nvSpPr>
            <p:spPr bwMode="auto">
              <a:xfrm>
                <a:off x="3152" y="2790"/>
                <a:ext cx="302" cy="28"/>
              </a:xfrm>
              <a:prstGeom prst="rect">
                <a:avLst/>
              </a:prstGeom>
              <a:gradFill rotWithShape="0">
                <a:gsLst>
                  <a:gs pos="0">
                    <a:srgbClr val="B2B2B2"/>
                  </a:gs>
                  <a:gs pos="50000">
                    <a:srgbClr val="FFFFFF"/>
                  </a:gs>
                  <a:gs pos="100000">
                    <a:srgbClr val="B2B2B2"/>
                  </a:gs>
                </a:gsLst>
                <a:lin ang="5400000" scaled="1"/>
              </a:gradFill>
              <a:ln w="12700">
                <a:noFill/>
                <a:miter lim="800000"/>
                <a:headEnd/>
                <a:tailEnd/>
              </a:ln>
            </p:spPr>
            <p:txBody>
              <a:bodyPr wrap="none" anchor="ctr"/>
              <a:lstStyle/>
              <a:p>
                <a:endParaRPr lang="en-US" dirty="0"/>
              </a:p>
            </p:txBody>
          </p:sp>
          <p:sp>
            <p:nvSpPr>
              <p:cNvPr id="15537" name="Rectangle 420"/>
              <p:cNvSpPr>
                <a:spLocks noChangeArrowheads="1"/>
              </p:cNvSpPr>
              <p:nvPr/>
            </p:nvSpPr>
            <p:spPr bwMode="auto">
              <a:xfrm>
                <a:off x="3151" y="2790"/>
                <a:ext cx="16" cy="29"/>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538" name="Rectangle 421"/>
              <p:cNvSpPr>
                <a:spLocks noChangeArrowheads="1"/>
              </p:cNvSpPr>
              <p:nvPr/>
            </p:nvSpPr>
            <p:spPr bwMode="auto">
              <a:xfrm>
                <a:off x="3453" y="2790"/>
                <a:ext cx="16" cy="29"/>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539" name="Rectangle 422"/>
              <p:cNvSpPr>
                <a:spLocks noChangeArrowheads="1"/>
              </p:cNvSpPr>
              <p:nvPr/>
            </p:nvSpPr>
            <p:spPr bwMode="auto">
              <a:xfrm>
                <a:off x="3151" y="2905"/>
                <a:ext cx="302" cy="30"/>
              </a:xfrm>
              <a:prstGeom prst="rect">
                <a:avLst/>
              </a:prstGeom>
              <a:gradFill rotWithShape="0">
                <a:gsLst>
                  <a:gs pos="0">
                    <a:srgbClr val="B2B2B2"/>
                  </a:gs>
                  <a:gs pos="50000">
                    <a:srgbClr val="FFFFFF"/>
                  </a:gs>
                  <a:gs pos="100000">
                    <a:srgbClr val="B2B2B2"/>
                  </a:gs>
                </a:gsLst>
                <a:lin ang="5400000" scaled="1"/>
              </a:gradFill>
              <a:ln w="12700">
                <a:noFill/>
                <a:miter lim="800000"/>
                <a:headEnd/>
                <a:tailEnd/>
              </a:ln>
            </p:spPr>
            <p:txBody>
              <a:bodyPr wrap="none" anchor="ctr"/>
              <a:lstStyle/>
              <a:p>
                <a:endParaRPr lang="en-US" dirty="0"/>
              </a:p>
            </p:txBody>
          </p:sp>
          <p:sp>
            <p:nvSpPr>
              <p:cNvPr id="15540" name="Rectangle 423"/>
              <p:cNvSpPr>
                <a:spLocks noChangeArrowheads="1"/>
              </p:cNvSpPr>
              <p:nvPr/>
            </p:nvSpPr>
            <p:spPr bwMode="auto">
              <a:xfrm>
                <a:off x="3151" y="2905"/>
                <a:ext cx="16" cy="30"/>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541" name="Rectangle 424"/>
              <p:cNvSpPr>
                <a:spLocks noChangeArrowheads="1"/>
              </p:cNvSpPr>
              <p:nvPr/>
            </p:nvSpPr>
            <p:spPr bwMode="auto">
              <a:xfrm>
                <a:off x="3453" y="2905"/>
                <a:ext cx="16" cy="30"/>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grpSp>
            <p:nvGrpSpPr>
              <p:cNvPr id="15764" name="Group 425"/>
              <p:cNvGrpSpPr>
                <a:grpSpLocks/>
              </p:cNvGrpSpPr>
              <p:nvPr/>
            </p:nvGrpSpPr>
            <p:grpSpPr bwMode="auto">
              <a:xfrm>
                <a:off x="3152" y="2850"/>
                <a:ext cx="317" cy="29"/>
                <a:chOff x="3152" y="2850"/>
                <a:chExt cx="317" cy="29"/>
              </a:xfrm>
            </p:grpSpPr>
            <p:sp>
              <p:nvSpPr>
                <p:cNvPr id="15543" name="Rectangle 426"/>
                <p:cNvSpPr>
                  <a:spLocks noChangeArrowheads="1"/>
                </p:cNvSpPr>
                <p:nvPr/>
              </p:nvSpPr>
              <p:spPr bwMode="auto">
                <a:xfrm>
                  <a:off x="3152" y="2850"/>
                  <a:ext cx="301" cy="29"/>
                </a:xfrm>
                <a:prstGeom prst="rect">
                  <a:avLst/>
                </a:prstGeom>
                <a:gradFill rotWithShape="0">
                  <a:gsLst>
                    <a:gs pos="0">
                      <a:srgbClr val="000000"/>
                    </a:gs>
                    <a:gs pos="50000">
                      <a:srgbClr val="000000"/>
                    </a:gs>
                    <a:gs pos="100000">
                      <a:srgbClr val="000000"/>
                    </a:gs>
                  </a:gsLst>
                  <a:lin ang="5400000" scaled="1"/>
                </a:gradFill>
                <a:ln w="12700">
                  <a:noFill/>
                  <a:miter lim="800000"/>
                  <a:headEnd/>
                  <a:tailEnd/>
                </a:ln>
              </p:spPr>
              <p:txBody>
                <a:bodyPr wrap="none" anchor="ctr"/>
                <a:lstStyle/>
                <a:p>
                  <a:endParaRPr lang="en-US" dirty="0"/>
                </a:p>
              </p:txBody>
            </p:sp>
            <p:sp>
              <p:nvSpPr>
                <p:cNvPr id="15544" name="Rectangle 427"/>
                <p:cNvSpPr>
                  <a:spLocks noChangeArrowheads="1"/>
                </p:cNvSpPr>
                <p:nvPr/>
              </p:nvSpPr>
              <p:spPr bwMode="auto">
                <a:xfrm>
                  <a:off x="3152" y="2850"/>
                  <a:ext cx="15" cy="29"/>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545" name="Rectangle 428"/>
                <p:cNvSpPr>
                  <a:spLocks noChangeArrowheads="1"/>
                </p:cNvSpPr>
                <p:nvPr/>
              </p:nvSpPr>
              <p:spPr bwMode="auto">
                <a:xfrm>
                  <a:off x="3453" y="2850"/>
                  <a:ext cx="16" cy="29"/>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grpSp>
        </p:grpSp>
        <p:grpSp>
          <p:nvGrpSpPr>
            <p:cNvPr id="15765" name="Group 429"/>
            <p:cNvGrpSpPr>
              <a:grpSpLocks/>
            </p:cNvGrpSpPr>
            <p:nvPr/>
          </p:nvGrpSpPr>
          <p:grpSpPr bwMode="auto">
            <a:xfrm>
              <a:off x="3130" y="2333"/>
              <a:ext cx="365" cy="193"/>
              <a:chOff x="3130" y="2333"/>
              <a:chExt cx="365" cy="193"/>
            </a:xfrm>
          </p:grpSpPr>
          <p:sp>
            <p:nvSpPr>
              <p:cNvPr id="15522" name="Rectangle 430"/>
              <p:cNvSpPr>
                <a:spLocks noChangeArrowheads="1"/>
              </p:cNvSpPr>
              <p:nvPr/>
            </p:nvSpPr>
            <p:spPr bwMode="auto">
              <a:xfrm>
                <a:off x="3130" y="2333"/>
                <a:ext cx="365" cy="193"/>
              </a:xfrm>
              <a:prstGeom prst="rect">
                <a:avLst/>
              </a:prstGeom>
              <a:noFill/>
              <a:ln w="12700">
                <a:solidFill>
                  <a:schemeClr val="tx1"/>
                </a:solidFill>
                <a:miter lim="800000"/>
                <a:headEnd/>
                <a:tailEnd/>
              </a:ln>
            </p:spPr>
            <p:txBody>
              <a:bodyPr wrap="none" anchor="ctr"/>
              <a:lstStyle/>
              <a:p>
                <a:endParaRPr lang="en-US" dirty="0"/>
              </a:p>
            </p:txBody>
          </p:sp>
          <p:grpSp>
            <p:nvGrpSpPr>
              <p:cNvPr id="15766" name="Group 431"/>
              <p:cNvGrpSpPr>
                <a:grpSpLocks/>
              </p:cNvGrpSpPr>
              <p:nvPr/>
            </p:nvGrpSpPr>
            <p:grpSpPr bwMode="auto">
              <a:xfrm>
                <a:off x="3152" y="2358"/>
                <a:ext cx="317" cy="28"/>
                <a:chOff x="3152" y="2358"/>
                <a:chExt cx="317" cy="28"/>
              </a:xfrm>
            </p:grpSpPr>
            <p:sp>
              <p:nvSpPr>
                <p:cNvPr id="15532" name="Rectangle 432"/>
                <p:cNvSpPr>
                  <a:spLocks noChangeArrowheads="1"/>
                </p:cNvSpPr>
                <p:nvPr/>
              </p:nvSpPr>
              <p:spPr bwMode="auto">
                <a:xfrm>
                  <a:off x="3152" y="2358"/>
                  <a:ext cx="301" cy="28"/>
                </a:xfrm>
                <a:prstGeom prst="rect">
                  <a:avLst/>
                </a:prstGeom>
                <a:gradFill rotWithShape="0">
                  <a:gsLst>
                    <a:gs pos="0">
                      <a:srgbClr val="000000"/>
                    </a:gs>
                    <a:gs pos="50000">
                      <a:srgbClr val="000000"/>
                    </a:gs>
                    <a:gs pos="100000">
                      <a:srgbClr val="000000"/>
                    </a:gs>
                  </a:gsLst>
                  <a:lin ang="5400000" scaled="1"/>
                </a:gradFill>
                <a:ln w="12700">
                  <a:noFill/>
                  <a:miter lim="800000"/>
                  <a:headEnd/>
                  <a:tailEnd/>
                </a:ln>
              </p:spPr>
              <p:txBody>
                <a:bodyPr wrap="none" anchor="ctr"/>
                <a:lstStyle/>
                <a:p>
                  <a:endParaRPr lang="en-US" dirty="0"/>
                </a:p>
              </p:txBody>
            </p:sp>
            <p:sp>
              <p:nvSpPr>
                <p:cNvPr id="15533" name="Rectangle 433"/>
                <p:cNvSpPr>
                  <a:spLocks noChangeArrowheads="1"/>
                </p:cNvSpPr>
                <p:nvPr/>
              </p:nvSpPr>
              <p:spPr bwMode="auto">
                <a:xfrm>
                  <a:off x="3152" y="2358"/>
                  <a:ext cx="15"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534" name="Rectangle 434"/>
                <p:cNvSpPr>
                  <a:spLocks noChangeArrowheads="1"/>
                </p:cNvSpPr>
                <p:nvPr/>
              </p:nvSpPr>
              <p:spPr bwMode="auto">
                <a:xfrm>
                  <a:off x="3453" y="2358"/>
                  <a:ext cx="16"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grpSp>
          <p:grpSp>
            <p:nvGrpSpPr>
              <p:cNvPr id="15767" name="Group 435"/>
              <p:cNvGrpSpPr>
                <a:grpSpLocks/>
              </p:cNvGrpSpPr>
              <p:nvPr/>
            </p:nvGrpSpPr>
            <p:grpSpPr bwMode="auto">
              <a:xfrm>
                <a:off x="3152" y="2473"/>
                <a:ext cx="317" cy="28"/>
                <a:chOff x="3152" y="2473"/>
                <a:chExt cx="317" cy="28"/>
              </a:xfrm>
            </p:grpSpPr>
            <p:sp>
              <p:nvSpPr>
                <p:cNvPr id="15529" name="Rectangle 436"/>
                <p:cNvSpPr>
                  <a:spLocks noChangeArrowheads="1"/>
                </p:cNvSpPr>
                <p:nvPr/>
              </p:nvSpPr>
              <p:spPr bwMode="auto">
                <a:xfrm>
                  <a:off x="3152" y="2473"/>
                  <a:ext cx="301" cy="28"/>
                </a:xfrm>
                <a:prstGeom prst="rect">
                  <a:avLst/>
                </a:prstGeom>
                <a:gradFill rotWithShape="0">
                  <a:gsLst>
                    <a:gs pos="0">
                      <a:srgbClr val="000000"/>
                    </a:gs>
                    <a:gs pos="50000">
                      <a:srgbClr val="000000"/>
                    </a:gs>
                    <a:gs pos="100000">
                      <a:srgbClr val="000000"/>
                    </a:gs>
                  </a:gsLst>
                  <a:lin ang="5400000" scaled="1"/>
                </a:gradFill>
                <a:ln w="12700">
                  <a:noFill/>
                  <a:miter lim="800000"/>
                  <a:headEnd/>
                  <a:tailEnd/>
                </a:ln>
              </p:spPr>
              <p:txBody>
                <a:bodyPr wrap="none" anchor="ctr"/>
                <a:lstStyle/>
                <a:p>
                  <a:endParaRPr lang="en-US" dirty="0"/>
                </a:p>
              </p:txBody>
            </p:sp>
            <p:sp>
              <p:nvSpPr>
                <p:cNvPr id="15530" name="Rectangle 437"/>
                <p:cNvSpPr>
                  <a:spLocks noChangeArrowheads="1"/>
                </p:cNvSpPr>
                <p:nvPr/>
              </p:nvSpPr>
              <p:spPr bwMode="auto">
                <a:xfrm>
                  <a:off x="3152" y="2473"/>
                  <a:ext cx="15"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531" name="Rectangle 438"/>
                <p:cNvSpPr>
                  <a:spLocks noChangeArrowheads="1"/>
                </p:cNvSpPr>
                <p:nvPr/>
              </p:nvSpPr>
              <p:spPr bwMode="auto">
                <a:xfrm>
                  <a:off x="3453" y="2473"/>
                  <a:ext cx="16"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grpSp>
          <p:grpSp>
            <p:nvGrpSpPr>
              <p:cNvPr id="15768" name="Group 439"/>
              <p:cNvGrpSpPr>
                <a:grpSpLocks/>
              </p:cNvGrpSpPr>
              <p:nvPr/>
            </p:nvGrpSpPr>
            <p:grpSpPr bwMode="auto">
              <a:xfrm>
                <a:off x="3152" y="2416"/>
                <a:ext cx="318" cy="30"/>
                <a:chOff x="3152" y="2416"/>
                <a:chExt cx="318" cy="30"/>
              </a:xfrm>
            </p:grpSpPr>
            <p:sp>
              <p:nvSpPr>
                <p:cNvPr id="15526" name="Rectangle 440"/>
                <p:cNvSpPr>
                  <a:spLocks noChangeArrowheads="1"/>
                </p:cNvSpPr>
                <p:nvPr/>
              </p:nvSpPr>
              <p:spPr bwMode="auto">
                <a:xfrm>
                  <a:off x="3153" y="2416"/>
                  <a:ext cx="302" cy="29"/>
                </a:xfrm>
                <a:prstGeom prst="rect">
                  <a:avLst/>
                </a:prstGeom>
                <a:gradFill rotWithShape="0">
                  <a:gsLst>
                    <a:gs pos="0">
                      <a:srgbClr val="B2B2B2"/>
                    </a:gs>
                    <a:gs pos="50000">
                      <a:srgbClr val="FFFFFF"/>
                    </a:gs>
                    <a:gs pos="100000">
                      <a:srgbClr val="B2B2B2"/>
                    </a:gs>
                  </a:gsLst>
                  <a:lin ang="5400000" scaled="1"/>
                </a:gradFill>
                <a:ln w="12700">
                  <a:noFill/>
                  <a:miter lim="800000"/>
                  <a:headEnd/>
                  <a:tailEnd/>
                </a:ln>
              </p:spPr>
              <p:txBody>
                <a:bodyPr wrap="none" anchor="ctr"/>
                <a:lstStyle/>
                <a:p>
                  <a:endParaRPr lang="en-US" dirty="0"/>
                </a:p>
              </p:txBody>
            </p:sp>
            <p:sp>
              <p:nvSpPr>
                <p:cNvPr id="15527" name="Rectangle 441"/>
                <p:cNvSpPr>
                  <a:spLocks noChangeArrowheads="1"/>
                </p:cNvSpPr>
                <p:nvPr/>
              </p:nvSpPr>
              <p:spPr bwMode="auto">
                <a:xfrm>
                  <a:off x="3152" y="2416"/>
                  <a:ext cx="16" cy="30"/>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528" name="Rectangle 442"/>
                <p:cNvSpPr>
                  <a:spLocks noChangeArrowheads="1"/>
                </p:cNvSpPr>
                <p:nvPr/>
              </p:nvSpPr>
              <p:spPr bwMode="auto">
                <a:xfrm>
                  <a:off x="3454" y="2416"/>
                  <a:ext cx="16" cy="30"/>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grpSp>
        </p:grpSp>
        <p:grpSp>
          <p:nvGrpSpPr>
            <p:cNvPr id="15769" name="Group 443"/>
            <p:cNvGrpSpPr>
              <a:grpSpLocks/>
            </p:cNvGrpSpPr>
            <p:nvPr/>
          </p:nvGrpSpPr>
          <p:grpSpPr bwMode="auto">
            <a:xfrm>
              <a:off x="3128" y="1904"/>
              <a:ext cx="366" cy="191"/>
              <a:chOff x="3128" y="1904"/>
              <a:chExt cx="366" cy="191"/>
            </a:xfrm>
          </p:grpSpPr>
          <p:sp>
            <p:nvSpPr>
              <p:cNvPr id="15511" name="Rectangle 444"/>
              <p:cNvSpPr>
                <a:spLocks noChangeArrowheads="1"/>
              </p:cNvSpPr>
              <p:nvPr/>
            </p:nvSpPr>
            <p:spPr bwMode="auto">
              <a:xfrm>
                <a:off x="3128" y="1904"/>
                <a:ext cx="366" cy="191"/>
              </a:xfrm>
              <a:prstGeom prst="rect">
                <a:avLst/>
              </a:prstGeom>
              <a:noFill/>
              <a:ln w="12700">
                <a:solidFill>
                  <a:schemeClr val="tx1"/>
                </a:solidFill>
                <a:miter lim="800000"/>
                <a:headEnd/>
                <a:tailEnd/>
              </a:ln>
            </p:spPr>
            <p:txBody>
              <a:bodyPr wrap="none" anchor="ctr"/>
              <a:lstStyle/>
              <a:p>
                <a:endParaRPr lang="en-US" dirty="0"/>
              </a:p>
            </p:txBody>
          </p:sp>
          <p:sp>
            <p:nvSpPr>
              <p:cNvPr id="15512" name="Rectangle 445"/>
              <p:cNvSpPr>
                <a:spLocks noChangeArrowheads="1"/>
              </p:cNvSpPr>
              <p:nvPr/>
            </p:nvSpPr>
            <p:spPr bwMode="auto">
              <a:xfrm>
                <a:off x="3152" y="1928"/>
                <a:ext cx="302" cy="28"/>
              </a:xfrm>
              <a:prstGeom prst="rect">
                <a:avLst/>
              </a:prstGeom>
              <a:gradFill rotWithShape="0">
                <a:gsLst>
                  <a:gs pos="0">
                    <a:srgbClr val="B2B2B2"/>
                  </a:gs>
                  <a:gs pos="50000">
                    <a:srgbClr val="FFFFFF"/>
                  </a:gs>
                  <a:gs pos="100000">
                    <a:srgbClr val="B2B2B2"/>
                  </a:gs>
                </a:gsLst>
                <a:lin ang="5400000" scaled="1"/>
              </a:gradFill>
              <a:ln w="12700">
                <a:noFill/>
                <a:miter lim="800000"/>
                <a:headEnd/>
                <a:tailEnd/>
              </a:ln>
            </p:spPr>
            <p:txBody>
              <a:bodyPr wrap="none" anchor="ctr"/>
              <a:lstStyle/>
              <a:p>
                <a:endParaRPr lang="en-US" dirty="0"/>
              </a:p>
            </p:txBody>
          </p:sp>
          <p:sp>
            <p:nvSpPr>
              <p:cNvPr id="15513" name="Rectangle 446"/>
              <p:cNvSpPr>
                <a:spLocks noChangeArrowheads="1"/>
              </p:cNvSpPr>
              <p:nvPr/>
            </p:nvSpPr>
            <p:spPr bwMode="auto">
              <a:xfrm>
                <a:off x="3151" y="1928"/>
                <a:ext cx="16" cy="29"/>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514" name="Rectangle 447"/>
              <p:cNvSpPr>
                <a:spLocks noChangeArrowheads="1"/>
              </p:cNvSpPr>
              <p:nvPr/>
            </p:nvSpPr>
            <p:spPr bwMode="auto">
              <a:xfrm>
                <a:off x="3453" y="1928"/>
                <a:ext cx="16" cy="29"/>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515" name="Rectangle 448"/>
              <p:cNvSpPr>
                <a:spLocks noChangeArrowheads="1"/>
              </p:cNvSpPr>
              <p:nvPr/>
            </p:nvSpPr>
            <p:spPr bwMode="auto">
              <a:xfrm>
                <a:off x="3151" y="2043"/>
                <a:ext cx="302" cy="30"/>
              </a:xfrm>
              <a:prstGeom prst="rect">
                <a:avLst/>
              </a:prstGeom>
              <a:gradFill rotWithShape="0">
                <a:gsLst>
                  <a:gs pos="0">
                    <a:srgbClr val="B2B2B2"/>
                  </a:gs>
                  <a:gs pos="50000">
                    <a:srgbClr val="FFFFFF"/>
                  </a:gs>
                  <a:gs pos="100000">
                    <a:srgbClr val="B2B2B2"/>
                  </a:gs>
                </a:gsLst>
                <a:lin ang="5400000" scaled="1"/>
              </a:gradFill>
              <a:ln w="12700">
                <a:noFill/>
                <a:miter lim="800000"/>
                <a:headEnd/>
                <a:tailEnd/>
              </a:ln>
            </p:spPr>
            <p:txBody>
              <a:bodyPr wrap="none" anchor="ctr"/>
              <a:lstStyle/>
              <a:p>
                <a:endParaRPr lang="en-US" dirty="0"/>
              </a:p>
            </p:txBody>
          </p:sp>
          <p:sp>
            <p:nvSpPr>
              <p:cNvPr id="15516" name="Rectangle 449"/>
              <p:cNvSpPr>
                <a:spLocks noChangeArrowheads="1"/>
              </p:cNvSpPr>
              <p:nvPr/>
            </p:nvSpPr>
            <p:spPr bwMode="auto">
              <a:xfrm>
                <a:off x="3151" y="2043"/>
                <a:ext cx="16" cy="30"/>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517" name="Rectangle 450"/>
              <p:cNvSpPr>
                <a:spLocks noChangeArrowheads="1"/>
              </p:cNvSpPr>
              <p:nvPr/>
            </p:nvSpPr>
            <p:spPr bwMode="auto">
              <a:xfrm>
                <a:off x="3453" y="2043"/>
                <a:ext cx="16" cy="30"/>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grpSp>
            <p:nvGrpSpPr>
              <p:cNvPr id="15791" name="Group 451"/>
              <p:cNvGrpSpPr>
                <a:grpSpLocks/>
              </p:cNvGrpSpPr>
              <p:nvPr/>
            </p:nvGrpSpPr>
            <p:grpSpPr bwMode="auto">
              <a:xfrm>
                <a:off x="3152" y="1988"/>
                <a:ext cx="317" cy="29"/>
                <a:chOff x="3152" y="1988"/>
                <a:chExt cx="317" cy="29"/>
              </a:xfrm>
            </p:grpSpPr>
            <p:sp>
              <p:nvSpPr>
                <p:cNvPr id="15519" name="Rectangle 452"/>
                <p:cNvSpPr>
                  <a:spLocks noChangeArrowheads="1"/>
                </p:cNvSpPr>
                <p:nvPr/>
              </p:nvSpPr>
              <p:spPr bwMode="auto">
                <a:xfrm>
                  <a:off x="3152" y="1988"/>
                  <a:ext cx="301" cy="29"/>
                </a:xfrm>
                <a:prstGeom prst="rect">
                  <a:avLst/>
                </a:prstGeom>
                <a:gradFill rotWithShape="0">
                  <a:gsLst>
                    <a:gs pos="0">
                      <a:srgbClr val="000000"/>
                    </a:gs>
                    <a:gs pos="50000">
                      <a:srgbClr val="000000"/>
                    </a:gs>
                    <a:gs pos="100000">
                      <a:srgbClr val="000000"/>
                    </a:gs>
                  </a:gsLst>
                  <a:lin ang="5400000" scaled="1"/>
                </a:gradFill>
                <a:ln w="12700">
                  <a:noFill/>
                  <a:miter lim="800000"/>
                  <a:headEnd/>
                  <a:tailEnd/>
                </a:ln>
              </p:spPr>
              <p:txBody>
                <a:bodyPr wrap="none" anchor="ctr"/>
                <a:lstStyle/>
                <a:p>
                  <a:endParaRPr lang="en-US" dirty="0"/>
                </a:p>
              </p:txBody>
            </p:sp>
            <p:sp>
              <p:nvSpPr>
                <p:cNvPr id="15520" name="Rectangle 453"/>
                <p:cNvSpPr>
                  <a:spLocks noChangeArrowheads="1"/>
                </p:cNvSpPr>
                <p:nvPr/>
              </p:nvSpPr>
              <p:spPr bwMode="auto">
                <a:xfrm>
                  <a:off x="3152" y="1988"/>
                  <a:ext cx="15" cy="29"/>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521" name="Rectangle 454"/>
                <p:cNvSpPr>
                  <a:spLocks noChangeArrowheads="1"/>
                </p:cNvSpPr>
                <p:nvPr/>
              </p:nvSpPr>
              <p:spPr bwMode="auto">
                <a:xfrm>
                  <a:off x="3453" y="1988"/>
                  <a:ext cx="16" cy="29"/>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grpSp>
        </p:grpSp>
        <p:grpSp>
          <p:nvGrpSpPr>
            <p:cNvPr id="15792" name="Group 455"/>
            <p:cNvGrpSpPr>
              <a:grpSpLocks/>
            </p:cNvGrpSpPr>
            <p:nvPr/>
          </p:nvGrpSpPr>
          <p:grpSpPr bwMode="auto">
            <a:xfrm>
              <a:off x="3773" y="2335"/>
              <a:ext cx="366" cy="191"/>
              <a:chOff x="3773" y="2335"/>
              <a:chExt cx="366" cy="191"/>
            </a:xfrm>
          </p:grpSpPr>
          <p:sp>
            <p:nvSpPr>
              <p:cNvPr id="15500" name="Rectangle 456"/>
              <p:cNvSpPr>
                <a:spLocks noChangeArrowheads="1"/>
              </p:cNvSpPr>
              <p:nvPr/>
            </p:nvSpPr>
            <p:spPr bwMode="auto">
              <a:xfrm>
                <a:off x="3773" y="2335"/>
                <a:ext cx="366" cy="191"/>
              </a:xfrm>
              <a:prstGeom prst="rect">
                <a:avLst/>
              </a:prstGeom>
              <a:noFill/>
              <a:ln w="12700">
                <a:solidFill>
                  <a:schemeClr val="tx1"/>
                </a:solidFill>
                <a:miter lim="800000"/>
                <a:headEnd/>
                <a:tailEnd/>
              </a:ln>
            </p:spPr>
            <p:txBody>
              <a:bodyPr wrap="none" anchor="ctr"/>
              <a:lstStyle/>
              <a:p>
                <a:endParaRPr lang="en-US" dirty="0"/>
              </a:p>
            </p:txBody>
          </p:sp>
          <p:sp>
            <p:nvSpPr>
              <p:cNvPr id="15501" name="Rectangle 457"/>
              <p:cNvSpPr>
                <a:spLocks noChangeArrowheads="1"/>
              </p:cNvSpPr>
              <p:nvPr/>
            </p:nvSpPr>
            <p:spPr bwMode="auto">
              <a:xfrm>
                <a:off x="3797" y="2359"/>
                <a:ext cx="302" cy="28"/>
              </a:xfrm>
              <a:prstGeom prst="rect">
                <a:avLst/>
              </a:prstGeom>
              <a:gradFill rotWithShape="0">
                <a:gsLst>
                  <a:gs pos="0">
                    <a:srgbClr val="B2B2B2"/>
                  </a:gs>
                  <a:gs pos="50000">
                    <a:srgbClr val="FFFFFF"/>
                  </a:gs>
                  <a:gs pos="100000">
                    <a:srgbClr val="B2B2B2"/>
                  </a:gs>
                </a:gsLst>
                <a:lin ang="5400000" scaled="1"/>
              </a:gradFill>
              <a:ln w="12700">
                <a:noFill/>
                <a:miter lim="800000"/>
                <a:headEnd/>
                <a:tailEnd/>
              </a:ln>
            </p:spPr>
            <p:txBody>
              <a:bodyPr wrap="none" anchor="ctr"/>
              <a:lstStyle/>
              <a:p>
                <a:endParaRPr lang="en-US" dirty="0"/>
              </a:p>
            </p:txBody>
          </p:sp>
          <p:sp>
            <p:nvSpPr>
              <p:cNvPr id="15502" name="Rectangle 458"/>
              <p:cNvSpPr>
                <a:spLocks noChangeArrowheads="1"/>
              </p:cNvSpPr>
              <p:nvPr/>
            </p:nvSpPr>
            <p:spPr bwMode="auto">
              <a:xfrm>
                <a:off x="3796" y="2359"/>
                <a:ext cx="16" cy="29"/>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503" name="Rectangle 459"/>
              <p:cNvSpPr>
                <a:spLocks noChangeArrowheads="1"/>
              </p:cNvSpPr>
              <p:nvPr/>
            </p:nvSpPr>
            <p:spPr bwMode="auto">
              <a:xfrm>
                <a:off x="4099" y="2359"/>
                <a:ext cx="16" cy="29"/>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504" name="Rectangle 460"/>
              <p:cNvSpPr>
                <a:spLocks noChangeArrowheads="1"/>
              </p:cNvSpPr>
              <p:nvPr/>
            </p:nvSpPr>
            <p:spPr bwMode="auto">
              <a:xfrm>
                <a:off x="3796" y="2474"/>
                <a:ext cx="303" cy="30"/>
              </a:xfrm>
              <a:prstGeom prst="rect">
                <a:avLst/>
              </a:prstGeom>
              <a:gradFill rotWithShape="0">
                <a:gsLst>
                  <a:gs pos="0">
                    <a:srgbClr val="B2B2B2"/>
                  </a:gs>
                  <a:gs pos="50000">
                    <a:srgbClr val="FFFFFF"/>
                  </a:gs>
                  <a:gs pos="100000">
                    <a:srgbClr val="B2B2B2"/>
                  </a:gs>
                </a:gsLst>
                <a:lin ang="5400000" scaled="1"/>
              </a:gradFill>
              <a:ln w="12700">
                <a:noFill/>
                <a:miter lim="800000"/>
                <a:headEnd/>
                <a:tailEnd/>
              </a:ln>
            </p:spPr>
            <p:txBody>
              <a:bodyPr wrap="none" anchor="ctr"/>
              <a:lstStyle/>
              <a:p>
                <a:endParaRPr lang="en-US" dirty="0"/>
              </a:p>
            </p:txBody>
          </p:sp>
          <p:sp>
            <p:nvSpPr>
              <p:cNvPr id="15505" name="Rectangle 461"/>
              <p:cNvSpPr>
                <a:spLocks noChangeArrowheads="1"/>
              </p:cNvSpPr>
              <p:nvPr/>
            </p:nvSpPr>
            <p:spPr bwMode="auto">
              <a:xfrm>
                <a:off x="3796" y="2474"/>
                <a:ext cx="16" cy="30"/>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506" name="Rectangle 462"/>
              <p:cNvSpPr>
                <a:spLocks noChangeArrowheads="1"/>
              </p:cNvSpPr>
              <p:nvPr/>
            </p:nvSpPr>
            <p:spPr bwMode="auto">
              <a:xfrm>
                <a:off x="4098" y="2474"/>
                <a:ext cx="16" cy="30"/>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grpSp>
            <p:nvGrpSpPr>
              <p:cNvPr id="15793" name="Group 463"/>
              <p:cNvGrpSpPr>
                <a:grpSpLocks/>
              </p:cNvGrpSpPr>
              <p:nvPr/>
            </p:nvGrpSpPr>
            <p:grpSpPr bwMode="auto">
              <a:xfrm>
                <a:off x="3797" y="2419"/>
                <a:ext cx="317" cy="29"/>
                <a:chOff x="3797" y="2419"/>
                <a:chExt cx="317" cy="29"/>
              </a:xfrm>
            </p:grpSpPr>
            <p:sp>
              <p:nvSpPr>
                <p:cNvPr id="15508" name="Rectangle 464"/>
                <p:cNvSpPr>
                  <a:spLocks noChangeArrowheads="1"/>
                </p:cNvSpPr>
                <p:nvPr/>
              </p:nvSpPr>
              <p:spPr bwMode="auto">
                <a:xfrm>
                  <a:off x="3797" y="2419"/>
                  <a:ext cx="301" cy="29"/>
                </a:xfrm>
                <a:prstGeom prst="rect">
                  <a:avLst/>
                </a:prstGeom>
                <a:gradFill rotWithShape="0">
                  <a:gsLst>
                    <a:gs pos="0">
                      <a:srgbClr val="000000"/>
                    </a:gs>
                    <a:gs pos="50000">
                      <a:srgbClr val="000000"/>
                    </a:gs>
                    <a:gs pos="100000">
                      <a:srgbClr val="000000"/>
                    </a:gs>
                  </a:gsLst>
                  <a:lin ang="5400000" scaled="1"/>
                </a:gradFill>
                <a:ln w="12700">
                  <a:noFill/>
                  <a:miter lim="800000"/>
                  <a:headEnd/>
                  <a:tailEnd/>
                </a:ln>
              </p:spPr>
              <p:txBody>
                <a:bodyPr wrap="none" anchor="ctr"/>
                <a:lstStyle/>
                <a:p>
                  <a:endParaRPr lang="en-US" dirty="0"/>
                </a:p>
              </p:txBody>
            </p:sp>
            <p:sp>
              <p:nvSpPr>
                <p:cNvPr id="15509" name="Rectangle 465"/>
                <p:cNvSpPr>
                  <a:spLocks noChangeArrowheads="1"/>
                </p:cNvSpPr>
                <p:nvPr/>
              </p:nvSpPr>
              <p:spPr bwMode="auto">
                <a:xfrm>
                  <a:off x="3797" y="2419"/>
                  <a:ext cx="15" cy="29"/>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510" name="Rectangle 466"/>
                <p:cNvSpPr>
                  <a:spLocks noChangeArrowheads="1"/>
                </p:cNvSpPr>
                <p:nvPr/>
              </p:nvSpPr>
              <p:spPr bwMode="auto">
                <a:xfrm>
                  <a:off x="4098" y="2419"/>
                  <a:ext cx="16" cy="29"/>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grpSp>
        </p:grpSp>
        <p:grpSp>
          <p:nvGrpSpPr>
            <p:cNvPr id="15814" name="Group 467"/>
            <p:cNvGrpSpPr>
              <a:grpSpLocks/>
            </p:cNvGrpSpPr>
            <p:nvPr/>
          </p:nvGrpSpPr>
          <p:grpSpPr bwMode="auto">
            <a:xfrm>
              <a:off x="3779" y="1902"/>
              <a:ext cx="366" cy="193"/>
              <a:chOff x="3779" y="1902"/>
              <a:chExt cx="366" cy="193"/>
            </a:xfrm>
          </p:grpSpPr>
          <p:sp>
            <p:nvSpPr>
              <p:cNvPr id="15487" name="Rectangle 468"/>
              <p:cNvSpPr>
                <a:spLocks noChangeArrowheads="1"/>
              </p:cNvSpPr>
              <p:nvPr/>
            </p:nvSpPr>
            <p:spPr bwMode="auto">
              <a:xfrm>
                <a:off x="3779" y="1902"/>
                <a:ext cx="366" cy="193"/>
              </a:xfrm>
              <a:prstGeom prst="rect">
                <a:avLst/>
              </a:prstGeom>
              <a:noFill/>
              <a:ln w="12700">
                <a:solidFill>
                  <a:schemeClr val="tx1"/>
                </a:solidFill>
                <a:miter lim="800000"/>
                <a:headEnd/>
                <a:tailEnd/>
              </a:ln>
            </p:spPr>
            <p:txBody>
              <a:bodyPr wrap="none" anchor="ctr"/>
              <a:lstStyle/>
              <a:p>
                <a:endParaRPr lang="en-US" dirty="0"/>
              </a:p>
            </p:txBody>
          </p:sp>
          <p:grpSp>
            <p:nvGrpSpPr>
              <p:cNvPr id="15815" name="Group 469"/>
              <p:cNvGrpSpPr>
                <a:grpSpLocks/>
              </p:cNvGrpSpPr>
              <p:nvPr/>
            </p:nvGrpSpPr>
            <p:grpSpPr bwMode="auto">
              <a:xfrm>
                <a:off x="3801" y="1927"/>
                <a:ext cx="317" cy="28"/>
                <a:chOff x="3801" y="1927"/>
                <a:chExt cx="317" cy="28"/>
              </a:xfrm>
            </p:grpSpPr>
            <p:sp>
              <p:nvSpPr>
                <p:cNvPr id="15497" name="Rectangle 470"/>
                <p:cNvSpPr>
                  <a:spLocks noChangeArrowheads="1"/>
                </p:cNvSpPr>
                <p:nvPr/>
              </p:nvSpPr>
              <p:spPr bwMode="auto">
                <a:xfrm>
                  <a:off x="3801" y="1927"/>
                  <a:ext cx="301" cy="28"/>
                </a:xfrm>
                <a:prstGeom prst="rect">
                  <a:avLst/>
                </a:prstGeom>
                <a:gradFill rotWithShape="0">
                  <a:gsLst>
                    <a:gs pos="0">
                      <a:srgbClr val="000000"/>
                    </a:gs>
                    <a:gs pos="50000">
                      <a:srgbClr val="000000"/>
                    </a:gs>
                    <a:gs pos="100000">
                      <a:srgbClr val="000000"/>
                    </a:gs>
                  </a:gsLst>
                  <a:lin ang="5400000" scaled="1"/>
                </a:gradFill>
                <a:ln w="12700">
                  <a:noFill/>
                  <a:miter lim="800000"/>
                  <a:headEnd/>
                  <a:tailEnd/>
                </a:ln>
              </p:spPr>
              <p:txBody>
                <a:bodyPr wrap="none" anchor="ctr"/>
                <a:lstStyle/>
                <a:p>
                  <a:endParaRPr lang="en-US" dirty="0"/>
                </a:p>
              </p:txBody>
            </p:sp>
            <p:sp>
              <p:nvSpPr>
                <p:cNvPr id="15498" name="Rectangle 471"/>
                <p:cNvSpPr>
                  <a:spLocks noChangeArrowheads="1"/>
                </p:cNvSpPr>
                <p:nvPr/>
              </p:nvSpPr>
              <p:spPr bwMode="auto">
                <a:xfrm>
                  <a:off x="3801" y="1927"/>
                  <a:ext cx="15"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499" name="Rectangle 472"/>
                <p:cNvSpPr>
                  <a:spLocks noChangeArrowheads="1"/>
                </p:cNvSpPr>
                <p:nvPr/>
              </p:nvSpPr>
              <p:spPr bwMode="auto">
                <a:xfrm>
                  <a:off x="4102" y="1927"/>
                  <a:ext cx="16"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grpSp>
          <p:grpSp>
            <p:nvGrpSpPr>
              <p:cNvPr id="15816" name="Group 473"/>
              <p:cNvGrpSpPr>
                <a:grpSpLocks/>
              </p:cNvGrpSpPr>
              <p:nvPr/>
            </p:nvGrpSpPr>
            <p:grpSpPr bwMode="auto">
              <a:xfrm>
                <a:off x="3801" y="2042"/>
                <a:ext cx="317" cy="28"/>
                <a:chOff x="3801" y="2042"/>
                <a:chExt cx="317" cy="28"/>
              </a:xfrm>
            </p:grpSpPr>
            <p:sp>
              <p:nvSpPr>
                <p:cNvPr id="15494" name="Rectangle 474"/>
                <p:cNvSpPr>
                  <a:spLocks noChangeArrowheads="1"/>
                </p:cNvSpPr>
                <p:nvPr/>
              </p:nvSpPr>
              <p:spPr bwMode="auto">
                <a:xfrm>
                  <a:off x="3801" y="2042"/>
                  <a:ext cx="301" cy="28"/>
                </a:xfrm>
                <a:prstGeom prst="rect">
                  <a:avLst/>
                </a:prstGeom>
                <a:gradFill rotWithShape="0">
                  <a:gsLst>
                    <a:gs pos="0">
                      <a:srgbClr val="000000"/>
                    </a:gs>
                    <a:gs pos="50000">
                      <a:srgbClr val="000000"/>
                    </a:gs>
                    <a:gs pos="100000">
                      <a:srgbClr val="000000"/>
                    </a:gs>
                  </a:gsLst>
                  <a:lin ang="5400000" scaled="1"/>
                </a:gradFill>
                <a:ln w="12700">
                  <a:noFill/>
                  <a:miter lim="800000"/>
                  <a:headEnd/>
                  <a:tailEnd/>
                </a:ln>
              </p:spPr>
              <p:txBody>
                <a:bodyPr wrap="none" anchor="ctr"/>
                <a:lstStyle/>
                <a:p>
                  <a:endParaRPr lang="en-US" dirty="0"/>
                </a:p>
              </p:txBody>
            </p:sp>
            <p:sp>
              <p:nvSpPr>
                <p:cNvPr id="15495" name="Rectangle 475"/>
                <p:cNvSpPr>
                  <a:spLocks noChangeArrowheads="1"/>
                </p:cNvSpPr>
                <p:nvPr/>
              </p:nvSpPr>
              <p:spPr bwMode="auto">
                <a:xfrm>
                  <a:off x="3801" y="2042"/>
                  <a:ext cx="15"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496" name="Rectangle 476"/>
                <p:cNvSpPr>
                  <a:spLocks noChangeArrowheads="1"/>
                </p:cNvSpPr>
                <p:nvPr/>
              </p:nvSpPr>
              <p:spPr bwMode="auto">
                <a:xfrm>
                  <a:off x="4102" y="2042"/>
                  <a:ext cx="16"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grpSp>
          <p:grpSp>
            <p:nvGrpSpPr>
              <p:cNvPr id="15877" name="Group 477"/>
              <p:cNvGrpSpPr>
                <a:grpSpLocks/>
              </p:cNvGrpSpPr>
              <p:nvPr/>
            </p:nvGrpSpPr>
            <p:grpSpPr bwMode="auto">
              <a:xfrm>
                <a:off x="3801" y="1985"/>
                <a:ext cx="319" cy="30"/>
                <a:chOff x="3801" y="1985"/>
                <a:chExt cx="319" cy="30"/>
              </a:xfrm>
            </p:grpSpPr>
            <p:sp>
              <p:nvSpPr>
                <p:cNvPr id="15491" name="Rectangle 478"/>
                <p:cNvSpPr>
                  <a:spLocks noChangeArrowheads="1"/>
                </p:cNvSpPr>
                <p:nvPr/>
              </p:nvSpPr>
              <p:spPr bwMode="auto">
                <a:xfrm>
                  <a:off x="3802" y="1985"/>
                  <a:ext cx="302" cy="30"/>
                </a:xfrm>
                <a:prstGeom prst="rect">
                  <a:avLst/>
                </a:prstGeom>
                <a:gradFill rotWithShape="0">
                  <a:gsLst>
                    <a:gs pos="0">
                      <a:srgbClr val="B2B2B2"/>
                    </a:gs>
                    <a:gs pos="50000">
                      <a:srgbClr val="FFFFFF"/>
                    </a:gs>
                    <a:gs pos="100000">
                      <a:srgbClr val="B2B2B2"/>
                    </a:gs>
                  </a:gsLst>
                  <a:lin ang="5400000" scaled="1"/>
                </a:gradFill>
                <a:ln w="12700">
                  <a:noFill/>
                  <a:miter lim="800000"/>
                  <a:headEnd/>
                  <a:tailEnd/>
                </a:ln>
              </p:spPr>
              <p:txBody>
                <a:bodyPr wrap="none" anchor="ctr"/>
                <a:lstStyle/>
                <a:p>
                  <a:endParaRPr lang="en-US" dirty="0"/>
                </a:p>
              </p:txBody>
            </p:sp>
            <p:sp>
              <p:nvSpPr>
                <p:cNvPr id="15492" name="Rectangle 479"/>
                <p:cNvSpPr>
                  <a:spLocks noChangeArrowheads="1"/>
                </p:cNvSpPr>
                <p:nvPr/>
              </p:nvSpPr>
              <p:spPr bwMode="auto">
                <a:xfrm>
                  <a:off x="3801" y="1985"/>
                  <a:ext cx="16" cy="30"/>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493" name="Rectangle 480"/>
                <p:cNvSpPr>
                  <a:spLocks noChangeArrowheads="1"/>
                </p:cNvSpPr>
                <p:nvPr/>
              </p:nvSpPr>
              <p:spPr bwMode="auto">
                <a:xfrm>
                  <a:off x="4104" y="1985"/>
                  <a:ext cx="16" cy="30"/>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grpSp>
        </p:grpSp>
        <p:grpSp>
          <p:nvGrpSpPr>
            <p:cNvPr id="15881" name="Group 481"/>
            <p:cNvGrpSpPr>
              <a:grpSpLocks/>
            </p:cNvGrpSpPr>
            <p:nvPr/>
          </p:nvGrpSpPr>
          <p:grpSpPr bwMode="auto">
            <a:xfrm>
              <a:off x="3771" y="2764"/>
              <a:ext cx="365" cy="193"/>
              <a:chOff x="3771" y="2764"/>
              <a:chExt cx="365" cy="193"/>
            </a:xfrm>
          </p:grpSpPr>
          <p:sp>
            <p:nvSpPr>
              <p:cNvPr id="15474" name="Rectangle 482"/>
              <p:cNvSpPr>
                <a:spLocks noChangeArrowheads="1"/>
              </p:cNvSpPr>
              <p:nvPr/>
            </p:nvSpPr>
            <p:spPr bwMode="auto">
              <a:xfrm>
                <a:off x="3771" y="2764"/>
                <a:ext cx="365" cy="193"/>
              </a:xfrm>
              <a:prstGeom prst="rect">
                <a:avLst/>
              </a:prstGeom>
              <a:noFill/>
              <a:ln w="12700">
                <a:solidFill>
                  <a:schemeClr val="tx1"/>
                </a:solidFill>
                <a:miter lim="800000"/>
                <a:headEnd/>
                <a:tailEnd/>
              </a:ln>
            </p:spPr>
            <p:txBody>
              <a:bodyPr wrap="none" anchor="ctr"/>
              <a:lstStyle/>
              <a:p>
                <a:endParaRPr lang="en-US" dirty="0"/>
              </a:p>
            </p:txBody>
          </p:sp>
          <p:grpSp>
            <p:nvGrpSpPr>
              <p:cNvPr id="15885" name="Group 483"/>
              <p:cNvGrpSpPr>
                <a:grpSpLocks/>
              </p:cNvGrpSpPr>
              <p:nvPr/>
            </p:nvGrpSpPr>
            <p:grpSpPr bwMode="auto">
              <a:xfrm>
                <a:off x="3793" y="2789"/>
                <a:ext cx="316" cy="28"/>
                <a:chOff x="3793" y="2789"/>
                <a:chExt cx="316" cy="28"/>
              </a:xfrm>
            </p:grpSpPr>
            <p:sp>
              <p:nvSpPr>
                <p:cNvPr id="15484" name="Rectangle 484"/>
                <p:cNvSpPr>
                  <a:spLocks noChangeArrowheads="1"/>
                </p:cNvSpPr>
                <p:nvPr/>
              </p:nvSpPr>
              <p:spPr bwMode="auto">
                <a:xfrm>
                  <a:off x="3793" y="2789"/>
                  <a:ext cx="300" cy="28"/>
                </a:xfrm>
                <a:prstGeom prst="rect">
                  <a:avLst/>
                </a:prstGeom>
                <a:gradFill rotWithShape="0">
                  <a:gsLst>
                    <a:gs pos="0">
                      <a:srgbClr val="000000"/>
                    </a:gs>
                    <a:gs pos="50000">
                      <a:srgbClr val="000000"/>
                    </a:gs>
                    <a:gs pos="100000">
                      <a:srgbClr val="000000"/>
                    </a:gs>
                  </a:gsLst>
                  <a:lin ang="5400000" scaled="1"/>
                </a:gradFill>
                <a:ln w="12700">
                  <a:noFill/>
                  <a:miter lim="800000"/>
                  <a:headEnd/>
                  <a:tailEnd/>
                </a:ln>
              </p:spPr>
              <p:txBody>
                <a:bodyPr wrap="none" anchor="ctr"/>
                <a:lstStyle/>
                <a:p>
                  <a:endParaRPr lang="en-US" dirty="0"/>
                </a:p>
              </p:txBody>
            </p:sp>
            <p:sp>
              <p:nvSpPr>
                <p:cNvPr id="15485" name="Rectangle 485"/>
                <p:cNvSpPr>
                  <a:spLocks noChangeArrowheads="1"/>
                </p:cNvSpPr>
                <p:nvPr/>
              </p:nvSpPr>
              <p:spPr bwMode="auto">
                <a:xfrm>
                  <a:off x="3793" y="2789"/>
                  <a:ext cx="14"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486" name="Rectangle 486"/>
                <p:cNvSpPr>
                  <a:spLocks noChangeArrowheads="1"/>
                </p:cNvSpPr>
                <p:nvPr/>
              </p:nvSpPr>
              <p:spPr bwMode="auto">
                <a:xfrm>
                  <a:off x="4093" y="2789"/>
                  <a:ext cx="16"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grpSp>
          <p:grpSp>
            <p:nvGrpSpPr>
              <p:cNvPr id="15886" name="Group 487"/>
              <p:cNvGrpSpPr>
                <a:grpSpLocks/>
              </p:cNvGrpSpPr>
              <p:nvPr/>
            </p:nvGrpSpPr>
            <p:grpSpPr bwMode="auto">
              <a:xfrm>
                <a:off x="3793" y="2904"/>
                <a:ext cx="316" cy="28"/>
                <a:chOff x="3793" y="2904"/>
                <a:chExt cx="316" cy="28"/>
              </a:xfrm>
            </p:grpSpPr>
            <p:sp>
              <p:nvSpPr>
                <p:cNvPr id="15481" name="Rectangle 488"/>
                <p:cNvSpPr>
                  <a:spLocks noChangeArrowheads="1"/>
                </p:cNvSpPr>
                <p:nvPr/>
              </p:nvSpPr>
              <p:spPr bwMode="auto">
                <a:xfrm>
                  <a:off x="3793" y="2904"/>
                  <a:ext cx="300" cy="28"/>
                </a:xfrm>
                <a:prstGeom prst="rect">
                  <a:avLst/>
                </a:prstGeom>
                <a:gradFill rotWithShape="0">
                  <a:gsLst>
                    <a:gs pos="0">
                      <a:srgbClr val="000000"/>
                    </a:gs>
                    <a:gs pos="50000">
                      <a:srgbClr val="000000"/>
                    </a:gs>
                    <a:gs pos="100000">
                      <a:srgbClr val="000000"/>
                    </a:gs>
                  </a:gsLst>
                  <a:lin ang="5400000" scaled="1"/>
                </a:gradFill>
                <a:ln w="12700">
                  <a:noFill/>
                  <a:miter lim="800000"/>
                  <a:headEnd/>
                  <a:tailEnd/>
                </a:ln>
              </p:spPr>
              <p:txBody>
                <a:bodyPr wrap="none" anchor="ctr"/>
                <a:lstStyle/>
                <a:p>
                  <a:endParaRPr lang="en-US" dirty="0"/>
                </a:p>
              </p:txBody>
            </p:sp>
            <p:sp>
              <p:nvSpPr>
                <p:cNvPr id="15482" name="Rectangle 489"/>
                <p:cNvSpPr>
                  <a:spLocks noChangeArrowheads="1"/>
                </p:cNvSpPr>
                <p:nvPr/>
              </p:nvSpPr>
              <p:spPr bwMode="auto">
                <a:xfrm>
                  <a:off x="3793" y="2904"/>
                  <a:ext cx="14"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483" name="Rectangle 490"/>
                <p:cNvSpPr>
                  <a:spLocks noChangeArrowheads="1"/>
                </p:cNvSpPr>
                <p:nvPr/>
              </p:nvSpPr>
              <p:spPr bwMode="auto">
                <a:xfrm>
                  <a:off x="4093" y="2904"/>
                  <a:ext cx="16"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grpSp>
          <p:grpSp>
            <p:nvGrpSpPr>
              <p:cNvPr id="15887" name="Group 491"/>
              <p:cNvGrpSpPr>
                <a:grpSpLocks/>
              </p:cNvGrpSpPr>
              <p:nvPr/>
            </p:nvGrpSpPr>
            <p:grpSpPr bwMode="auto">
              <a:xfrm>
                <a:off x="3793" y="2847"/>
                <a:ext cx="318" cy="30"/>
                <a:chOff x="3793" y="2847"/>
                <a:chExt cx="318" cy="30"/>
              </a:xfrm>
            </p:grpSpPr>
            <p:sp>
              <p:nvSpPr>
                <p:cNvPr id="15478" name="Rectangle 492"/>
                <p:cNvSpPr>
                  <a:spLocks noChangeArrowheads="1"/>
                </p:cNvSpPr>
                <p:nvPr/>
              </p:nvSpPr>
              <p:spPr bwMode="auto">
                <a:xfrm>
                  <a:off x="3793" y="2847"/>
                  <a:ext cx="303" cy="29"/>
                </a:xfrm>
                <a:prstGeom prst="rect">
                  <a:avLst/>
                </a:prstGeom>
                <a:gradFill rotWithShape="0">
                  <a:gsLst>
                    <a:gs pos="0">
                      <a:srgbClr val="B2B2B2"/>
                    </a:gs>
                    <a:gs pos="50000">
                      <a:srgbClr val="FFFFFF"/>
                    </a:gs>
                    <a:gs pos="100000">
                      <a:srgbClr val="B2B2B2"/>
                    </a:gs>
                  </a:gsLst>
                  <a:lin ang="5400000" scaled="1"/>
                </a:gradFill>
                <a:ln w="12700">
                  <a:noFill/>
                  <a:miter lim="800000"/>
                  <a:headEnd/>
                  <a:tailEnd/>
                </a:ln>
              </p:spPr>
              <p:txBody>
                <a:bodyPr wrap="none" anchor="ctr"/>
                <a:lstStyle/>
                <a:p>
                  <a:endParaRPr lang="en-US" dirty="0"/>
                </a:p>
              </p:txBody>
            </p:sp>
            <p:sp>
              <p:nvSpPr>
                <p:cNvPr id="15479" name="Rectangle 493"/>
                <p:cNvSpPr>
                  <a:spLocks noChangeArrowheads="1"/>
                </p:cNvSpPr>
                <p:nvPr/>
              </p:nvSpPr>
              <p:spPr bwMode="auto">
                <a:xfrm>
                  <a:off x="3793" y="2847"/>
                  <a:ext cx="16" cy="30"/>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480" name="Rectangle 494"/>
                <p:cNvSpPr>
                  <a:spLocks noChangeArrowheads="1"/>
                </p:cNvSpPr>
                <p:nvPr/>
              </p:nvSpPr>
              <p:spPr bwMode="auto">
                <a:xfrm>
                  <a:off x="4095" y="2847"/>
                  <a:ext cx="16" cy="30"/>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grpSp>
        </p:grpSp>
        <p:grpSp>
          <p:nvGrpSpPr>
            <p:cNvPr id="15898" name="Group 495"/>
            <p:cNvGrpSpPr>
              <a:grpSpLocks/>
            </p:cNvGrpSpPr>
            <p:nvPr/>
          </p:nvGrpSpPr>
          <p:grpSpPr bwMode="auto">
            <a:xfrm>
              <a:off x="4388" y="2761"/>
              <a:ext cx="365" cy="191"/>
              <a:chOff x="4388" y="2761"/>
              <a:chExt cx="365" cy="191"/>
            </a:xfrm>
          </p:grpSpPr>
          <p:sp>
            <p:nvSpPr>
              <p:cNvPr id="15463" name="Rectangle 496"/>
              <p:cNvSpPr>
                <a:spLocks noChangeArrowheads="1"/>
              </p:cNvSpPr>
              <p:nvPr/>
            </p:nvSpPr>
            <p:spPr bwMode="auto">
              <a:xfrm>
                <a:off x="4388" y="2761"/>
                <a:ext cx="365" cy="191"/>
              </a:xfrm>
              <a:prstGeom prst="rect">
                <a:avLst/>
              </a:prstGeom>
              <a:noFill/>
              <a:ln w="12700">
                <a:solidFill>
                  <a:schemeClr val="tx1"/>
                </a:solidFill>
                <a:miter lim="800000"/>
                <a:headEnd/>
                <a:tailEnd/>
              </a:ln>
            </p:spPr>
            <p:txBody>
              <a:bodyPr wrap="none" anchor="ctr"/>
              <a:lstStyle/>
              <a:p>
                <a:endParaRPr lang="en-US" dirty="0"/>
              </a:p>
            </p:txBody>
          </p:sp>
          <p:sp>
            <p:nvSpPr>
              <p:cNvPr id="15464" name="Rectangle 497"/>
              <p:cNvSpPr>
                <a:spLocks noChangeArrowheads="1"/>
              </p:cNvSpPr>
              <p:nvPr/>
            </p:nvSpPr>
            <p:spPr bwMode="auto">
              <a:xfrm>
                <a:off x="4412" y="2786"/>
                <a:ext cx="302" cy="28"/>
              </a:xfrm>
              <a:prstGeom prst="rect">
                <a:avLst/>
              </a:prstGeom>
              <a:gradFill rotWithShape="0">
                <a:gsLst>
                  <a:gs pos="0">
                    <a:srgbClr val="B2B2B2"/>
                  </a:gs>
                  <a:gs pos="50000">
                    <a:srgbClr val="FFFFFF"/>
                  </a:gs>
                  <a:gs pos="100000">
                    <a:srgbClr val="B2B2B2"/>
                  </a:gs>
                </a:gsLst>
                <a:lin ang="5400000" scaled="1"/>
              </a:gradFill>
              <a:ln w="12700">
                <a:noFill/>
                <a:miter lim="800000"/>
                <a:headEnd/>
                <a:tailEnd/>
              </a:ln>
            </p:spPr>
            <p:txBody>
              <a:bodyPr wrap="none" anchor="ctr"/>
              <a:lstStyle/>
              <a:p>
                <a:endParaRPr lang="en-US" dirty="0"/>
              </a:p>
            </p:txBody>
          </p:sp>
          <p:sp>
            <p:nvSpPr>
              <p:cNvPr id="15465" name="Rectangle 498"/>
              <p:cNvSpPr>
                <a:spLocks noChangeArrowheads="1"/>
              </p:cNvSpPr>
              <p:nvPr/>
            </p:nvSpPr>
            <p:spPr bwMode="auto">
              <a:xfrm>
                <a:off x="4411" y="2786"/>
                <a:ext cx="16" cy="29"/>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466" name="Rectangle 499"/>
              <p:cNvSpPr>
                <a:spLocks noChangeArrowheads="1"/>
              </p:cNvSpPr>
              <p:nvPr/>
            </p:nvSpPr>
            <p:spPr bwMode="auto">
              <a:xfrm>
                <a:off x="4713" y="2786"/>
                <a:ext cx="16" cy="29"/>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467" name="Rectangle 500"/>
              <p:cNvSpPr>
                <a:spLocks noChangeArrowheads="1"/>
              </p:cNvSpPr>
              <p:nvPr/>
            </p:nvSpPr>
            <p:spPr bwMode="auto">
              <a:xfrm>
                <a:off x="4411" y="2900"/>
                <a:ext cx="302" cy="30"/>
              </a:xfrm>
              <a:prstGeom prst="rect">
                <a:avLst/>
              </a:prstGeom>
              <a:gradFill rotWithShape="0">
                <a:gsLst>
                  <a:gs pos="0">
                    <a:srgbClr val="B2B2B2"/>
                  </a:gs>
                  <a:gs pos="50000">
                    <a:srgbClr val="FFFFFF"/>
                  </a:gs>
                  <a:gs pos="100000">
                    <a:srgbClr val="B2B2B2"/>
                  </a:gs>
                </a:gsLst>
                <a:lin ang="5400000" scaled="1"/>
              </a:gradFill>
              <a:ln w="12700">
                <a:noFill/>
                <a:miter lim="800000"/>
                <a:headEnd/>
                <a:tailEnd/>
              </a:ln>
            </p:spPr>
            <p:txBody>
              <a:bodyPr wrap="none" anchor="ctr"/>
              <a:lstStyle/>
              <a:p>
                <a:endParaRPr lang="en-US" dirty="0"/>
              </a:p>
            </p:txBody>
          </p:sp>
          <p:sp>
            <p:nvSpPr>
              <p:cNvPr id="15468" name="Rectangle 501"/>
              <p:cNvSpPr>
                <a:spLocks noChangeArrowheads="1"/>
              </p:cNvSpPr>
              <p:nvPr/>
            </p:nvSpPr>
            <p:spPr bwMode="auto">
              <a:xfrm>
                <a:off x="4410" y="2900"/>
                <a:ext cx="16" cy="31"/>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469" name="Rectangle 502"/>
              <p:cNvSpPr>
                <a:spLocks noChangeArrowheads="1"/>
              </p:cNvSpPr>
              <p:nvPr/>
            </p:nvSpPr>
            <p:spPr bwMode="auto">
              <a:xfrm>
                <a:off x="4712" y="2900"/>
                <a:ext cx="16" cy="31"/>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grpSp>
            <p:nvGrpSpPr>
              <p:cNvPr id="15899" name="Group 503"/>
              <p:cNvGrpSpPr>
                <a:grpSpLocks/>
              </p:cNvGrpSpPr>
              <p:nvPr/>
            </p:nvGrpSpPr>
            <p:grpSpPr bwMode="auto">
              <a:xfrm>
                <a:off x="4412" y="2846"/>
                <a:ext cx="316" cy="29"/>
                <a:chOff x="4412" y="2846"/>
                <a:chExt cx="316" cy="29"/>
              </a:xfrm>
            </p:grpSpPr>
            <p:sp>
              <p:nvSpPr>
                <p:cNvPr id="15471" name="Rectangle 504"/>
                <p:cNvSpPr>
                  <a:spLocks noChangeArrowheads="1"/>
                </p:cNvSpPr>
                <p:nvPr/>
              </p:nvSpPr>
              <p:spPr bwMode="auto">
                <a:xfrm>
                  <a:off x="4412" y="2846"/>
                  <a:ext cx="300" cy="29"/>
                </a:xfrm>
                <a:prstGeom prst="rect">
                  <a:avLst/>
                </a:prstGeom>
                <a:gradFill rotWithShape="0">
                  <a:gsLst>
                    <a:gs pos="0">
                      <a:srgbClr val="000000"/>
                    </a:gs>
                    <a:gs pos="50000">
                      <a:srgbClr val="000000"/>
                    </a:gs>
                    <a:gs pos="100000">
                      <a:srgbClr val="000000"/>
                    </a:gs>
                  </a:gsLst>
                  <a:lin ang="5400000" scaled="1"/>
                </a:gradFill>
                <a:ln w="12700">
                  <a:noFill/>
                  <a:miter lim="800000"/>
                  <a:headEnd/>
                  <a:tailEnd/>
                </a:ln>
              </p:spPr>
              <p:txBody>
                <a:bodyPr wrap="none" anchor="ctr"/>
                <a:lstStyle/>
                <a:p>
                  <a:endParaRPr lang="en-US" dirty="0"/>
                </a:p>
              </p:txBody>
            </p:sp>
            <p:sp>
              <p:nvSpPr>
                <p:cNvPr id="15472" name="Rectangle 505"/>
                <p:cNvSpPr>
                  <a:spLocks noChangeArrowheads="1"/>
                </p:cNvSpPr>
                <p:nvPr/>
              </p:nvSpPr>
              <p:spPr bwMode="auto">
                <a:xfrm>
                  <a:off x="4412" y="2846"/>
                  <a:ext cx="14" cy="29"/>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473" name="Rectangle 506"/>
                <p:cNvSpPr>
                  <a:spLocks noChangeArrowheads="1"/>
                </p:cNvSpPr>
                <p:nvPr/>
              </p:nvSpPr>
              <p:spPr bwMode="auto">
                <a:xfrm>
                  <a:off x="4712" y="2846"/>
                  <a:ext cx="16" cy="29"/>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grpSp>
        </p:grpSp>
        <p:grpSp>
          <p:nvGrpSpPr>
            <p:cNvPr id="15900" name="Group 507"/>
            <p:cNvGrpSpPr>
              <a:grpSpLocks/>
            </p:cNvGrpSpPr>
            <p:nvPr/>
          </p:nvGrpSpPr>
          <p:grpSpPr bwMode="auto">
            <a:xfrm>
              <a:off x="4389" y="2329"/>
              <a:ext cx="366" cy="192"/>
              <a:chOff x="4389" y="2329"/>
              <a:chExt cx="366" cy="192"/>
            </a:xfrm>
          </p:grpSpPr>
          <p:sp>
            <p:nvSpPr>
              <p:cNvPr id="15450" name="Rectangle 508"/>
              <p:cNvSpPr>
                <a:spLocks noChangeArrowheads="1"/>
              </p:cNvSpPr>
              <p:nvPr/>
            </p:nvSpPr>
            <p:spPr bwMode="auto">
              <a:xfrm>
                <a:off x="4389" y="2329"/>
                <a:ext cx="366" cy="192"/>
              </a:xfrm>
              <a:prstGeom prst="rect">
                <a:avLst/>
              </a:prstGeom>
              <a:noFill/>
              <a:ln w="12700">
                <a:solidFill>
                  <a:schemeClr val="tx1"/>
                </a:solidFill>
                <a:miter lim="800000"/>
                <a:headEnd/>
                <a:tailEnd/>
              </a:ln>
            </p:spPr>
            <p:txBody>
              <a:bodyPr wrap="none" anchor="ctr"/>
              <a:lstStyle/>
              <a:p>
                <a:endParaRPr lang="en-US" dirty="0"/>
              </a:p>
            </p:txBody>
          </p:sp>
          <p:grpSp>
            <p:nvGrpSpPr>
              <p:cNvPr id="15911" name="Group 509"/>
              <p:cNvGrpSpPr>
                <a:grpSpLocks/>
              </p:cNvGrpSpPr>
              <p:nvPr/>
            </p:nvGrpSpPr>
            <p:grpSpPr bwMode="auto">
              <a:xfrm>
                <a:off x="4412" y="2353"/>
                <a:ext cx="316" cy="29"/>
                <a:chOff x="4412" y="2353"/>
                <a:chExt cx="316" cy="29"/>
              </a:xfrm>
            </p:grpSpPr>
            <p:sp>
              <p:nvSpPr>
                <p:cNvPr id="15460" name="Rectangle 510"/>
                <p:cNvSpPr>
                  <a:spLocks noChangeArrowheads="1"/>
                </p:cNvSpPr>
                <p:nvPr/>
              </p:nvSpPr>
              <p:spPr bwMode="auto">
                <a:xfrm>
                  <a:off x="4412" y="2353"/>
                  <a:ext cx="300" cy="29"/>
                </a:xfrm>
                <a:prstGeom prst="rect">
                  <a:avLst/>
                </a:prstGeom>
                <a:gradFill rotWithShape="0">
                  <a:gsLst>
                    <a:gs pos="0">
                      <a:srgbClr val="000000"/>
                    </a:gs>
                    <a:gs pos="50000">
                      <a:srgbClr val="000000"/>
                    </a:gs>
                    <a:gs pos="100000">
                      <a:srgbClr val="000000"/>
                    </a:gs>
                  </a:gsLst>
                  <a:lin ang="5400000" scaled="1"/>
                </a:gradFill>
                <a:ln w="12700">
                  <a:noFill/>
                  <a:miter lim="800000"/>
                  <a:headEnd/>
                  <a:tailEnd/>
                </a:ln>
              </p:spPr>
              <p:txBody>
                <a:bodyPr wrap="none" anchor="ctr"/>
                <a:lstStyle/>
                <a:p>
                  <a:endParaRPr lang="en-US" dirty="0"/>
                </a:p>
              </p:txBody>
            </p:sp>
            <p:sp>
              <p:nvSpPr>
                <p:cNvPr id="15461" name="Rectangle 511"/>
                <p:cNvSpPr>
                  <a:spLocks noChangeArrowheads="1"/>
                </p:cNvSpPr>
                <p:nvPr/>
              </p:nvSpPr>
              <p:spPr bwMode="auto">
                <a:xfrm>
                  <a:off x="4412" y="2353"/>
                  <a:ext cx="14" cy="29"/>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462" name="Rectangle 512"/>
                <p:cNvSpPr>
                  <a:spLocks noChangeArrowheads="1"/>
                </p:cNvSpPr>
                <p:nvPr/>
              </p:nvSpPr>
              <p:spPr bwMode="auto">
                <a:xfrm>
                  <a:off x="4712" y="2353"/>
                  <a:ext cx="16" cy="29"/>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grpSp>
          <p:grpSp>
            <p:nvGrpSpPr>
              <p:cNvPr id="15912" name="Group 513"/>
              <p:cNvGrpSpPr>
                <a:grpSpLocks/>
              </p:cNvGrpSpPr>
              <p:nvPr/>
            </p:nvGrpSpPr>
            <p:grpSpPr bwMode="auto">
              <a:xfrm>
                <a:off x="4412" y="2469"/>
                <a:ext cx="316" cy="28"/>
                <a:chOff x="4412" y="2469"/>
                <a:chExt cx="316" cy="28"/>
              </a:xfrm>
            </p:grpSpPr>
            <p:sp>
              <p:nvSpPr>
                <p:cNvPr id="15457" name="Rectangle 514"/>
                <p:cNvSpPr>
                  <a:spLocks noChangeArrowheads="1"/>
                </p:cNvSpPr>
                <p:nvPr/>
              </p:nvSpPr>
              <p:spPr bwMode="auto">
                <a:xfrm>
                  <a:off x="4412" y="2469"/>
                  <a:ext cx="300" cy="28"/>
                </a:xfrm>
                <a:prstGeom prst="rect">
                  <a:avLst/>
                </a:prstGeom>
                <a:gradFill rotWithShape="0">
                  <a:gsLst>
                    <a:gs pos="0">
                      <a:srgbClr val="000000"/>
                    </a:gs>
                    <a:gs pos="50000">
                      <a:srgbClr val="000000"/>
                    </a:gs>
                    <a:gs pos="100000">
                      <a:srgbClr val="000000"/>
                    </a:gs>
                  </a:gsLst>
                  <a:lin ang="5400000" scaled="1"/>
                </a:gradFill>
                <a:ln w="12700">
                  <a:noFill/>
                  <a:miter lim="800000"/>
                  <a:headEnd/>
                  <a:tailEnd/>
                </a:ln>
              </p:spPr>
              <p:txBody>
                <a:bodyPr wrap="none" anchor="ctr"/>
                <a:lstStyle/>
                <a:p>
                  <a:endParaRPr lang="en-US" dirty="0"/>
                </a:p>
              </p:txBody>
            </p:sp>
            <p:sp>
              <p:nvSpPr>
                <p:cNvPr id="15458" name="Rectangle 515"/>
                <p:cNvSpPr>
                  <a:spLocks noChangeArrowheads="1"/>
                </p:cNvSpPr>
                <p:nvPr/>
              </p:nvSpPr>
              <p:spPr bwMode="auto">
                <a:xfrm>
                  <a:off x="4412" y="2469"/>
                  <a:ext cx="14"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459" name="Rectangle 516"/>
                <p:cNvSpPr>
                  <a:spLocks noChangeArrowheads="1"/>
                </p:cNvSpPr>
                <p:nvPr/>
              </p:nvSpPr>
              <p:spPr bwMode="auto">
                <a:xfrm>
                  <a:off x="4712" y="2469"/>
                  <a:ext cx="16"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grpSp>
          <p:grpSp>
            <p:nvGrpSpPr>
              <p:cNvPr id="15913" name="Group 517"/>
              <p:cNvGrpSpPr>
                <a:grpSpLocks/>
              </p:cNvGrpSpPr>
              <p:nvPr/>
            </p:nvGrpSpPr>
            <p:grpSpPr bwMode="auto">
              <a:xfrm>
                <a:off x="4412" y="2411"/>
                <a:ext cx="318" cy="31"/>
                <a:chOff x="4412" y="2411"/>
                <a:chExt cx="318" cy="31"/>
              </a:xfrm>
            </p:grpSpPr>
            <p:sp>
              <p:nvSpPr>
                <p:cNvPr id="15454" name="Rectangle 518"/>
                <p:cNvSpPr>
                  <a:spLocks noChangeArrowheads="1"/>
                </p:cNvSpPr>
                <p:nvPr/>
              </p:nvSpPr>
              <p:spPr bwMode="auto">
                <a:xfrm>
                  <a:off x="4412" y="2411"/>
                  <a:ext cx="303" cy="30"/>
                </a:xfrm>
                <a:prstGeom prst="rect">
                  <a:avLst/>
                </a:prstGeom>
                <a:gradFill rotWithShape="0">
                  <a:gsLst>
                    <a:gs pos="0">
                      <a:srgbClr val="B2B2B2"/>
                    </a:gs>
                    <a:gs pos="50000">
                      <a:srgbClr val="FFFFFF"/>
                    </a:gs>
                    <a:gs pos="100000">
                      <a:srgbClr val="B2B2B2"/>
                    </a:gs>
                  </a:gsLst>
                  <a:lin ang="5400000" scaled="1"/>
                </a:gradFill>
                <a:ln w="12700">
                  <a:noFill/>
                  <a:miter lim="800000"/>
                  <a:headEnd/>
                  <a:tailEnd/>
                </a:ln>
              </p:spPr>
              <p:txBody>
                <a:bodyPr wrap="none" anchor="ctr"/>
                <a:lstStyle/>
                <a:p>
                  <a:endParaRPr lang="en-US" dirty="0"/>
                </a:p>
              </p:txBody>
            </p:sp>
            <p:sp>
              <p:nvSpPr>
                <p:cNvPr id="15455" name="Rectangle 519"/>
                <p:cNvSpPr>
                  <a:spLocks noChangeArrowheads="1"/>
                </p:cNvSpPr>
                <p:nvPr/>
              </p:nvSpPr>
              <p:spPr bwMode="auto">
                <a:xfrm>
                  <a:off x="4412" y="2411"/>
                  <a:ext cx="16" cy="31"/>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456" name="Rectangle 520"/>
                <p:cNvSpPr>
                  <a:spLocks noChangeArrowheads="1"/>
                </p:cNvSpPr>
                <p:nvPr/>
              </p:nvSpPr>
              <p:spPr bwMode="auto">
                <a:xfrm>
                  <a:off x="4714" y="2411"/>
                  <a:ext cx="16" cy="31"/>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grpSp>
        </p:grpSp>
        <p:grpSp>
          <p:nvGrpSpPr>
            <p:cNvPr id="15924" name="Group 521"/>
            <p:cNvGrpSpPr>
              <a:grpSpLocks/>
            </p:cNvGrpSpPr>
            <p:nvPr/>
          </p:nvGrpSpPr>
          <p:grpSpPr bwMode="auto">
            <a:xfrm>
              <a:off x="4388" y="1900"/>
              <a:ext cx="365" cy="190"/>
              <a:chOff x="4388" y="1900"/>
              <a:chExt cx="365" cy="190"/>
            </a:xfrm>
          </p:grpSpPr>
          <p:sp>
            <p:nvSpPr>
              <p:cNvPr id="15439" name="Rectangle 522"/>
              <p:cNvSpPr>
                <a:spLocks noChangeArrowheads="1"/>
              </p:cNvSpPr>
              <p:nvPr/>
            </p:nvSpPr>
            <p:spPr bwMode="auto">
              <a:xfrm>
                <a:off x="4388" y="1900"/>
                <a:ext cx="365" cy="190"/>
              </a:xfrm>
              <a:prstGeom prst="rect">
                <a:avLst/>
              </a:prstGeom>
              <a:noFill/>
              <a:ln w="12700">
                <a:solidFill>
                  <a:schemeClr val="tx1"/>
                </a:solidFill>
                <a:miter lim="800000"/>
                <a:headEnd/>
                <a:tailEnd/>
              </a:ln>
            </p:spPr>
            <p:txBody>
              <a:bodyPr wrap="none" anchor="ctr"/>
              <a:lstStyle/>
              <a:p>
                <a:endParaRPr lang="en-US" dirty="0"/>
              </a:p>
            </p:txBody>
          </p:sp>
          <p:sp>
            <p:nvSpPr>
              <p:cNvPr id="15440" name="Rectangle 523"/>
              <p:cNvSpPr>
                <a:spLocks noChangeArrowheads="1"/>
              </p:cNvSpPr>
              <p:nvPr/>
            </p:nvSpPr>
            <p:spPr bwMode="auto">
              <a:xfrm>
                <a:off x="4412" y="1924"/>
                <a:ext cx="302" cy="28"/>
              </a:xfrm>
              <a:prstGeom prst="rect">
                <a:avLst/>
              </a:prstGeom>
              <a:gradFill rotWithShape="0">
                <a:gsLst>
                  <a:gs pos="0">
                    <a:srgbClr val="B2B2B2"/>
                  </a:gs>
                  <a:gs pos="50000">
                    <a:srgbClr val="FFFFFF"/>
                  </a:gs>
                  <a:gs pos="100000">
                    <a:srgbClr val="B2B2B2"/>
                  </a:gs>
                </a:gsLst>
                <a:lin ang="5400000" scaled="1"/>
              </a:gradFill>
              <a:ln w="12700">
                <a:noFill/>
                <a:miter lim="800000"/>
                <a:headEnd/>
                <a:tailEnd/>
              </a:ln>
            </p:spPr>
            <p:txBody>
              <a:bodyPr wrap="none" anchor="ctr"/>
              <a:lstStyle/>
              <a:p>
                <a:endParaRPr lang="en-US" dirty="0"/>
              </a:p>
            </p:txBody>
          </p:sp>
          <p:sp>
            <p:nvSpPr>
              <p:cNvPr id="15441" name="Rectangle 524"/>
              <p:cNvSpPr>
                <a:spLocks noChangeArrowheads="1"/>
              </p:cNvSpPr>
              <p:nvPr/>
            </p:nvSpPr>
            <p:spPr bwMode="auto">
              <a:xfrm>
                <a:off x="4411" y="1924"/>
                <a:ext cx="16" cy="29"/>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442" name="Rectangle 525"/>
              <p:cNvSpPr>
                <a:spLocks noChangeArrowheads="1"/>
              </p:cNvSpPr>
              <p:nvPr/>
            </p:nvSpPr>
            <p:spPr bwMode="auto">
              <a:xfrm>
                <a:off x="4713" y="1924"/>
                <a:ext cx="16" cy="29"/>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443" name="Rectangle 526"/>
              <p:cNvSpPr>
                <a:spLocks noChangeArrowheads="1"/>
              </p:cNvSpPr>
              <p:nvPr/>
            </p:nvSpPr>
            <p:spPr bwMode="auto">
              <a:xfrm>
                <a:off x="4411" y="2038"/>
                <a:ext cx="302" cy="30"/>
              </a:xfrm>
              <a:prstGeom prst="rect">
                <a:avLst/>
              </a:prstGeom>
              <a:gradFill rotWithShape="0">
                <a:gsLst>
                  <a:gs pos="0">
                    <a:srgbClr val="B2B2B2"/>
                  </a:gs>
                  <a:gs pos="50000">
                    <a:srgbClr val="FFFFFF"/>
                  </a:gs>
                  <a:gs pos="100000">
                    <a:srgbClr val="B2B2B2"/>
                  </a:gs>
                </a:gsLst>
                <a:lin ang="5400000" scaled="1"/>
              </a:gradFill>
              <a:ln w="12700">
                <a:noFill/>
                <a:miter lim="800000"/>
                <a:headEnd/>
                <a:tailEnd/>
              </a:ln>
            </p:spPr>
            <p:txBody>
              <a:bodyPr wrap="none" anchor="ctr"/>
              <a:lstStyle/>
              <a:p>
                <a:endParaRPr lang="en-US" dirty="0"/>
              </a:p>
            </p:txBody>
          </p:sp>
          <p:sp>
            <p:nvSpPr>
              <p:cNvPr id="15444" name="Rectangle 527"/>
              <p:cNvSpPr>
                <a:spLocks noChangeArrowheads="1"/>
              </p:cNvSpPr>
              <p:nvPr/>
            </p:nvSpPr>
            <p:spPr bwMode="auto">
              <a:xfrm>
                <a:off x="4410" y="2038"/>
                <a:ext cx="16" cy="31"/>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445" name="Rectangle 528"/>
              <p:cNvSpPr>
                <a:spLocks noChangeArrowheads="1"/>
              </p:cNvSpPr>
              <p:nvPr/>
            </p:nvSpPr>
            <p:spPr bwMode="auto">
              <a:xfrm>
                <a:off x="4712" y="2038"/>
                <a:ext cx="16" cy="31"/>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grpSp>
            <p:nvGrpSpPr>
              <p:cNvPr id="15925" name="Group 529"/>
              <p:cNvGrpSpPr>
                <a:grpSpLocks/>
              </p:cNvGrpSpPr>
              <p:nvPr/>
            </p:nvGrpSpPr>
            <p:grpSpPr bwMode="auto">
              <a:xfrm>
                <a:off x="4412" y="1984"/>
                <a:ext cx="316" cy="29"/>
                <a:chOff x="4412" y="1984"/>
                <a:chExt cx="316" cy="29"/>
              </a:xfrm>
            </p:grpSpPr>
            <p:sp>
              <p:nvSpPr>
                <p:cNvPr id="15447" name="Rectangle 530"/>
                <p:cNvSpPr>
                  <a:spLocks noChangeArrowheads="1"/>
                </p:cNvSpPr>
                <p:nvPr/>
              </p:nvSpPr>
              <p:spPr bwMode="auto">
                <a:xfrm>
                  <a:off x="4412" y="1984"/>
                  <a:ext cx="300" cy="29"/>
                </a:xfrm>
                <a:prstGeom prst="rect">
                  <a:avLst/>
                </a:prstGeom>
                <a:gradFill rotWithShape="0">
                  <a:gsLst>
                    <a:gs pos="0">
                      <a:srgbClr val="000000"/>
                    </a:gs>
                    <a:gs pos="50000">
                      <a:srgbClr val="000000"/>
                    </a:gs>
                    <a:gs pos="100000">
                      <a:srgbClr val="000000"/>
                    </a:gs>
                  </a:gsLst>
                  <a:lin ang="5400000" scaled="1"/>
                </a:gradFill>
                <a:ln w="12700">
                  <a:noFill/>
                  <a:miter lim="800000"/>
                  <a:headEnd/>
                  <a:tailEnd/>
                </a:ln>
              </p:spPr>
              <p:txBody>
                <a:bodyPr wrap="none" anchor="ctr"/>
                <a:lstStyle/>
                <a:p>
                  <a:endParaRPr lang="en-US" dirty="0"/>
                </a:p>
              </p:txBody>
            </p:sp>
            <p:sp>
              <p:nvSpPr>
                <p:cNvPr id="15448" name="Rectangle 531"/>
                <p:cNvSpPr>
                  <a:spLocks noChangeArrowheads="1"/>
                </p:cNvSpPr>
                <p:nvPr/>
              </p:nvSpPr>
              <p:spPr bwMode="auto">
                <a:xfrm>
                  <a:off x="4412" y="1984"/>
                  <a:ext cx="14" cy="29"/>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449" name="Rectangle 532"/>
                <p:cNvSpPr>
                  <a:spLocks noChangeArrowheads="1"/>
                </p:cNvSpPr>
                <p:nvPr/>
              </p:nvSpPr>
              <p:spPr bwMode="auto">
                <a:xfrm>
                  <a:off x="4712" y="1984"/>
                  <a:ext cx="16" cy="29"/>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grpSp>
        </p:grpSp>
        <p:grpSp>
          <p:nvGrpSpPr>
            <p:cNvPr id="15926" name="Group 533"/>
            <p:cNvGrpSpPr>
              <a:grpSpLocks/>
            </p:cNvGrpSpPr>
            <p:nvPr/>
          </p:nvGrpSpPr>
          <p:grpSpPr bwMode="auto">
            <a:xfrm>
              <a:off x="5030" y="2335"/>
              <a:ext cx="366" cy="191"/>
              <a:chOff x="5030" y="2335"/>
              <a:chExt cx="366" cy="191"/>
            </a:xfrm>
          </p:grpSpPr>
          <p:sp>
            <p:nvSpPr>
              <p:cNvPr id="15428" name="Rectangle 534"/>
              <p:cNvSpPr>
                <a:spLocks noChangeArrowheads="1"/>
              </p:cNvSpPr>
              <p:nvPr/>
            </p:nvSpPr>
            <p:spPr bwMode="auto">
              <a:xfrm>
                <a:off x="5030" y="2335"/>
                <a:ext cx="366" cy="191"/>
              </a:xfrm>
              <a:prstGeom prst="rect">
                <a:avLst/>
              </a:prstGeom>
              <a:noFill/>
              <a:ln w="12700">
                <a:solidFill>
                  <a:schemeClr val="tx1"/>
                </a:solidFill>
                <a:miter lim="800000"/>
                <a:headEnd/>
                <a:tailEnd/>
              </a:ln>
            </p:spPr>
            <p:txBody>
              <a:bodyPr wrap="none" anchor="ctr"/>
              <a:lstStyle/>
              <a:p>
                <a:endParaRPr lang="en-US" dirty="0"/>
              </a:p>
            </p:txBody>
          </p:sp>
          <p:sp>
            <p:nvSpPr>
              <p:cNvPr id="15429" name="Rectangle 535"/>
              <p:cNvSpPr>
                <a:spLocks noChangeArrowheads="1"/>
              </p:cNvSpPr>
              <p:nvPr/>
            </p:nvSpPr>
            <p:spPr bwMode="auto">
              <a:xfrm>
                <a:off x="5054" y="2359"/>
                <a:ext cx="302" cy="28"/>
              </a:xfrm>
              <a:prstGeom prst="rect">
                <a:avLst/>
              </a:prstGeom>
              <a:gradFill rotWithShape="0">
                <a:gsLst>
                  <a:gs pos="0">
                    <a:srgbClr val="B2B2B2"/>
                  </a:gs>
                  <a:gs pos="50000">
                    <a:srgbClr val="FFFFFF"/>
                  </a:gs>
                  <a:gs pos="100000">
                    <a:srgbClr val="B2B2B2"/>
                  </a:gs>
                </a:gsLst>
                <a:lin ang="5400000" scaled="1"/>
              </a:gradFill>
              <a:ln w="12700">
                <a:noFill/>
                <a:miter lim="800000"/>
                <a:headEnd/>
                <a:tailEnd/>
              </a:ln>
            </p:spPr>
            <p:txBody>
              <a:bodyPr wrap="none" anchor="ctr"/>
              <a:lstStyle/>
              <a:p>
                <a:endParaRPr lang="en-US" dirty="0"/>
              </a:p>
            </p:txBody>
          </p:sp>
          <p:sp>
            <p:nvSpPr>
              <p:cNvPr id="15430" name="Rectangle 536"/>
              <p:cNvSpPr>
                <a:spLocks noChangeArrowheads="1"/>
              </p:cNvSpPr>
              <p:nvPr/>
            </p:nvSpPr>
            <p:spPr bwMode="auto">
              <a:xfrm>
                <a:off x="5053" y="2359"/>
                <a:ext cx="16" cy="29"/>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431" name="Rectangle 537"/>
              <p:cNvSpPr>
                <a:spLocks noChangeArrowheads="1"/>
              </p:cNvSpPr>
              <p:nvPr/>
            </p:nvSpPr>
            <p:spPr bwMode="auto">
              <a:xfrm>
                <a:off x="5355" y="2359"/>
                <a:ext cx="16" cy="29"/>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432" name="Rectangle 538"/>
              <p:cNvSpPr>
                <a:spLocks noChangeArrowheads="1"/>
              </p:cNvSpPr>
              <p:nvPr/>
            </p:nvSpPr>
            <p:spPr bwMode="auto">
              <a:xfrm>
                <a:off x="5053" y="2474"/>
                <a:ext cx="302" cy="30"/>
              </a:xfrm>
              <a:prstGeom prst="rect">
                <a:avLst/>
              </a:prstGeom>
              <a:gradFill rotWithShape="0">
                <a:gsLst>
                  <a:gs pos="0">
                    <a:srgbClr val="B2B2B2"/>
                  </a:gs>
                  <a:gs pos="50000">
                    <a:srgbClr val="FFFFFF"/>
                  </a:gs>
                  <a:gs pos="100000">
                    <a:srgbClr val="B2B2B2"/>
                  </a:gs>
                </a:gsLst>
                <a:lin ang="5400000" scaled="1"/>
              </a:gradFill>
              <a:ln w="12700">
                <a:noFill/>
                <a:miter lim="800000"/>
                <a:headEnd/>
                <a:tailEnd/>
              </a:ln>
            </p:spPr>
            <p:txBody>
              <a:bodyPr wrap="none" anchor="ctr"/>
              <a:lstStyle/>
              <a:p>
                <a:endParaRPr lang="en-US" dirty="0"/>
              </a:p>
            </p:txBody>
          </p:sp>
          <p:sp>
            <p:nvSpPr>
              <p:cNvPr id="15433" name="Rectangle 539"/>
              <p:cNvSpPr>
                <a:spLocks noChangeArrowheads="1"/>
              </p:cNvSpPr>
              <p:nvPr/>
            </p:nvSpPr>
            <p:spPr bwMode="auto">
              <a:xfrm>
                <a:off x="5052" y="2474"/>
                <a:ext cx="16" cy="30"/>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434" name="Rectangle 540"/>
              <p:cNvSpPr>
                <a:spLocks noChangeArrowheads="1"/>
              </p:cNvSpPr>
              <p:nvPr/>
            </p:nvSpPr>
            <p:spPr bwMode="auto">
              <a:xfrm>
                <a:off x="5355" y="2474"/>
                <a:ext cx="16" cy="30"/>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grpSp>
            <p:nvGrpSpPr>
              <p:cNvPr id="544" name="Group 541"/>
              <p:cNvGrpSpPr>
                <a:grpSpLocks/>
              </p:cNvGrpSpPr>
              <p:nvPr/>
            </p:nvGrpSpPr>
            <p:grpSpPr bwMode="auto">
              <a:xfrm>
                <a:off x="5054" y="2419"/>
                <a:ext cx="317" cy="29"/>
                <a:chOff x="5054" y="2419"/>
                <a:chExt cx="317" cy="29"/>
              </a:xfrm>
            </p:grpSpPr>
            <p:sp>
              <p:nvSpPr>
                <p:cNvPr id="15436" name="Rectangle 542"/>
                <p:cNvSpPr>
                  <a:spLocks noChangeArrowheads="1"/>
                </p:cNvSpPr>
                <p:nvPr/>
              </p:nvSpPr>
              <p:spPr bwMode="auto">
                <a:xfrm>
                  <a:off x="5054" y="2419"/>
                  <a:ext cx="301" cy="29"/>
                </a:xfrm>
                <a:prstGeom prst="rect">
                  <a:avLst/>
                </a:prstGeom>
                <a:gradFill rotWithShape="0">
                  <a:gsLst>
                    <a:gs pos="0">
                      <a:srgbClr val="000000"/>
                    </a:gs>
                    <a:gs pos="50000">
                      <a:srgbClr val="000000"/>
                    </a:gs>
                    <a:gs pos="100000">
                      <a:srgbClr val="000000"/>
                    </a:gs>
                  </a:gsLst>
                  <a:lin ang="5400000" scaled="1"/>
                </a:gradFill>
                <a:ln w="12700">
                  <a:noFill/>
                  <a:miter lim="800000"/>
                  <a:headEnd/>
                  <a:tailEnd/>
                </a:ln>
              </p:spPr>
              <p:txBody>
                <a:bodyPr wrap="none" anchor="ctr"/>
                <a:lstStyle/>
                <a:p>
                  <a:endParaRPr lang="en-US" dirty="0"/>
                </a:p>
              </p:txBody>
            </p:sp>
            <p:sp>
              <p:nvSpPr>
                <p:cNvPr id="15437" name="Rectangle 543"/>
                <p:cNvSpPr>
                  <a:spLocks noChangeArrowheads="1"/>
                </p:cNvSpPr>
                <p:nvPr/>
              </p:nvSpPr>
              <p:spPr bwMode="auto">
                <a:xfrm>
                  <a:off x="5054" y="2419"/>
                  <a:ext cx="14" cy="29"/>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438" name="Rectangle 544"/>
                <p:cNvSpPr>
                  <a:spLocks noChangeArrowheads="1"/>
                </p:cNvSpPr>
                <p:nvPr/>
              </p:nvSpPr>
              <p:spPr bwMode="auto">
                <a:xfrm>
                  <a:off x="5355" y="2419"/>
                  <a:ext cx="16" cy="29"/>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grpSp>
        </p:grpSp>
        <p:grpSp>
          <p:nvGrpSpPr>
            <p:cNvPr id="545" name="Group 545"/>
            <p:cNvGrpSpPr>
              <a:grpSpLocks/>
            </p:cNvGrpSpPr>
            <p:nvPr/>
          </p:nvGrpSpPr>
          <p:grpSpPr bwMode="auto">
            <a:xfrm>
              <a:off x="5030" y="1902"/>
              <a:ext cx="366" cy="193"/>
              <a:chOff x="5030" y="1902"/>
              <a:chExt cx="366" cy="193"/>
            </a:xfrm>
          </p:grpSpPr>
          <p:sp>
            <p:nvSpPr>
              <p:cNvPr id="15415" name="Rectangle 546"/>
              <p:cNvSpPr>
                <a:spLocks noChangeArrowheads="1"/>
              </p:cNvSpPr>
              <p:nvPr/>
            </p:nvSpPr>
            <p:spPr bwMode="auto">
              <a:xfrm>
                <a:off x="5030" y="1902"/>
                <a:ext cx="366" cy="193"/>
              </a:xfrm>
              <a:prstGeom prst="rect">
                <a:avLst/>
              </a:prstGeom>
              <a:noFill/>
              <a:ln w="12700">
                <a:solidFill>
                  <a:schemeClr val="tx1"/>
                </a:solidFill>
                <a:miter lim="800000"/>
                <a:headEnd/>
                <a:tailEnd/>
              </a:ln>
            </p:spPr>
            <p:txBody>
              <a:bodyPr wrap="none" anchor="ctr"/>
              <a:lstStyle/>
              <a:p>
                <a:endParaRPr lang="en-US" dirty="0"/>
              </a:p>
            </p:txBody>
          </p:sp>
          <p:grpSp>
            <p:nvGrpSpPr>
              <p:cNvPr id="546" name="Group 547"/>
              <p:cNvGrpSpPr>
                <a:grpSpLocks/>
              </p:cNvGrpSpPr>
              <p:nvPr/>
            </p:nvGrpSpPr>
            <p:grpSpPr bwMode="auto">
              <a:xfrm>
                <a:off x="5052" y="1927"/>
                <a:ext cx="317" cy="28"/>
                <a:chOff x="5052" y="1927"/>
                <a:chExt cx="317" cy="28"/>
              </a:xfrm>
            </p:grpSpPr>
            <p:sp>
              <p:nvSpPr>
                <p:cNvPr id="15425" name="Rectangle 548"/>
                <p:cNvSpPr>
                  <a:spLocks noChangeArrowheads="1"/>
                </p:cNvSpPr>
                <p:nvPr/>
              </p:nvSpPr>
              <p:spPr bwMode="auto">
                <a:xfrm>
                  <a:off x="5052" y="1927"/>
                  <a:ext cx="301" cy="28"/>
                </a:xfrm>
                <a:prstGeom prst="rect">
                  <a:avLst/>
                </a:prstGeom>
                <a:gradFill rotWithShape="0">
                  <a:gsLst>
                    <a:gs pos="0">
                      <a:srgbClr val="000000"/>
                    </a:gs>
                    <a:gs pos="50000">
                      <a:srgbClr val="000000"/>
                    </a:gs>
                    <a:gs pos="100000">
                      <a:srgbClr val="000000"/>
                    </a:gs>
                  </a:gsLst>
                  <a:lin ang="5400000" scaled="1"/>
                </a:gradFill>
                <a:ln w="12700">
                  <a:noFill/>
                  <a:miter lim="800000"/>
                  <a:headEnd/>
                  <a:tailEnd/>
                </a:ln>
              </p:spPr>
              <p:txBody>
                <a:bodyPr wrap="none" anchor="ctr"/>
                <a:lstStyle/>
                <a:p>
                  <a:endParaRPr lang="en-US" dirty="0"/>
                </a:p>
              </p:txBody>
            </p:sp>
            <p:sp>
              <p:nvSpPr>
                <p:cNvPr id="15426" name="Rectangle 549"/>
                <p:cNvSpPr>
                  <a:spLocks noChangeArrowheads="1"/>
                </p:cNvSpPr>
                <p:nvPr/>
              </p:nvSpPr>
              <p:spPr bwMode="auto">
                <a:xfrm>
                  <a:off x="5052" y="1927"/>
                  <a:ext cx="15"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427" name="Rectangle 550"/>
                <p:cNvSpPr>
                  <a:spLocks noChangeArrowheads="1"/>
                </p:cNvSpPr>
                <p:nvPr/>
              </p:nvSpPr>
              <p:spPr bwMode="auto">
                <a:xfrm>
                  <a:off x="5353" y="1927"/>
                  <a:ext cx="16"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grpSp>
          <p:grpSp>
            <p:nvGrpSpPr>
              <p:cNvPr id="547" name="Group 551"/>
              <p:cNvGrpSpPr>
                <a:grpSpLocks/>
              </p:cNvGrpSpPr>
              <p:nvPr/>
            </p:nvGrpSpPr>
            <p:grpSpPr bwMode="auto">
              <a:xfrm>
                <a:off x="5052" y="2042"/>
                <a:ext cx="317" cy="28"/>
                <a:chOff x="5052" y="2042"/>
                <a:chExt cx="317" cy="28"/>
              </a:xfrm>
            </p:grpSpPr>
            <p:sp>
              <p:nvSpPr>
                <p:cNvPr id="15422" name="Rectangle 552"/>
                <p:cNvSpPr>
                  <a:spLocks noChangeArrowheads="1"/>
                </p:cNvSpPr>
                <p:nvPr/>
              </p:nvSpPr>
              <p:spPr bwMode="auto">
                <a:xfrm>
                  <a:off x="5052" y="2042"/>
                  <a:ext cx="301" cy="28"/>
                </a:xfrm>
                <a:prstGeom prst="rect">
                  <a:avLst/>
                </a:prstGeom>
                <a:gradFill rotWithShape="0">
                  <a:gsLst>
                    <a:gs pos="0">
                      <a:srgbClr val="000000"/>
                    </a:gs>
                    <a:gs pos="50000">
                      <a:srgbClr val="000000"/>
                    </a:gs>
                    <a:gs pos="100000">
                      <a:srgbClr val="000000"/>
                    </a:gs>
                  </a:gsLst>
                  <a:lin ang="5400000" scaled="1"/>
                </a:gradFill>
                <a:ln w="12700">
                  <a:noFill/>
                  <a:miter lim="800000"/>
                  <a:headEnd/>
                  <a:tailEnd/>
                </a:ln>
              </p:spPr>
              <p:txBody>
                <a:bodyPr wrap="none" anchor="ctr"/>
                <a:lstStyle/>
                <a:p>
                  <a:endParaRPr lang="en-US" dirty="0"/>
                </a:p>
              </p:txBody>
            </p:sp>
            <p:sp>
              <p:nvSpPr>
                <p:cNvPr id="15423" name="Rectangle 553"/>
                <p:cNvSpPr>
                  <a:spLocks noChangeArrowheads="1"/>
                </p:cNvSpPr>
                <p:nvPr/>
              </p:nvSpPr>
              <p:spPr bwMode="auto">
                <a:xfrm>
                  <a:off x="5052" y="2042"/>
                  <a:ext cx="15"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424" name="Rectangle 554"/>
                <p:cNvSpPr>
                  <a:spLocks noChangeArrowheads="1"/>
                </p:cNvSpPr>
                <p:nvPr/>
              </p:nvSpPr>
              <p:spPr bwMode="auto">
                <a:xfrm>
                  <a:off x="5353" y="2042"/>
                  <a:ext cx="16"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grpSp>
          <p:grpSp>
            <p:nvGrpSpPr>
              <p:cNvPr id="548" name="Group 555"/>
              <p:cNvGrpSpPr>
                <a:grpSpLocks/>
              </p:cNvGrpSpPr>
              <p:nvPr/>
            </p:nvGrpSpPr>
            <p:grpSpPr bwMode="auto">
              <a:xfrm>
                <a:off x="5052" y="1985"/>
                <a:ext cx="319" cy="30"/>
                <a:chOff x="5052" y="1985"/>
                <a:chExt cx="319" cy="30"/>
              </a:xfrm>
            </p:grpSpPr>
            <p:sp>
              <p:nvSpPr>
                <p:cNvPr id="15419" name="Rectangle 556"/>
                <p:cNvSpPr>
                  <a:spLocks noChangeArrowheads="1"/>
                </p:cNvSpPr>
                <p:nvPr/>
              </p:nvSpPr>
              <p:spPr bwMode="auto">
                <a:xfrm>
                  <a:off x="5053" y="1985"/>
                  <a:ext cx="302" cy="30"/>
                </a:xfrm>
                <a:prstGeom prst="rect">
                  <a:avLst/>
                </a:prstGeom>
                <a:gradFill rotWithShape="0">
                  <a:gsLst>
                    <a:gs pos="0">
                      <a:srgbClr val="B2B2B2"/>
                    </a:gs>
                    <a:gs pos="50000">
                      <a:srgbClr val="FFFFFF"/>
                    </a:gs>
                    <a:gs pos="100000">
                      <a:srgbClr val="B2B2B2"/>
                    </a:gs>
                  </a:gsLst>
                  <a:lin ang="5400000" scaled="1"/>
                </a:gradFill>
                <a:ln w="12700">
                  <a:noFill/>
                  <a:miter lim="800000"/>
                  <a:headEnd/>
                  <a:tailEnd/>
                </a:ln>
              </p:spPr>
              <p:txBody>
                <a:bodyPr wrap="none" anchor="ctr"/>
                <a:lstStyle/>
                <a:p>
                  <a:endParaRPr lang="en-US" dirty="0"/>
                </a:p>
              </p:txBody>
            </p:sp>
            <p:sp>
              <p:nvSpPr>
                <p:cNvPr id="15420" name="Rectangle 557"/>
                <p:cNvSpPr>
                  <a:spLocks noChangeArrowheads="1"/>
                </p:cNvSpPr>
                <p:nvPr/>
              </p:nvSpPr>
              <p:spPr bwMode="auto">
                <a:xfrm>
                  <a:off x="5052" y="1985"/>
                  <a:ext cx="16" cy="30"/>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421" name="Rectangle 558"/>
                <p:cNvSpPr>
                  <a:spLocks noChangeArrowheads="1"/>
                </p:cNvSpPr>
                <p:nvPr/>
              </p:nvSpPr>
              <p:spPr bwMode="auto">
                <a:xfrm>
                  <a:off x="5355" y="1985"/>
                  <a:ext cx="16" cy="30"/>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grpSp>
        </p:grpSp>
        <p:grpSp>
          <p:nvGrpSpPr>
            <p:cNvPr id="549" name="Group 559"/>
            <p:cNvGrpSpPr>
              <a:grpSpLocks/>
            </p:cNvGrpSpPr>
            <p:nvPr/>
          </p:nvGrpSpPr>
          <p:grpSpPr bwMode="auto">
            <a:xfrm>
              <a:off x="5030" y="2764"/>
              <a:ext cx="366" cy="193"/>
              <a:chOff x="5030" y="2764"/>
              <a:chExt cx="366" cy="193"/>
            </a:xfrm>
          </p:grpSpPr>
          <p:sp>
            <p:nvSpPr>
              <p:cNvPr id="15402" name="Rectangle 560"/>
              <p:cNvSpPr>
                <a:spLocks noChangeArrowheads="1"/>
              </p:cNvSpPr>
              <p:nvPr/>
            </p:nvSpPr>
            <p:spPr bwMode="auto">
              <a:xfrm>
                <a:off x="5030" y="2764"/>
                <a:ext cx="366" cy="193"/>
              </a:xfrm>
              <a:prstGeom prst="rect">
                <a:avLst/>
              </a:prstGeom>
              <a:noFill/>
              <a:ln w="12700">
                <a:solidFill>
                  <a:schemeClr val="tx1"/>
                </a:solidFill>
                <a:miter lim="800000"/>
                <a:headEnd/>
                <a:tailEnd/>
              </a:ln>
            </p:spPr>
            <p:txBody>
              <a:bodyPr wrap="none" anchor="ctr"/>
              <a:lstStyle/>
              <a:p>
                <a:endParaRPr lang="en-US" dirty="0"/>
              </a:p>
            </p:txBody>
          </p:sp>
          <p:grpSp>
            <p:nvGrpSpPr>
              <p:cNvPr id="550" name="Group 561"/>
              <p:cNvGrpSpPr>
                <a:grpSpLocks/>
              </p:cNvGrpSpPr>
              <p:nvPr/>
            </p:nvGrpSpPr>
            <p:grpSpPr bwMode="auto">
              <a:xfrm>
                <a:off x="5052" y="2789"/>
                <a:ext cx="317" cy="28"/>
                <a:chOff x="5052" y="2789"/>
                <a:chExt cx="317" cy="28"/>
              </a:xfrm>
            </p:grpSpPr>
            <p:sp>
              <p:nvSpPr>
                <p:cNvPr id="15412" name="Rectangle 562"/>
                <p:cNvSpPr>
                  <a:spLocks noChangeArrowheads="1"/>
                </p:cNvSpPr>
                <p:nvPr/>
              </p:nvSpPr>
              <p:spPr bwMode="auto">
                <a:xfrm>
                  <a:off x="5052" y="2789"/>
                  <a:ext cx="301" cy="28"/>
                </a:xfrm>
                <a:prstGeom prst="rect">
                  <a:avLst/>
                </a:prstGeom>
                <a:gradFill rotWithShape="0">
                  <a:gsLst>
                    <a:gs pos="0">
                      <a:srgbClr val="000000"/>
                    </a:gs>
                    <a:gs pos="50000">
                      <a:srgbClr val="000000"/>
                    </a:gs>
                    <a:gs pos="100000">
                      <a:srgbClr val="000000"/>
                    </a:gs>
                  </a:gsLst>
                  <a:lin ang="5400000" scaled="1"/>
                </a:gradFill>
                <a:ln w="12700">
                  <a:noFill/>
                  <a:miter lim="800000"/>
                  <a:headEnd/>
                  <a:tailEnd/>
                </a:ln>
              </p:spPr>
              <p:txBody>
                <a:bodyPr wrap="none" anchor="ctr"/>
                <a:lstStyle/>
                <a:p>
                  <a:endParaRPr lang="en-US" dirty="0"/>
                </a:p>
              </p:txBody>
            </p:sp>
            <p:sp>
              <p:nvSpPr>
                <p:cNvPr id="15413" name="Rectangle 563"/>
                <p:cNvSpPr>
                  <a:spLocks noChangeArrowheads="1"/>
                </p:cNvSpPr>
                <p:nvPr/>
              </p:nvSpPr>
              <p:spPr bwMode="auto">
                <a:xfrm>
                  <a:off x="5052" y="2789"/>
                  <a:ext cx="15"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414" name="Rectangle 564"/>
                <p:cNvSpPr>
                  <a:spLocks noChangeArrowheads="1"/>
                </p:cNvSpPr>
                <p:nvPr/>
              </p:nvSpPr>
              <p:spPr bwMode="auto">
                <a:xfrm>
                  <a:off x="5353" y="2789"/>
                  <a:ext cx="16"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grpSp>
          <p:grpSp>
            <p:nvGrpSpPr>
              <p:cNvPr id="551" name="Group 565"/>
              <p:cNvGrpSpPr>
                <a:grpSpLocks/>
              </p:cNvGrpSpPr>
              <p:nvPr/>
            </p:nvGrpSpPr>
            <p:grpSpPr bwMode="auto">
              <a:xfrm>
                <a:off x="5052" y="2904"/>
                <a:ext cx="317" cy="28"/>
                <a:chOff x="5052" y="2904"/>
                <a:chExt cx="317" cy="28"/>
              </a:xfrm>
            </p:grpSpPr>
            <p:sp>
              <p:nvSpPr>
                <p:cNvPr id="15409" name="Rectangle 566"/>
                <p:cNvSpPr>
                  <a:spLocks noChangeArrowheads="1"/>
                </p:cNvSpPr>
                <p:nvPr/>
              </p:nvSpPr>
              <p:spPr bwMode="auto">
                <a:xfrm>
                  <a:off x="5052" y="2904"/>
                  <a:ext cx="301" cy="28"/>
                </a:xfrm>
                <a:prstGeom prst="rect">
                  <a:avLst/>
                </a:prstGeom>
                <a:gradFill rotWithShape="0">
                  <a:gsLst>
                    <a:gs pos="0">
                      <a:srgbClr val="000000"/>
                    </a:gs>
                    <a:gs pos="50000">
                      <a:srgbClr val="000000"/>
                    </a:gs>
                    <a:gs pos="100000">
                      <a:srgbClr val="000000"/>
                    </a:gs>
                  </a:gsLst>
                  <a:lin ang="5400000" scaled="1"/>
                </a:gradFill>
                <a:ln w="12700">
                  <a:noFill/>
                  <a:miter lim="800000"/>
                  <a:headEnd/>
                  <a:tailEnd/>
                </a:ln>
              </p:spPr>
              <p:txBody>
                <a:bodyPr wrap="none" anchor="ctr"/>
                <a:lstStyle/>
                <a:p>
                  <a:endParaRPr lang="en-US" dirty="0"/>
                </a:p>
              </p:txBody>
            </p:sp>
            <p:sp>
              <p:nvSpPr>
                <p:cNvPr id="15410" name="Rectangle 567"/>
                <p:cNvSpPr>
                  <a:spLocks noChangeArrowheads="1"/>
                </p:cNvSpPr>
                <p:nvPr/>
              </p:nvSpPr>
              <p:spPr bwMode="auto">
                <a:xfrm>
                  <a:off x="5052" y="2904"/>
                  <a:ext cx="15"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sp>
              <p:nvSpPr>
                <p:cNvPr id="15411" name="Rectangle 568"/>
                <p:cNvSpPr>
                  <a:spLocks noChangeArrowheads="1"/>
                </p:cNvSpPr>
                <p:nvPr/>
              </p:nvSpPr>
              <p:spPr bwMode="auto">
                <a:xfrm>
                  <a:off x="5353" y="2904"/>
                  <a:ext cx="16" cy="28"/>
                </a:xfrm>
                <a:prstGeom prst="rect">
                  <a:avLst/>
                </a:prstGeom>
                <a:gradFill rotWithShape="0">
                  <a:gsLst>
                    <a:gs pos="0">
                      <a:srgbClr val="232323"/>
                    </a:gs>
                    <a:gs pos="50000">
                      <a:srgbClr val="919191"/>
                    </a:gs>
                    <a:gs pos="100000">
                      <a:srgbClr val="232323"/>
                    </a:gs>
                  </a:gsLst>
                  <a:lin ang="5400000" scaled="1"/>
                </a:gradFill>
                <a:ln w="12700">
                  <a:noFill/>
                  <a:miter lim="800000"/>
                  <a:headEnd/>
                  <a:tailEnd/>
                </a:ln>
              </p:spPr>
              <p:txBody>
                <a:bodyPr wrap="none" anchor="ctr"/>
                <a:lstStyle/>
                <a:p>
                  <a:endParaRPr lang="en-US" dirty="0"/>
                </a:p>
              </p:txBody>
            </p:sp>
          </p:grpSp>
          <p:grpSp>
            <p:nvGrpSpPr>
              <p:cNvPr id="552" name="Group 569"/>
              <p:cNvGrpSpPr>
                <a:grpSpLocks/>
              </p:cNvGrpSpPr>
              <p:nvPr/>
            </p:nvGrpSpPr>
            <p:grpSpPr bwMode="auto">
              <a:xfrm>
                <a:off x="5052" y="2847"/>
                <a:ext cx="319" cy="30"/>
                <a:chOff x="5052" y="2847"/>
                <a:chExt cx="319" cy="30"/>
              </a:xfrm>
            </p:grpSpPr>
            <p:sp>
              <p:nvSpPr>
                <p:cNvPr id="15406" name="Rectangle 570"/>
                <p:cNvSpPr>
                  <a:spLocks noChangeArrowheads="1"/>
                </p:cNvSpPr>
                <p:nvPr/>
              </p:nvSpPr>
              <p:spPr bwMode="auto">
                <a:xfrm>
                  <a:off x="5053" y="2847"/>
                  <a:ext cx="302" cy="29"/>
                </a:xfrm>
                <a:prstGeom prst="rect">
                  <a:avLst/>
                </a:prstGeom>
                <a:gradFill rotWithShape="0">
                  <a:gsLst>
                    <a:gs pos="0">
                      <a:srgbClr val="B2B2B2"/>
                    </a:gs>
                    <a:gs pos="50000">
                      <a:srgbClr val="FFFFFF"/>
                    </a:gs>
                    <a:gs pos="100000">
                      <a:srgbClr val="B2B2B2"/>
                    </a:gs>
                  </a:gsLst>
                  <a:lin ang="5400000" scaled="1"/>
                </a:gradFill>
                <a:ln w="12700">
                  <a:noFill/>
                  <a:miter lim="800000"/>
                  <a:headEnd/>
                  <a:tailEnd/>
                </a:ln>
              </p:spPr>
              <p:txBody>
                <a:bodyPr wrap="none" anchor="ctr"/>
                <a:lstStyle/>
                <a:p>
                  <a:endParaRPr lang="en-US" dirty="0"/>
                </a:p>
              </p:txBody>
            </p:sp>
            <p:sp>
              <p:nvSpPr>
                <p:cNvPr id="15407" name="Rectangle 571"/>
                <p:cNvSpPr>
                  <a:spLocks noChangeArrowheads="1"/>
                </p:cNvSpPr>
                <p:nvPr/>
              </p:nvSpPr>
              <p:spPr bwMode="auto">
                <a:xfrm>
                  <a:off x="5052" y="2847"/>
                  <a:ext cx="16" cy="30"/>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sp>
              <p:nvSpPr>
                <p:cNvPr id="15408" name="Rectangle 572"/>
                <p:cNvSpPr>
                  <a:spLocks noChangeArrowheads="1"/>
                </p:cNvSpPr>
                <p:nvPr/>
              </p:nvSpPr>
              <p:spPr bwMode="auto">
                <a:xfrm>
                  <a:off x="5355" y="2847"/>
                  <a:ext cx="16" cy="30"/>
                </a:xfrm>
                <a:prstGeom prst="rect">
                  <a:avLst/>
                </a:prstGeom>
                <a:gradFill rotWithShape="0">
                  <a:gsLst>
                    <a:gs pos="0">
                      <a:srgbClr val="232323"/>
                    </a:gs>
                    <a:gs pos="50000">
                      <a:srgbClr val="4F4F4F"/>
                    </a:gs>
                    <a:gs pos="100000">
                      <a:srgbClr val="232323"/>
                    </a:gs>
                  </a:gsLst>
                  <a:lin ang="5400000" scaled="1"/>
                </a:gradFill>
                <a:ln w="12700">
                  <a:noFill/>
                  <a:miter lim="800000"/>
                  <a:headEnd/>
                  <a:tailEnd/>
                </a:ln>
              </p:spPr>
              <p:txBody>
                <a:bodyPr wrap="none" anchor="ctr"/>
                <a:lstStyle/>
                <a:p>
                  <a:endParaRPr lang="en-US" dirty="0"/>
                </a:p>
              </p:txBody>
            </p:sp>
          </p:grpSp>
        </p:grpSp>
      </p:grpSp>
      <p:sp>
        <p:nvSpPr>
          <p:cNvPr id="15369" name="Text Box 573"/>
          <p:cNvSpPr txBox="1">
            <a:spLocks noChangeArrowheads="1"/>
          </p:cNvSpPr>
          <p:nvPr/>
        </p:nvSpPr>
        <p:spPr bwMode="auto">
          <a:xfrm>
            <a:off x="6334652" y="3833953"/>
            <a:ext cx="2321148" cy="249299"/>
          </a:xfrm>
          <a:prstGeom prst="rect">
            <a:avLst/>
          </a:prstGeom>
          <a:noFill/>
          <a:ln w="9525" algn="ctr">
            <a:noFill/>
            <a:miter lim="800000"/>
            <a:headEnd/>
            <a:tailEnd/>
          </a:ln>
        </p:spPr>
        <p:txBody>
          <a:bodyPr wrap="none" lIns="0" tIns="0" rIns="0" bIns="0">
            <a:spAutoFit/>
          </a:bodyPr>
          <a:lstStyle/>
          <a:p>
            <a:pPr marL="742950" indent="-285750">
              <a:lnSpc>
                <a:spcPct val="90000"/>
              </a:lnSpc>
              <a:spcBef>
                <a:spcPct val="30000"/>
              </a:spcBef>
              <a:buClr>
                <a:srgbClr val="808080"/>
              </a:buClr>
              <a:buSzPct val="70000"/>
              <a:buFont typeface="Wingdings" pitchFamily="2" charset="2"/>
              <a:buNone/>
            </a:pPr>
            <a:r>
              <a:rPr lang="en-US" b="0" dirty="0"/>
              <a:t>Alternating </a:t>
            </a:r>
            <a:r>
              <a:rPr lang="en-US" b="0" dirty="0" smtClean="0"/>
              <a:t>Lamps</a:t>
            </a:r>
            <a:endParaRPr lang="en-US" b="0" dirty="0"/>
          </a:p>
        </p:txBody>
      </p:sp>
    </p:spTree>
    <p:extLst>
      <p:ext uri="{BB962C8B-B14F-4D97-AF65-F5344CB8AC3E}">
        <p14:creationId xmlns:p14="http://schemas.microsoft.com/office/powerpoint/2010/main" val="33142536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4" descr="Corridor Lighting 111"/>
          <p:cNvPicPr>
            <a:picLocks noGrp="1" noChangeAspect="1" noChangeArrowheads="1"/>
          </p:cNvPicPr>
          <p:nvPr>
            <p:ph sz="half" idx="1"/>
          </p:nvPr>
        </p:nvPicPr>
        <p:blipFill>
          <a:blip r:embed="rId3" cstate="print"/>
          <a:stretch>
            <a:fillRect/>
          </a:stretch>
        </p:blipFill>
        <p:spPr>
          <a:xfrm>
            <a:off x="124410" y="1692556"/>
            <a:ext cx="3808476" cy="2537460"/>
          </a:xfrm>
          <a:prstGeom prst="rect">
            <a:avLst/>
          </a:prstGeom>
          <a:ln>
            <a:noFill/>
          </a:ln>
          <a:effectLst>
            <a:outerShdw blurRad="292100" dist="139700" dir="2700000" algn="tl" rotWithShape="0">
              <a:srgbClr val="333333">
                <a:alpha val="65000"/>
              </a:srgbClr>
            </a:outerShdw>
          </a:effectLst>
        </p:spPr>
      </p:pic>
      <p:sp>
        <p:nvSpPr>
          <p:cNvPr id="16388" name="Rectangle 3"/>
          <p:cNvSpPr>
            <a:spLocks noGrp="1" noChangeArrowheads="1"/>
          </p:cNvSpPr>
          <p:nvPr>
            <p:ph sz="half" idx="2"/>
          </p:nvPr>
        </p:nvSpPr>
        <p:spPr>
          <a:xfrm>
            <a:off x="4237149" y="1590675"/>
            <a:ext cx="4906851" cy="4876800"/>
          </a:xfrm>
        </p:spPr>
        <p:txBody>
          <a:bodyPr/>
          <a:lstStyle/>
          <a:p>
            <a:pPr marL="0" indent="0">
              <a:spcBef>
                <a:spcPct val="35000"/>
              </a:spcBef>
              <a:buNone/>
            </a:pPr>
            <a:r>
              <a:rPr lang="en-US" dirty="0" smtClean="0">
                <a:ea typeface="ＭＳ Ｐゴシック" pitchFamily="28" charset="-128"/>
              </a:rPr>
              <a:t>Light Reduction Control </a:t>
            </a:r>
            <a:r>
              <a:rPr lang="en-US" b="1" dirty="0" smtClean="0">
                <a:ea typeface="ＭＳ Ｐゴシック" pitchFamily="28" charset="-128"/>
              </a:rPr>
              <a:t>Not</a:t>
            </a:r>
            <a:r>
              <a:rPr lang="en-US" dirty="0" smtClean="0">
                <a:ea typeface="ＭＳ Ｐゴシック" pitchFamily="28" charset="-128"/>
              </a:rPr>
              <a:t> required in daylight zones with daylight responsive controls complying with C405.2.3 </a:t>
            </a:r>
            <a:endParaRPr lang="en-US" baseline="30000" dirty="0" smtClean="0">
              <a:ea typeface="ＭＳ Ｐゴシック" pitchFamily="28" charset="-128"/>
            </a:endParaRPr>
          </a:p>
        </p:txBody>
      </p:sp>
      <p:sp>
        <p:nvSpPr>
          <p:cNvPr id="16387" name="Rectangle 2"/>
          <p:cNvSpPr>
            <a:spLocks noGrp="1" noChangeArrowheads="1"/>
          </p:cNvSpPr>
          <p:nvPr>
            <p:ph type="title"/>
          </p:nvPr>
        </p:nvSpPr>
        <p:spPr>
          <a:xfrm>
            <a:off x="298697" y="0"/>
            <a:ext cx="5582150" cy="921004"/>
          </a:xfrm>
        </p:spPr>
        <p:txBody>
          <a:bodyPr>
            <a:noAutofit/>
          </a:bodyPr>
          <a:lstStyle/>
          <a:p>
            <a:pPr>
              <a:lnSpc>
                <a:spcPct val="80000"/>
              </a:lnSpc>
            </a:pPr>
            <a:r>
              <a:rPr lang="en-US" sz="2400" b="1" dirty="0" smtClean="0">
                <a:ea typeface="ＭＳ Ｐゴシック" pitchFamily="28" charset="-128"/>
              </a:rPr>
              <a:t>Light-reduction Controls</a:t>
            </a:r>
            <a:r>
              <a:rPr lang="en-US" sz="2400" dirty="0" smtClean="0">
                <a:ea typeface="ＭＳ Ｐゴシック" pitchFamily="28" charset="-128"/>
              </a:rPr>
              <a:t/>
            </a:r>
            <a:br>
              <a:rPr lang="en-US" sz="2400" dirty="0" smtClean="0">
                <a:ea typeface="ＭＳ Ｐゴシック" pitchFamily="28" charset="-128"/>
              </a:rPr>
            </a:br>
            <a:r>
              <a:rPr lang="en-US" sz="2000" b="1" i="1" dirty="0" smtClean="0">
                <a:ea typeface="ＭＳ Ｐゴシック" pitchFamily="28" charset="-128"/>
              </a:rPr>
              <a:t>Section C405.2.2.2 - Exemption</a:t>
            </a:r>
          </a:p>
        </p:txBody>
      </p:sp>
    </p:spTree>
    <p:extLst>
      <p:ext uri="{BB962C8B-B14F-4D97-AF65-F5344CB8AC3E}">
        <p14:creationId xmlns:p14="http://schemas.microsoft.com/office/powerpoint/2010/main" val="9325172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39906"/>
            <a:ext cx="8229600" cy="5427569"/>
          </a:xfrm>
        </p:spPr>
        <p:txBody>
          <a:bodyPr/>
          <a:lstStyle/>
          <a:p>
            <a:r>
              <a:rPr lang="en-US" dirty="0" smtClean="0"/>
              <a:t>Definition:  A device or system that provides automatic control of electric light levels based on the amount of daylight in a space</a:t>
            </a:r>
          </a:p>
          <a:p>
            <a:r>
              <a:rPr lang="en-US" dirty="0" smtClean="0"/>
              <a:t>Required to control lighting in spaces with </a:t>
            </a:r>
            <a:r>
              <a:rPr lang="en-US" u="sng" dirty="0" smtClean="0"/>
              <a:t>&lt;</a:t>
            </a:r>
            <a:r>
              <a:rPr lang="en-US" dirty="0" smtClean="0"/>
              <a:t> 150 watts of general lighting:</a:t>
            </a:r>
          </a:p>
          <a:p>
            <a:pPr lvl="1"/>
            <a:r>
              <a:rPr lang="en-US" dirty="0" err="1" smtClean="0">
                <a:solidFill>
                  <a:srgbClr val="FF0000"/>
                </a:solidFill>
              </a:rPr>
              <a:t>Sidelit</a:t>
            </a:r>
            <a:r>
              <a:rPr lang="en-US" dirty="0" smtClean="0">
                <a:solidFill>
                  <a:srgbClr val="FF0000"/>
                </a:solidFill>
              </a:rPr>
              <a:t> </a:t>
            </a:r>
            <a:r>
              <a:rPr lang="en-US" dirty="0" smtClean="0"/>
              <a:t>zones</a:t>
            </a:r>
          </a:p>
          <a:p>
            <a:pPr lvl="1"/>
            <a:r>
              <a:rPr lang="en-US" dirty="0" err="1" smtClean="0">
                <a:solidFill>
                  <a:srgbClr val="FF0000"/>
                </a:solidFill>
              </a:rPr>
              <a:t>Toplit</a:t>
            </a:r>
            <a:r>
              <a:rPr lang="en-US" dirty="0" smtClean="0">
                <a:solidFill>
                  <a:srgbClr val="FF0000"/>
                </a:solidFill>
              </a:rPr>
              <a:t> </a:t>
            </a:r>
            <a:r>
              <a:rPr lang="en-US" dirty="0" smtClean="0"/>
              <a:t>zones</a:t>
            </a:r>
          </a:p>
          <a:p>
            <a:pPr lvl="1"/>
            <a:endParaRPr lang="en-US" dirty="0"/>
          </a:p>
          <a:p>
            <a:r>
              <a:rPr lang="en-US" b="1" u="sng" dirty="0" smtClean="0"/>
              <a:t>Exceptions</a:t>
            </a:r>
            <a:r>
              <a:rPr lang="en-US" dirty="0" smtClean="0"/>
              <a:t>:</a:t>
            </a:r>
          </a:p>
          <a:p>
            <a:pPr lvl="1"/>
            <a:r>
              <a:rPr lang="en-US" dirty="0" smtClean="0"/>
              <a:t>Health care facilities where patient care is directly provided</a:t>
            </a:r>
          </a:p>
          <a:p>
            <a:pPr lvl="1"/>
            <a:r>
              <a:rPr lang="en-US" dirty="0" smtClean="0"/>
              <a:t>Lighting required for specific application control per C405.2.4</a:t>
            </a:r>
          </a:p>
          <a:p>
            <a:pPr lvl="1"/>
            <a:r>
              <a:rPr lang="en-US" dirty="0" smtClean="0"/>
              <a:t>Sidelight daylight zones on 1</a:t>
            </a:r>
            <a:r>
              <a:rPr lang="en-US" baseline="30000" dirty="0" smtClean="0"/>
              <a:t>st</a:t>
            </a:r>
            <a:r>
              <a:rPr lang="en-US" dirty="0" smtClean="0"/>
              <a:t> floor above grade in Group A-2 and Group M occupancies</a:t>
            </a:r>
          </a:p>
          <a:p>
            <a:pPr lvl="1"/>
            <a:endParaRPr lang="en-US" dirty="0"/>
          </a:p>
          <a:p>
            <a:pPr lvl="1"/>
            <a:endParaRPr lang="en-US" dirty="0" smtClean="0"/>
          </a:p>
          <a:p>
            <a:pPr lvl="1"/>
            <a:endParaRPr lang="en-US" dirty="0"/>
          </a:p>
        </p:txBody>
      </p:sp>
      <p:sp>
        <p:nvSpPr>
          <p:cNvPr id="3" name="Title 2"/>
          <p:cNvSpPr>
            <a:spLocks noGrp="1"/>
          </p:cNvSpPr>
          <p:nvPr>
            <p:ph type="title"/>
          </p:nvPr>
        </p:nvSpPr>
        <p:spPr/>
        <p:txBody>
          <a:bodyPr>
            <a:normAutofit/>
          </a:bodyPr>
          <a:lstStyle/>
          <a:p>
            <a:r>
              <a:rPr lang="en-US" sz="2400" b="1" dirty="0" smtClean="0">
                <a:ea typeface="ＭＳ Ｐゴシック" pitchFamily="28" charset="-128"/>
              </a:rPr>
              <a:t>Daylight-responsive Controls </a:t>
            </a:r>
            <a:r>
              <a:rPr lang="en-US" sz="2400" dirty="0">
                <a:ea typeface="ＭＳ Ｐゴシック" pitchFamily="28" charset="-128"/>
              </a:rPr>
              <a:t/>
            </a:r>
            <a:br>
              <a:rPr lang="en-US" sz="2400" dirty="0">
                <a:ea typeface="ＭＳ Ｐゴシック" pitchFamily="28" charset="-128"/>
              </a:rPr>
            </a:br>
            <a:r>
              <a:rPr lang="en-US" sz="2000" b="1" i="1" dirty="0" smtClean="0">
                <a:ea typeface="ＭＳ Ｐゴシック" pitchFamily="28" charset="-128"/>
              </a:rPr>
              <a:t>Section C405.2.3</a:t>
            </a:r>
            <a:endParaRPr lang="en-US" sz="2000" b="1" i="1" dirty="0"/>
          </a:p>
        </p:txBody>
      </p:sp>
    </p:spTree>
    <p:extLst>
      <p:ext uri="{BB962C8B-B14F-4D97-AF65-F5344CB8AC3E}">
        <p14:creationId xmlns:p14="http://schemas.microsoft.com/office/powerpoint/2010/main" val="36781736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93694"/>
            <a:ext cx="8229600" cy="5373781"/>
          </a:xfrm>
        </p:spPr>
        <p:txBody>
          <a:bodyPr/>
          <a:lstStyle/>
          <a:p>
            <a:r>
              <a:rPr lang="en-US" dirty="0" err="1" smtClean="0">
                <a:solidFill>
                  <a:srgbClr val="FF0000"/>
                </a:solidFill>
              </a:rPr>
              <a:t>Toplit</a:t>
            </a:r>
            <a:r>
              <a:rPr lang="en-US" dirty="0" smtClean="0">
                <a:solidFill>
                  <a:srgbClr val="FF0000"/>
                </a:solidFill>
              </a:rPr>
              <a:t> </a:t>
            </a:r>
            <a:r>
              <a:rPr lang="en-US" dirty="0" smtClean="0"/>
              <a:t>zones shall be controlled independently of lights in </a:t>
            </a:r>
            <a:r>
              <a:rPr lang="en-US" dirty="0" err="1" smtClean="0">
                <a:solidFill>
                  <a:srgbClr val="FF0000"/>
                </a:solidFill>
              </a:rPr>
              <a:t>sidelit</a:t>
            </a:r>
            <a:r>
              <a:rPr lang="en-US" dirty="0" smtClean="0"/>
              <a:t> zones </a:t>
            </a:r>
          </a:p>
          <a:p>
            <a:r>
              <a:rPr lang="en-US" dirty="0" smtClean="0"/>
              <a:t>Controls shall be configured so that they can be calibrated from within the space by authorized personnel</a:t>
            </a:r>
          </a:p>
          <a:p>
            <a:r>
              <a:rPr lang="en-US" dirty="0" smtClean="0"/>
              <a:t>Calibration mechanisms shall be </a:t>
            </a:r>
            <a:r>
              <a:rPr lang="en-US" dirty="0" smtClean="0">
                <a:solidFill>
                  <a:srgbClr val="FF0000"/>
                </a:solidFill>
              </a:rPr>
              <a:t>in a location with ready access</a:t>
            </a:r>
          </a:p>
          <a:p>
            <a:r>
              <a:rPr lang="en-US" dirty="0" smtClean="0"/>
              <a:t>In offices, classrooms, laboratories, and library reading rooms, controls shall dim lights continuously from full light output to </a:t>
            </a:r>
            <a:r>
              <a:rPr lang="en-US" u="sng" dirty="0" smtClean="0"/>
              <a:t>&lt;</a:t>
            </a:r>
            <a:r>
              <a:rPr lang="en-US" dirty="0" smtClean="0"/>
              <a:t>15%</a:t>
            </a:r>
          </a:p>
          <a:p>
            <a:endParaRPr lang="en-US" dirty="0"/>
          </a:p>
        </p:txBody>
      </p:sp>
      <p:sp>
        <p:nvSpPr>
          <p:cNvPr id="3" name="Title 2"/>
          <p:cNvSpPr>
            <a:spLocks noGrp="1"/>
          </p:cNvSpPr>
          <p:nvPr>
            <p:ph type="title"/>
          </p:nvPr>
        </p:nvSpPr>
        <p:spPr>
          <a:xfrm>
            <a:off x="157163" y="0"/>
            <a:ext cx="5938837" cy="921004"/>
          </a:xfrm>
        </p:spPr>
        <p:txBody>
          <a:bodyPr>
            <a:normAutofit/>
          </a:bodyPr>
          <a:lstStyle/>
          <a:p>
            <a:r>
              <a:rPr lang="en-US" sz="2400" b="1" dirty="0">
                <a:ea typeface="ＭＳ Ｐゴシック" pitchFamily="28" charset="-128"/>
              </a:rPr>
              <a:t>Daylight-responsive </a:t>
            </a:r>
            <a:r>
              <a:rPr lang="en-US" sz="2400" b="1" dirty="0" smtClean="0">
                <a:ea typeface="ＭＳ Ｐゴシック" pitchFamily="28" charset="-128"/>
              </a:rPr>
              <a:t>Control Functions </a:t>
            </a:r>
            <a:r>
              <a:rPr lang="en-US" sz="2400" dirty="0">
                <a:ea typeface="ＭＳ Ｐゴシック" pitchFamily="28" charset="-128"/>
              </a:rPr>
              <a:t/>
            </a:r>
            <a:br>
              <a:rPr lang="en-US" sz="2400" dirty="0">
                <a:ea typeface="ＭＳ Ｐゴシック" pitchFamily="28" charset="-128"/>
              </a:rPr>
            </a:br>
            <a:r>
              <a:rPr lang="en-US" sz="2000" b="1" i="1" dirty="0" smtClean="0">
                <a:ea typeface="ＭＳ Ｐゴシック" pitchFamily="28" charset="-128"/>
              </a:rPr>
              <a:t>Section C405.2.3.1</a:t>
            </a:r>
            <a:endParaRPr lang="en-US" sz="2000" b="1" i="1" dirty="0"/>
          </a:p>
        </p:txBody>
      </p:sp>
    </p:spTree>
    <p:extLst>
      <p:ext uri="{BB962C8B-B14F-4D97-AF65-F5344CB8AC3E}">
        <p14:creationId xmlns:p14="http://schemas.microsoft.com/office/powerpoint/2010/main" val="27916802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b="1" dirty="0" smtClean="0">
                <a:ea typeface="ＭＳ Ｐゴシック" pitchFamily="-108" charset="-128"/>
              </a:rPr>
              <a:t>Commercial Compliance Options</a:t>
            </a:r>
          </a:p>
        </p:txBody>
      </p:sp>
      <p:grpSp>
        <p:nvGrpSpPr>
          <p:cNvPr id="2" name="Group 53"/>
          <p:cNvGrpSpPr/>
          <p:nvPr/>
        </p:nvGrpSpPr>
        <p:grpSpPr>
          <a:xfrm>
            <a:off x="2693663" y="1209319"/>
            <a:ext cx="3370525" cy="3602826"/>
            <a:chOff x="2693663" y="1209319"/>
            <a:chExt cx="3370525" cy="3633202"/>
          </a:xfrm>
        </p:grpSpPr>
        <p:sp>
          <p:nvSpPr>
            <p:cNvPr id="8" name="TextBox 7"/>
            <p:cNvSpPr txBox="1"/>
            <p:nvPr/>
          </p:nvSpPr>
          <p:spPr>
            <a:xfrm>
              <a:off x="2693663" y="1209319"/>
              <a:ext cx="403761" cy="427512"/>
            </a:xfrm>
            <a:prstGeom prst="rect">
              <a:avLst/>
            </a:prstGeom>
          </p:spPr>
          <p:style>
            <a:lnRef idx="3">
              <a:schemeClr val="lt1"/>
            </a:lnRef>
            <a:fillRef idx="1">
              <a:schemeClr val="accent1"/>
            </a:fillRef>
            <a:effectRef idx="1">
              <a:schemeClr val="accent1"/>
            </a:effectRef>
            <a:fontRef idx="minor">
              <a:schemeClr val="lt1"/>
            </a:fontRef>
          </p:style>
          <p:txBody>
            <a:bodyPr vert="horz" wrap="square" lIns="91440" tIns="45720" rIns="91440" bIns="45720" rtlCol="0">
              <a:normAutofit lnSpcReduction="1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323" b="1" i="0" u="none" strike="noStrike" kern="1200" cap="none" spc="0" normalizeH="0" baseline="0" noProof="0" dirty="0" smtClean="0">
                  <a:ln>
                    <a:noFill/>
                  </a:ln>
                  <a:effectLst/>
                  <a:uLnTx/>
                  <a:uFillTx/>
                  <a:latin typeface="Arial Narrow"/>
                  <a:ea typeface="+mn-ea"/>
                  <a:cs typeface="Arial Narrow"/>
                </a:rPr>
                <a:t> 2</a:t>
              </a:r>
            </a:p>
          </p:txBody>
        </p:sp>
        <p:sp>
          <p:nvSpPr>
            <p:cNvPr id="9" name="TextBox 8"/>
            <p:cNvSpPr txBox="1"/>
            <p:nvPr/>
          </p:nvSpPr>
          <p:spPr>
            <a:xfrm>
              <a:off x="3311177" y="1268696"/>
              <a:ext cx="1723948" cy="393861"/>
            </a:xfrm>
            <a:prstGeom prst="rect">
              <a:avLst/>
            </a:prstGeom>
          </p:spPr>
          <p:txBody>
            <a:bodyPr vert="horz" wrap="squar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600" b="1" i="0" u="none" strike="noStrike" kern="1200" cap="none" spc="0" normalizeH="0" baseline="0" noProof="0" dirty="0" smtClean="0">
                  <a:ln>
                    <a:noFill/>
                  </a:ln>
                  <a:effectLst/>
                  <a:uLnTx/>
                  <a:uFillTx/>
                  <a:latin typeface="Arial Narrow"/>
                  <a:ea typeface="+mn-ea"/>
                  <a:cs typeface="Arial Narrow"/>
                </a:rPr>
                <a:t>C402 - Envelope</a:t>
              </a:r>
            </a:p>
          </p:txBody>
        </p:sp>
        <p:sp>
          <p:nvSpPr>
            <p:cNvPr id="10" name="TextBox 9"/>
            <p:cNvSpPr txBox="1"/>
            <p:nvPr/>
          </p:nvSpPr>
          <p:spPr>
            <a:xfrm>
              <a:off x="3321077" y="1622971"/>
              <a:ext cx="1856552" cy="393861"/>
            </a:xfrm>
            <a:prstGeom prst="rect">
              <a:avLst/>
            </a:prstGeom>
          </p:spPr>
          <p:txBody>
            <a:bodyPr vert="horz" wrap="squar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600" b="1" i="0" u="none" strike="noStrike" kern="1200" cap="none" spc="0" normalizeH="0" baseline="0" noProof="0" dirty="0" smtClean="0">
                  <a:ln>
                    <a:noFill/>
                  </a:ln>
                  <a:effectLst/>
                  <a:uLnTx/>
                  <a:uFillTx/>
                  <a:latin typeface="Arial Narrow"/>
                  <a:ea typeface="+mn-ea"/>
                  <a:cs typeface="Arial Narrow"/>
                </a:rPr>
                <a:t>C403 - Mechanical</a:t>
              </a:r>
            </a:p>
          </p:txBody>
        </p:sp>
        <p:sp>
          <p:nvSpPr>
            <p:cNvPr id="11" name="TextBox 10"/>
            <p:cNvSpPr txBox="1"/>
            <p:nvPr/>
          </p:nvSpPr>
          <p:spPr>
            <a:xfrm>
              <a:off x="3319102" y="1953496"/>
              <a:ext cx="1644771" cy="393861"/>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600" b="1" i="0" u="none" strike="noStrike" kern="1200" cap="none" spc="0" normalizeH="0" baseline="0" noProof="0" dirty="0" smtClean="0">
                  <a:ln>
                    <a:noFill/>
                  </a:ln>
                  <a:effectLst/>
                  <a:uLnTx/>
                  <a:uFillTx/>
                  <a:latin typeface="Arial Narrow"/>
                  <a:ea typeface="+mn-ea"/>
                  <a:cs typeface="Arial Narrow"/>
                </a:rPr>
                <a:t>C404 - SWH</a:t>
              </a:r>
            </a:p>
          </p:txBody>
        </p:sp>
        <p:sp>
          <p:nvSpPr>
            <p:cNvPr id="12" name="TextBox 11"/>
            <p:cNvSpPr txBox="1"/>
            <p:nvPr/>
          </p:nvSpPr>
          <p:spPr>
            <a:xfrm>
              <a:off x="3317127" y="2307771"/>
              <a:ext cx="1644771" cy="393861"/>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600" b="1" i="0" u="none" strike="noStrike" kern="1200" cap="none" spc="0" normalizeH="0" baseline="0" noProof="0" dirty="0" smtClean="0">
                  <a:ln>
                    <a:noFill/>
                  </a:ln>
                  <a:effectLst/>
                  <a:uLnTx/>
                  <a:uFillTx/>
                  <a:latin typeface="Arial Narrow"/>
                  <a:ea typeface="+mn-ea"/>
                  <a:cs typeface="Arial Narrow"/>
                </a:rPr>
                <a:t>C405 - Lighting</a:t>
              </a:r>
            </a:p>
          </p:txBody>
        </p:sp>
        <p:sp>
          <p:nvSpPr>
            <p:cNvPr id="13" name="TextBox 12"/>
            <p:cNvSpPr txBox="1"/>
            <p:nvPr/>
          </p:nvSpPr>
          <p:spPr>
            <a:xfrm>
              <a:off x="3315152" y="2615866"/>
              <a:ext cx="1644771" cy="393861"/>
            </a:xfrm>
            <a:prstGeom prst="rect">
              <a:avLst/>
            </a:prstGeom>
          </p:spPr>
          <p:txBody>
            <a:bodyPr vert="horz" wrap="square" lIns="91440" tIns="45720" rIns="91440" bIns="45720" rtlCol="0">
              <a:noAutofit/>
            </a:bodyPr>
            <a:lstStyle/>
            <a:p>
              <a:pPr marL="0" marR="0" indent="0" algn="ctr" defTabSz="457200" rtl="0" eaLnBrk="1" fontAlgn="auto" latinLnBrk="0" hangingPunct="1">
                <a:lnSpc>
                  <a:spcPct val="100000"/>
                </a:lnSpc>
                <a:spcBef>
                  <a:spcPct val="20000"/>
                </a:spcBef>
                <a:spcAft>
                  <a:spcPts val="0"/>
                </a:spcAft>
                <a:buClrTx/>
                <a:buSzTx/>
                <a:buFont typeface="Arial"/>
                <a:buNone/>
                <a:tabLst/>
              </a:pPr>
              <a:r>
                <a:rPr kumimoji="0" lang="en-US" sz="1600" b="1" i="0" u="none" strike="noStrike" kern="1200" cap="none" spc="0" normalizeH="0" baseline="0" noProof="0" dirty="0" smtClean="0">
                  <a:ln>
                    <a:noFill/>
                  </a:ln>
                  <a:effectLst/>
                  <a:uLnTx/>
                  <a:uFillTx/>
                  <a:latin typeface="Arial Narrow"/>
                  <a:ea typeface="+mn-ea"/>
                  <a:cs typeface="Arial Narrow"/>
                </a:rPr>
                <a:t>AND</a:t>
              </a:r>
            </a:p>
          </p:txBody>
        </p:sp>
        <p:sp>
          <p:nvSpPr>
            <p:cNvPr id="14" name="TextBox 13"/>
            <p:cNvSpPr txBox="1"/>
            <p:nvPr/>
          </p:nvSpPr>
          <p:spPr>
            <a:xfrm>
              <a:off x="3327026" y="2863918"/>
              <a:ext cx="2737162" cy="389934"/>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600" b="1" i="0" u="none" strike="noStrike" kern="1200" cap="none" spc="0" normalizeH="0" baseline="0" noProof="0" dirty="0" smtClean="0">
                  <a:ln>
                    <a:noFill/>
                  </a:ln>
                  <a:effectLst/>
                  <a:uLnTx/>
                  <a:uFillTx/>
                  <a:latin typeface="Arial Narrow"/>
                  <a:ea typeface="+mn-ea"/>
                  <a:cs typeface="Arial Narrow"/>
                </a:rPr>
                <a:t>Pick</a:t>
              </a:r>
              <a:r>
                <a:rPr kumimoji="0" lang="en-US" sz="1600" b="1" i="0" u="none" strike="noStrike" kern="1200" cap="none" spc="0" normalizeH="0" noProof="0" dirty="0" smtClean="0">
                  <a:ln>
                    <a:noFill/>
                  </a:ln>
                  <a:effectLst/>
                  <a:uLnTx/>
                  <a:uFillTx/>
                  <a:latin typeface="Arial Narrow"/>
                  <a:ea typeface="+mn-ea"/>
                  <a:cs typeface="Arial Narrow"/>
                </a:rPr>
                <a:t> At Least One  C406:</a:t>
              </a:r>
              <a:endParaRPr kumimoji="0" lang="en-US" sz="1600" b="1" i="0" u="none" strike="noStrike" kern="1200" cap="none" spc="0" normalizeH="0" baseline="0" noProof="0" dirty="0" smtClean="0">
                <a:ln>
                  <a:noFill/>
                </a:ln>
                <a:effectLst/>
                <a:uLnTx/>
                <a:uFillTx/>
                <a:latin typeface="Arial Narrow"/>
                <a:ea typeface="+mn-ea"/>
                <a:cs typeface="Arial Narrow"/>
              </a:endParaRPr>
            </a:p>
          </p:txBody>
        </p:sp>
        <p:graphicFrame>
          <p:nvGraphicFramePr>
            <p:cNvPr id="21" name="Diagram 20"/>
            <p:cNvGraphicFramePr/>
            <p:nvPr/>
          </p:nvGraphicFramePr>
          <p:xfrm>
            <a:off x="3528902" y="3398296"/>
            <a:ext cx="2337490" cy="3938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2" name="Diagram 21"/>
            <p:cNvGraphicFramePr/>
            <p:nvPr>
              <p:extLst>
                <p:ext uri="{D42A27DB-BD31-4B8C-83A1-F6EECF244321}">
                  <p14:modId xmlns:p14="http://schemas.microsoft.com/office/powerpoint/2010/main" val="3850838162"/>
                </p:ext>
              </p:extLst>
            </p:nvPr>
          </p:nvGraphicFramePr>
          <p:xfrm>
            <a:off x="3524952" y="3923478"/>
            <a:ext cx="2337490" cy="3938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3" name="Diagram 22"/>
            <p:cNvGraphicFramePr/>
            <p:nvPr>
              <p:extLst>
                <p:ext uri="{D42A27DB-BD31-4B8C-83A1-F6EECF244321}">
                  <p14:modId xmlns:p14="http://schemas.microsoft.com/office/powerpoint/2010/main" val="4057255925"/>
                </p:ext>
              </p:extLst>
            </p:nvPr>
          </p:nvGraphicFramePr>
          <p:xfrm>
            <a:off x="3504510" y="4448660"/>
            <a:ext cx="2337490" cy="39386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43" name="Oval 42"/>
            <p:cNvSpPr/>
            <p:nvPr/>
          </p:nvSpPr>
          <p:spPr>
            <a:xfrm>
              <a:off x="3188531" y="1324081"/>
              <a:ext cx="142504" cy="154379"/>
            </a:xfrm>
            <a:prstGeom prst="ellipse">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Oval 43"/>
            <p:cNvSpPr/>
            <p:nvPr/>
          </p:nvSpPr>
          <p:spPr>
            <a:xfrm>
              <a:off x="3198431" y="1702106"/>
              <a:ext cx="142504" cy="154379"/>
            </a:xfrm>
            <a:prstGeom prst="ellipse">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Oval 44"/>
            <p:cNvSpPr/>
            <p:nvPr/>
          </p:nvSpPr>
          <p:spPr>
            <a:xfrm>
              <a:off x="3198431" y="2070231"/>
              <a:ext cx="142504" cy="154379"/>
            </a:xfrm>
            <a:prstGeom prst="ellipse">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Oval 45"/>
            <p:cNvSpPr/>
            <p:nvPr/>
          </p:nvSpPr>
          <p:spPr>
            <a:xfrm>
              <a:off x="3198431" y="2426481"/>
              <a:ext cx="142504" cy="154379"/>
            </a:xfrm>
            <a:prstGeom prst="ellipse">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Oval 46"/>
            <p:cNvSpPr/>
            <p:nvPr/>
          </p:nvSpPr>
          <p:spPr>
            <a:xfrm>
              <a:off x="3198431" y="2984602"/>
              <a:ext cx="142504" cy="154379"/>
            </a:xfrm>
            <a:prstGeom prst="ellipse">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 name="Group 51"/>
          <p:cNvGrpSpPr/>
          <p:nvPr/>
        </p:nvGrpSpPr>
        <p:grpSpPr>
          <a:xfrm>
            <a:off x="142513" y="1199419"/>
            <a:ext cx="1852547" cy="439387"/>
            <a:chOff x="463138" y="1199419"/>
            <a:chExt cx="1852547" cy="439387"/>
          </a:xfrm>
        </p:grpSpPr>
        <p:sp>
          <p:nvSpPr>
            <p:cNvPr id="5" name="TextBox 4"/>
            <p:cNvSpPr txBox="1"/>
            <p:nvPr/>
          </p:nvSpPr>
          <p:spPr>
            <a:xfrm>
              <a:off x="463138" y="1199419"/>
              <a:ext cx="403761" cy="427512"/>
            </a:xfrm>
            <a:prstGeom prst="rect">
              <a:avLst/>
            </a:prstGeom>
          </p:spPr>
          <p:style>
            <a:lnRef idx="3">
              <a:schemeClr val="lt1"/>
            </a:lnRef>
            <a:fillRef idx="1">
              <a:schemeClr val="accent6"/>
            </a:fillRef>
            <a:effectRef idx="1">
              <a:schemeClr val="accent6"/>
            </a:effectRef>
            <a:fontRef idx="minor">
              <a:schemeClr val="lt1"/>
            </a:fontRef>
          </p:style>
          <p:txBody>
            <a:bodyPr vert="horz" wrap="square" lIns="91440" tIns="45720" rIns="91440" bIns="45720" rtlCol="0">
              <a:normAutofit lnSpcReduction="1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323" b="1" i="0" u="none" strike="noStrike" kern="1200" cap="none" spc="0" normalizeH="0" baseline="0" noProof="0" dirty="0" smtClean="0">
                  <a:ln>
                    <a:noFill/>
                  </a:ln>
                  <a:effectLst/>
                  <a:uLnTx/>
                  <a:uFillTx/>
                  <a:latin typeface="Arial Narrow"/>
                  <a:ea typeface="+mn-ea"/>
                  <a:cs typeface="Arial Narrow"/>
                </a:rPr>
                <a:t> 1</a:t>
              </a:r>
            </a:p>
          </p:txBody>
        </p:sp>
        <p:sp>
          <p:nvSpPr>
            <p:cNvPr id="7" name="TextBox 6"/>
            <p:cNvSpPr txBox="1"/>
            <p:nvPr/>
          </p:nvSpPr>
          <p:spPr>
            <a:xfrm>
              <a:off x="1104402" y="1270671"/>
              <a:ext cx="1211283" cy="368135"/>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800" b="1" i="0" u="none" strike="noStrike" kern="1200" cap="none" spc="0" normalizeH="0" baseline="0" noProof="0" dirty="0" smtClean="0">
                  <a:ln>
                    <a:noFill/>
                  </a:ln>
                  <a:effectLst/>
                  <a:uLnTx/>
                  <a:uFillTx/>
                  <a:latin typeface="Arial Narrow"/>
                  <a:ea typeface="+mn-ea"/>
                  <a:cs typeface="Arial Narrow"/>
                </a:rPr>
                <a:t>ASHRAE 90.1-2016</a:t>
              </a:r>
            </a:p>
          </p:txBody>
        </p:sp>
        <p:sp>
          <p:nvSpPr>
            <p:cNvPr id="48" name="Oval 47"/>
            <p:cNvSpPr/>
            <p:nvPr/>
          </p:nvSpPr>
          <p:spPr>
            <a:xfrm>
              <a:off x="977741" y="1369602"/>
              <a:ext cx="142504" cy="154379"/>
            </a:xfrm>
            <a:prstGeom prst="ellips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6" name="Group 54"/>
          <p:cNvGrpSpPr/>
          <p:nvPr/>
        </p:nvGrpSpPr>
        <p:grpSpPr>
          <a:xfrm>
            <a:off x="6064188" y="1219219"/>
            <a:ext cx="2901687" cy="4599652"/>
            <a:chOff x="6064188" y="1219219"/>
            <a:chExt cx="2901687" cy="4599652"/>
          </a:xfrm>
        </p:grpSpPr>
        <p:sp>
          <p:nvSpPr>
            <p:cNvPr id="26" name="TextBox 25"/>
            <p:cNvSpPr txBox="1"/>
            <p:nvPr/>
          </p:nvSpPr>
          <p:spPr>
            <a:xfrm>
              <a:off x="6064188" y="1219219"/>
              <a:ext cx="403761" cy="427512"/>
            </a:xfrm>
            <a:prstGeom prst="rect">
              <a:avLst/>
            </a:prstGeom>
          </p:spPr>
          <p:style>
            <a:lnRef idx="3">
              <a:schemeClr val="lt1"/>
            </a:lnRef>
            <a:fillRef idx="1">
              <a:schemeClr val="accent2"/>
            </a:fillRef>
            <a:effectRef idx="1">
              <a:schemeClr val="accent2"/>
            </a:effectRef>
            <a:fontRef idx="minor">
              <a:schemeClr val="lt1"/>
            </a:fontRef>
          </p:style>
          <p:txBody>
            <a:bodyPr vert="horz" wrap="square" lIns="91440" tIns="45720" rIns="91440" bIns="45720" rtlCol="0">
              <a:normAutofit lnSpcReduction="1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323" b="1" i="0" u="none" strike="noStrike" kern="1200" cap="none" spc="0" normalizeH="0" baseline="0" noProof="0" dirty="0" smtClean="0">
                  <a:ln>
                    <a:noFill/>
                  </a:ln>
                  <a:effectLst/>
                  <a:uLnTx/>
                  <a:uFillTx/>
                  <a:latin typeface="Arial Narrow"/>
                  <a:ea typeface="+mn-ea"/>
                  <a:cs typeface="Arial Narrow"/>
                </a:rPr>
                <a:t> 3</a:t>
              </a:r>
            </a:p>
          </p:txBody>
        </p:sp>
        <p:sp>
          <p:nvSpPr>
            <p:cNvPr id="27" name="TextBox 26"/>
            <p:cNvSpPr txBox="1"/>
            <p:nvPr/>
          </p:nvSpPr>
          <p:spPr>
            <a:xfrm>
              <a:off x="6693577" y="1266721"/>
              <a:ext cx="2082292" cy="393861"/>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800" b="1" i="0" u="none" strike="noStrike" kern="1200" cap="none" spc="0" normalizeH="0" baseline="0" noProof="0" dirty="0" smtClean="0">
                  <a:ln>
                    <a:noFill/>
                  </a:ln>
                  <a:effectLst/>
                  <a:uLnTx/>
                  <a:uFillTx/>
                  <a:latin typeface="Arial Narrow"/>
                  <a:ea typeface="+mn-ea"/>
                  <a:cs typeface="Arial Narrow"/>
                </a:rPr>
                <a:t>C407 – Total Building Performance</a:t>
              </a:r>
            </a:p>
          </p:txBody>
        </p:sp>
        <p:sp>
          <p:nvSpPr>
            <p:cNvPr id="28" name="TextBox 27"/>
            <p:cNvSpPr txBox="1"/>
            <p:nvPr/>
          </p:nvSpPr>
          <p:spPr>
            <a:xfrm>
              <a:off x="6691601" y="1870371"/>
              <a:ext cx="2274274" cy="393861"/>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800" b="1" i="0" u="none" strike="noStrike" kern="1200" cap="none" spc="0" normalizeH="0" baseline="0" noProof="0" dirty="0" smtClean="0">
                  <a:ln>
                    <a:noFill/>
                  </a:ln>
                  <a:effectLst/>
                  <a:uLnTx/>
                  <a:uFillTx/>
                  <a:latin typeface="Arial Narrow"/>
                  <a:ea typeface="+mn-ea"/>
                  <a:cs typeface="Arial Narrow"/>
                </a:rPr>
                <a:t>C402.5 – Air Leakage</a:t>
              </a:r>
            </a:p>
          </p:txBody>
        </p:sp>
        <p:sp>
          <p:nvSpPr>
            <p:cNvPr id="29" name="TextBox 28"/>
            <p:cNvSpPr txBox="1"/>
            <p:nvPr/>
          </p:nvSpPr>
          <p:spPr>
            <a:xfrm>
              <a:off x="6689627" y="2224646"/>
              <a:ext cx="2038741" cy="393861"/>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800" b="1" i="0" u="none" strike="noStrike" kern="1200" cap="none" spc="0" normalizeH="0" baseline="0" noProof="0" dirty="0" smtClean="0">
                  <a:ln>
                    <a:noFill/>
                  </a:ln>
                  <a:effectLst/>
                  <a:uLnTx/>
                  <a:uFillTx/>
                  <a:latin typeface="Arial Narrow"/>
                  <a:ea typeface="+mn-ea"/>
                  <a:cs typeface="Arial Narrow"/>
                </a:rPr>
                <a:t>C403.2 – Provisions</a:t>
              </a:r>
              <a:r>
                <a:rPr kumimoji="0" lang="en-US" sz="1800" b="1" i="0" u="none" strike="noStrike" kern="1200" cap="none" spc="0" normalizeH="0" noProof="0" dirty="0" smtClean="0">
                  <a:ln>
                    <a:noFill/>
                  </a:ln>
                  <a:effectLst/>
                  <a:uLnTx/>
                  <a:uFillTx/>
                  <a:latin typeface="Arial Narrow"/>
                  <a:ea typeface="+mn-ea"/>
                  <a:cs typeface="Arial Narrow"/>
                </a:rPr>
                <a:t> applicable to all mechanical systems</a:t>
              </a:r>
            </a:p>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1800" b="1" i="0" u="none" strike="noStrike" kern="1200" cap="none" spc="0" normalizeH="0" baseline="0" noProof="0" dirty="0" smtClean="0">
                <a:ln>
                  <a:noFill/>
                </a:ln>
                <a:effectLst/>
                <a:uLnTx/>
                <a:uFillTx/>
                <a:latin typeface="Arial Narrow"/>
                <a:ea typeface="+mn-ea"/>
                <a:cs typeface="Arial Narrow"/>
              </a:endParaRPr>
            </a:p>
          </p:txBody>
        </p:sp>
        <p:sp>
          <p:nvSpPr>
            <p:cNvPr id="30" name="TextBox 29"/>
            <p:cNvSpPr txBox="1"/>
            <p:nvPr/>
          </p:nvSpPr>
          <p:spPr>
            <a:xfrm>
              <a:off x="6699527" y="3148960"/>
              <a:ext cx="1644771" cy="393861"/>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800" b="1" i="0" u="none" strike="noStrike" kern="1200" cap="none" spc="0" normalizeH="0" baseline="0" noProof="0" dirty="0" smtClean="0">
                  <a:ln>
                    <a:noFill/>
                  </a:ln>
                  <a:effectLst/>
                  <a:uLnTx/>
                  <a:uFillTx/>
                  <a:latin typeface="Arial Narrow"/>
                  <a:ea typeface="+mn-ea"/>
                  <a:cs typeface="Arial Narrow"/>
                </a:rPr>
                <a:t>C404 - SWH</a:t>
              </a:r>
            </a:p>
          </p:txBody>
        </p:sp>
        <p:sp>
          <p:nvSpPr>
            <p:cNvPr id="31" name="TextBox 30"/>
            <p:cNvSpPr txBox="1"/>
            <p:nvPr/>
          </p:nvSpPr>
          <p:spPr>
            <a:xfrm>
              <a:off x="6709427" y="3491360"/>
              <a:ext cx="2007066" cy="393861"/>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800" b="1" i="0" u="none" strike="noStrike" kern="1200" cap="none" spc="0" normalizeH="0" baseline="0" noProof="0" dirty="0" smtClean="0">
                  <a:ln>
                    <a:noFill/>
                  </a:ln>
                  <a:effectLst/>
                  <a:uLnTx/>
                  <a:uFillTx/>
                  <a:latin typeface="Arial Narrow"/>
                  <a:ea typeface="+mn-ea"/>
                  <a:cs typeface="Arial Narrow"/>
                </a:rPr>
                <a:t>Lighting</a:t>
              </a:r>
              <a:r>
                <a:rPr kumimoji="0" lang="en-US" sz="1800" b="1" i="0" u="none" strike="noStrike" kern="1200" cap="none" spc="0" normalizeH="0" noProof="0" dirty="0" smtClean="0">
                  <a:ln>
                    <a:noFill/>
                  </a:ln>
                  <a:effectLst/>
                  <a:uLnTx/>
                  <a:uFillTx/>
                  <a:latin typeface="Arial Narrow"/>
                  <a:ea typeface="+mn-ea"/>
                  <a:cs typeface="Arial Narrow"/>
                </a:rPr>
                <a:t> Mandatory Sections</a:t>
              </a:r>
              <a:endParaRPr kumimoji="0" lang="en-US" sz="1800" b="1" i="0" u="none" strike="noStrike" kern="1200" cap="none" spc="0" normalizeH="0" baseline="0" noProof="0" dirty="0" smtClean="0">
                <a:ln>
                  <a:noFill/>
                </a:ln>
                <a:effectLst/>
                <a:uLnTx/>
                <a:uFillTx/>
                <a:latin typeface="Arial Narrow"/>
                <a:ea typeface="+mn-ea"/>
                <a:cs typeface="Arial Narrow"/>
              </a:endParaRPr>
            </a:p>
          </p:txBody>
        </p:sp>
        <p:sp>
          <p:nvSpPr>
            <p:cNvPr id="32" name="TextBox 31"/>
            <p:cNvSpPr txBox="1"/>
            <p:nvPr/>
          </p:nvSpPr>
          <p:spPr>
            <a:xfrm>
              <a:off x="7180554" y="4009937"/>
              <a:ext cx="787787" cy="372090"/>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600" b="1" i="0" u="none" strike="noStrike" kern="1200" cap="none" spc="0" normalizeH="0" baseline="0" noProof="0" dirty="0" smtClean="0">
                  <a:ln>
                    <a:noFill/>
                  </a:ln>
                  <a:effectLst/>
                  <a:uLnTx/>
                  <a:uFillTx/>
                  <a:latin typeface="Arial Narrow"/>
                  <a:ea typeface="+mn-ea"/>
                  <a:cs typeface="Arial Narrow"/>
                </a:rPr>
                <a:t>C405.2</a:t>
              </a:r>
            </a:p>
            <a:p>
              <a:pPr marL="0" marR="0" indent="0" algn="l" defTabSz="457200" rtl="0" eaLnBrk="1" fontAlgn="auto" latinLnBrk="0" hangingPunct="1">
                <a:lnSpc>
                  <a:spcPct val="100000"/>
                </a:lnSpc>
                <a:spcBef>
                  <a:spcPct val="20000"/>
                </a:spcBef>
                <a:spcAft>
                  <a:spcPts val="0"/>
                </a:spcAft>
                <a:buClrTx/>
                <a:buSzTx/>
                <a:buFont typeface="Arial"/>
                <a:buNone/>
                <a:tabLst/>
              </a:pPr>
              <a:r>
                <a:rPr lang="en-US" sz="1600" dirty="0" smtClean="0">
                  <a:latin typeface="Arial Narrow"/>
                  <a:ea typeface="+mn-ea"/>
                  <a:cs typeface="Arial Narrow"/>
                </a:rPr>
                <a:t>C405.3</a:t>
              </a:r>
            </a:p>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600" b="1" i="0" u="none" strike="noStrike" kern="1200" cap="none" spc="0" normalizeH="0" baseline="0" noProof="0" dirty="0" smtClean="0">
                  <a:ln>
                    <a:noFill/>
                  </a:ln>
                  <a:effectLst/>
                  <a:uLnTx/>
                  <a:uFillTx/>
                  <a:latin typeface="Arial Narrow"/>
                  <a:ea typeface="+mn-ea"/>
                  <a:cs typeface="Arial Narrow"/>
                </a:rPr>
                <a:t>C405.4</a:t>
              </a:r>
            </a:p>
            <a:p>
              <a:pPr marL="0" marR="0" indent="0" algn="l" defTabSz="457200" rtl="0" eaLnBrk="1" fontAlgn="auto" latinLnBrk="0" hangingPunct="1">
                <a:lnSpc>
                  <a:spcPct val="100000"/>
                </a:lnSpc>
                <a:spcBef>
                  <a:spcPct val="20000"/>
                </a:spcBef>
                <a:spcAft>
                  <a:spcPts val="0"/>
                </a:spcAft>
                <a:buClrTx/>
                <a:buSzTx/>
                <a:buFont typeface="Arial"/>
                <a:buNone/>
                <a:tabLst/>
              </a:pPr>
              <a:r>
                <a:rPr lang="en-US" sz="1600" dirty="0" smtClean="0">
                  <a:latin typeface="Arial Narrow"/>
                  <a:ea typeface="+mn-ea"/>
                  <a:cs typeface="Arial Narrow"/>
                </a:rPr>
                <a:t>C405.6</a:t>
              </a:r>
            </a:p>
          </p:txBody>
        </p:sp>
        <p:sp>
          <p:nvSpPr>
            <p:cNvPr id="37" name="TextBox 36"/>
            <p:cNvSpPr txBox="1"/>
            <p:nvPr/>
          </p:nvSpPr>
          <p:spPr>
            <a:xfrm>
              <a:off x="6707452" y="5425010"/>
              <a:ext cx="2258418" cy="393861"/>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800" b="1" i="0" u="none" strike="noStrike" kern="1200" cap="none" spc="0" normalizeH="0" baseline="0" noProof="0" dirty="0" smtClean="0">
                  <a:ln>
                    <a:noFill/>
                  </a:ln>
                  <a:effectLst/>
                  <a:uLnTx/>
                  <a:uFillTx/>
                  <a:latin typeface="Arial Narrow"/>
                  <a:ea typeface="+mn-ea"/>
                  <a:cs typeface="Arial Narrow"/>
                </a:rPr>
                <a:t>Building energy cost to be ≤ 85% of standard reference design building</a:t>
              </a:r>
            </a:p>
          </p:txBody>
        </p:sp>
        <p:sp>
          <p:nvSpPr>
            <p:cNvPr id="38" name="Oval 37"/>
            <p:cNvSpPr/>
            <p:nvPr/>
          </p:nvSpPr>
          <p:spPr>
            <a:xfrm>
              <a:off x="6578930" y="1377538"/>
              <a:ext cx="142504" cy="154379"/>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Oval 38"/>
            <p:cNvSpPr/>
            <p:nvPr/>
          </p:nvSpPr>
          <p:spPr>
            <a:xfrm>
              <a:off x="6565080" y="1993063"/>
              <a:ext cx="142504" cy="154379"/>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Oval 39"/>
            <p:cNvSpPr/>
            <p:nvPr/>
          </p:nvSpPr>
          <p:spPr>
            <a:xfrm>
              <a:off x="6574980" y="2347338"/>
              <a:ext cx="142504" cy="154379"/>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Oval 40"/>
            <p:cNvSpPr/>
            <p:nvPr/>
          </p:nvSpPr>
          <p:spPr>
            <a:xfrm>
              <a:off x="6573005" y="3271613"/>
              <a:ext cx="142504" cy="154379"/>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Oval 41"/>
            <p:cNvSpPr/>
            <p:nvPr/>
          </p:nvSpPr>
          <p:spPr>
            <a:xfrm>
              <a:off x="6573000" y="3616019"/>
              <a:ext cx="142504" cy="154379"/>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Oval 48"/>
            <p:cNvSpPr/>
            <p:nvPr/>
          </p:nvSpPr>
          <p:spPr>
            <a:xfrm>
              <a:off x="6582900" y="5537794"/>
              <a:ext cx="142504" cy="154379"/>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51" name="Rectangle 50"/>
          <p:cNvSpPr/>
          <p:nvPr/>
        </p:nvSpPr>
        <p:spPr>
          <a:xfrm>
            <a:off x="1766958" y="1661049"/>
            <a:ext cx="764953"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kumimoji="0" lang="en-US" sz="36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Arial Narrow"/>
                <a:ea typeface="+mn-ea"/>
                <a:cs typeface="Arial Narrow"/>
              </a:rPr>
              <a:t>OR</a:t>
            </a:r>
            <a:endParaRPr 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3" name="Rectangle 52"/>
          <p:cNvSpPr/>
          <p:nvPr/>
        </p:nvSpPr>
        <p:spPr>
          <a:xfrm>
            <a:off x="5315608" y="1659074"/>
            <a:ext cx="764953"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kumimoji="0" lang="en-US" sz="36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Arial Narrow"/>
                <a:ea typeface="+mn-ea"/>
                <a:cs typeface="Arial Narrow"/>
              </a:rPr>
              <a:t>OR</a:t>
            </a:r>
            <a:endParaRPr 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7" name="TextBox 56"/>
          <p:cNvSpPr txBox="1"/>
          <p:nvPr/>
        </p:nvSpPr>
        <p:spPr>
          <a:xfrm>
            <a:off x="2693663" y="882737"/>
            <a:ext cx="3004421" cy="571990"/>
          </a:xfrm>
          <a:prstGeom prst="rect">
            <a:avLst/>
          </a:prstGeom>
        </p:spPr>
        <p:txBody>
          <a:bodyPr vert="horz" wrap="square" lIns="91440" tIns="45720" rIns="91440" bIns="45720" rtlCol="0">
            <a:noAutofit/>
          </a:bodyPr>
          <a:lstStyle/>
          <a:p>
            <a:pPr marL="0" marR="0" indent="0" algn="ctr" defTabSz="457200" rtl="0" eaLnBrk="1" fontAlgn="auto" latinLnBrk="0" hangingPunct="1">
              <a:lnSpc>
                <a:spcPct val="100000"/>
              </a:lnSpc>
              <a:spcBef>
                <a:spcPct val="20000"/>
              </a:spcBef>
              <a:spcAft>
                <a:spcPts val="0"/>
              </a:spcAft>
              <a:buClrTx/>
              <a:buSzTx/>
              <a:buFont typeface="Arial"/>
              <a:buNone/>
              <a:tabLst/>
            </a:pPr>
            <a:r>
              <a:rPr kumimoji="0" lang="en-US" sz="1800" b="1" i="0" u="none" strike="noStrike" kern="1200" cap="none" spc="0" normalizeH="0" baseline="0" noProof="0" dirty="0" smtClean="0">
                <a:ln>
                  <a:noFill/>
                </a:ln>
                <a:effectLst/>
                <a:uLnTx/>
                <a:uFillTx/>
                <a:latin typeface="Arial Narrow"/>
                <a:ea typeface="+mn-ea"/>
                <a:cs typeface="Arial Narrow"/>
              </a:rPr>
              <a:t>2018 IECC - Prescriptive</a:t>
            </a:r>
          </a:p>
        </p:txBody>
      </p:sp>
      <p:sp>
        <p:nvSpPr>
          <p:cNvPr id="58" name="TextBox 57"/>
          <p:cNvSpPr txBox="1"/>
          <p:nvPr/>
        </p:nvSpPr>
        <p:spPr>
          <a:xfrm>
            <a:off x="6266068" y="880762"/>
            <a:ext cx="2699807" cy="318657"/>
          </a:xfrm>
          <a:prstGeom prst="rect">
            <a:avLst/>
          </a:prstGeom>
        </p:spPr>
        <p:txBody>
          <a:bodyPr vert="horz" wrap="square" lIns="91440" tIns="45720" rIns="91440" bIns="45720" rtlCol="0">
            <a:noAutofit/>
          </a:bodyPr>
          <a:lstStyle/>
          <a:p>
            <a:pPr marL="0" marR="0" indent="0" algn="ctr" defTabSz="457200" rtl="0" eaLnBrk="1" fontAlgn="auto" latinLnBrk="0" hangingPunct="1">
              <a:lnSpc>
                <a:spcPct val="100000"/>
              </a:lnSpc>
              <a:spcBef>
                <a:spcPct val="20000"/>
              </a:spcBef>
              <a:spcAft>
                <a:spcPts val="0"/>
              </a:spcAft>
              <a:buClrTx/>
              <a:buSzTx/>
              <a:buFont typeface="Arial"/>
              <a:buNone/>
              <a:tabLst/>
            </a:pPr>
            <a:r>
              <a:rPr kumimoji="0" lang="en-US" sz="1800" b="1" i="0" u="none" strike="noStrike" kern="1200" cap="none" spc="0" normalizeH="0" baseline="0" noProof="0" dirty="0" smtClean="0">
                <a:ln>
                  <a:noFill/>
                </a:ln>
                <a:effectLst/>
                <a:uLnTx/>
                <a:uFillTx/>
                <a:latin typeface="Arial Narrow"/>
                <a:ea typeface="+mn-ea"/>
                <a:cs typeface="Arial Narrow"/>
              </a:rPr>
              <a:t>2018 IECC - Performance</a:t>
            </a:r>
          </a:p>
        </p:txBody>
      </p:sp>
      <p:graphicFrame>
        <p:nvGraphicFramePr>
          <p:cNvPr id="55" name="Diagram 54"/>
          <p:cNvGraphicFramePr/>
          <p:nvPr>
            <p:extLst>
              <p:ext uri="{D42A27DB-BD31-4B8C-83A1-F6EECF244321}">
                <p14:modId xmlns:p14="http://schemas.microsoft.com/office/powerpoint/2010/main" val="2604252586"/>
              </p:ext>
            </p:extLst>
          </p:nvPr>
        </p:nvGraphicFramePr>
        <p:xfrm>
          <a:off x="3524952" y="4952032"/>
          <a:ext cx="2337490" cy="39056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56" name="Diagram 55"/>
          <p:cNvGraphicFramePr/>
          <p:nvPr>
            <p:extLst>
              <p:ext uri="{D42A27DB-BD31-4B8C-83A1-F6EECF244321}">
                <p14:modId xmlns:p14="http://schemas.microsoft.com/office/powerpoint/2010/main" val="4112968843"/>
              </p:ext>
            </p:extLst>
          </p:nvPr>
        </p:nvGraphicFramePr>
        <p:xfrm>
          <a:off x="3528984" y="5436226"/>
          <a:ext cx="2337490" cy="390568"/>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60" name="Diagram 59"/>
          <p:cNvGraphicFramePr/>
          <p:nvPr>
            <p:extLst>
              <p:ext uri="{D42A27DB-BD31-4B8C-83A1-F6EECF244321}">
                <p14:modId xmlns:p14="http://schemas.microsoft.com/office/powerpoint/2010/main" val="1496175590"/>
              </p:ext>
            </p:extLst>
          </p:nvPr>
        </p:nvGraphicFramePr>
        <p:xfrm>
          <a:off x="54676" y="6093326"/>
          <a:ext cx="2337490" cy="390568"/>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pSp>
        <p:nvGrpSpPr>
          <p:cNvPr id="52" name="Group 51"/>
          <p:cNvGrpSpPr/>
          <p:nvPr/>
        </p:nvGrpSpPr>
        <p:grpSpPr>
          <a:xfrm>
            <a:off x="2433651" y="6093326"/>
            <a:ext cx="2141717" cy="440069"/>
            <a:chOff x="-1943629" y="-243139"/>
            <a:chExt cx="2141717" cy="440069"/>
          </a:xfrm>
        </p:grpSpPr>
        <p:sp>
          <p:nvSpPr>
            <p:cNvPr id="59" name="Rectangle 58"/>
            <p:cNvSpPr/>
            <p:nvPr/>
          </p:nvSpPr>
          <p:spPr>
            <a:xfrm>
              <a:off x="-1943629" y="-243139"/>
              <a:ext cx="2140559" cy="39386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4" name="Rectangle 63"/>
            <p:cNvSpPr/>
            <p:nvPr/>
          </p:nvSpPr>
          <p:spPr>
            <a:xfrm>
              <a:off x="-1942471" y="-196930"/>
              <a:ext cx="2140559" cy="3938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b="1" i="0" kern="1200" baseline="0" dirty="0" smtClean="0">
                  <a:solidFill>
                    <a:srgbClr val="FF0000"/>
                  </a:solidFill>
                </a:rPr>
                <a:t>C406.8 – Enhanced Envelope Performance</a:t>
              </a:r>
              <a:endParaRPr lang="en-US" sz="1100" b="1" i="0" kern="1200" baseline="0" dirty="0">
                <a:solidFill>
                  <a:srgbClr val="FF0000"/>
                </a:solidFill>
              </a:endParaRPr>
            </a:p>
          </p:txBody>
        </p:sp>
      </p:grpSp>
      <p:grpSp>
        <p:nvGrpSpPr>
          <p:cNvPr id="65" name="Group 64"/>
          <p:cNvGrpSpPr/>
          <p:nvPr/>
        </p:nvGrpSpPr>
        <p:grpSpPr>
          <a:xfrm>
            <a:off x="4627804" y="6093326"/>
            <a:ext cx="2140559" cy="393860"/>
            <a:chOff x="196930" y="0"/>
            <a:chExt cx="2140559" cy="393860"/>
          </a:xfrm>
        </p:grpSpPr>
        <p:sp>
          <p:nvSpPr>
            <p:cNvPr id="66" name="Rectangle 65"/>
            <p:cNvSpPr/>
            <p:nvPr/>
          </p:nvSpPr>
          <p:spPr>
            <a:xfrm>
              <a:off x="196930" y="0"/>
              <a:ext cx="2140559" cy="39386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7" name="Rectangle 66"/>
            <p:cNvSpPr/>
            <p:nvPr/>
          </p:nvSpPr>
          <p:spPr>
            <a:xfrm>
              <a:off x="196930" y="0"/>
              <a:ext cx="2140559" cy="3938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b="1" i="0" kern="1200" baseline="0" dirty="0" smtClean="0">
                  <a:solidFill>
                    <a:srgbClr val="FF0000"/>
                  </a:solidFill>
                </a:rPr>
                <a:t>C406.9 – Reduced Air Infiltration</a:t>
              </a:r>
              <a:endParaRPr lang="en-US" sz="1100" b="1" i="0" kern="1200" baseline="0" dirty="0">
                <a:solidFill>
                  <a:srgbClr val="FF0000"/>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5248275"/>
          </a:xfrm>
        </p:spPr>
        <p:txBody>
          <a:bodyPr/>
          <a:lstStyle/>
          <a:p>
            <a:r>
              <a:rPr lang="en-US" dirty="0" smtClean="0">
                <a:solidFill>
                  <a:srgbClr val="FF0000"/>
                </a:solidFill>
              </a:rPr>
              <a:t>Configured to completely </a:t>
            </a:r>
            <a:r>
              <a:rPr lang="en-US" dirty="0" smtClean="0"/>
              <a:t>shut off all </a:t>
            </a:r>
            <a:r>
              <a:rPr lang="en-US" dirty="0"/>
              <a:t>controlled lights</a:t>
            </a:r>
          </a:p>
          <a:p>
            <a:r>
              <a:rPr lang="en-US" dirty="0" err="1" smtClean="0">
                <a:solidFill>
                  <a:srgbClr val="FF0000"/>
                </a:solidFill>
              </a:rPr>
              <a:t>Sidelit</a:t>
            </a:r>
            <a:r>
              <a:rPr lang="en-US" dirty="0" smtClean="0"/>
              <a:t> zones </a:t>
            </a:r>
            <a:r>
              <a:rPr lang="en-US" dirty="0"/>
              <a:t>facing different cardinal orientations (within 45 degrees of due north, east, south, west) controlled independently of each other </a:t>
            </a:r>
            <a:endParaRPr lang="en-US" dirty="0" smtClean="0"/>
          </a:p>
          <a:p>
            <a:endParaRPr lang="en-US" dirty="0"/>
          </a:p>
          <a:p>
            <a:pPr marL="0" indent="0">
              <a:buNone/>
            </a:pPr>
            <a:r>
              <a:rPr lang="en-US" b="1" u="sng" dirty="0" smtClean="0"/>
              <a:t>Exception</a:t>
            </a:r>
            <a:r>
              <a:rPr lang="en-US" dirty="0" smtClean="0"/>
              <a:t>:</a:t>
            </a:r>
          </a:p>
          <a:p>
            <a:r>
              <a:rPr lang="en-US" dirty="0" smtClean="0"/>
              <a:t>&lt; 150 watts in each space is permitted to be controlled together with lighting in a daylight zone facing a different cardinal orientation</a:t>
            </a:r>
            <a:endParaRPr lang="en-US" dirty="0"/>
          </a:p>
          <a:p>
            <a:endParaRPr lang="en-US" dirty="0"/>
          </a:p>
        </p:txBody>
      </p:sp>
      <p:sp>
        <p:nvSpPr>
          <p:cNvPr id="3" name="Title 2"/>
          <p:cNvSpPr>
            <a:spLocks noGrp="1"/>
          </p:cNvSpPr>
          <p:nvPr>
            <p:ph type="title"/>
          </p:nvPr>
        </p:nvSpPr>
        <p:spPr/>
        <p:txBody>
          <a:bodyPr>
            <a:normAutofit/>
          </a:bodyPr>
          <a:lstStyle/>
          <a:p>
            <a:r>
              <a:rPr lang="en-US" sz="2400" b="1" dirty="0">
                <a:ea typeface="ＭＳ Ｐゴシック" pitchFamily="28" charset="-128"/>
              </a:rPr>
              <a:t>Daylight-responsive Controls </a:t>
            </a:r>
            <a:r>
              <a:rPr lang="en-US" sz="2400" dirty="0">
                <a:ea typeface="ＭＳ Ｐゴシック" pitchFamily="28" charset="-128"/>
              </a:rPr>
              <a:t/>
            </a:r>
            <a:br>
              <a:rPr lang="en-US" sz="2400" dirty="0">
                <a:ea typeface="ＭＳ Ｐゴシック" pitchFamily="28" charset="-128"/>
              </a:rPr>
            </a:br>
            <a:r>
              <a:rPr lang="en-US" sz="2000" b="1" i="1" dirty="0" smtClean="0">
                <a:ea typeface="ＭＳ Ｐゴシック" pitchFamily="28" charset="-128"/>
              </a:rPr>
              <a:t>Section C405.2.3 – Cont’d.</a:t>
            </a:r>
            <a:endParaRPr lang="en-US" sz="2000" b="1" i="1" dirty="0"/>
          </a:p>
        </p:txBody>
      </p:sp>
    </p:spTree>
    <p:extLst>
      <p:ext uri="{BB962C8B-B14F-4D97-AF65-F5344CB8AC3E}">
        <p14:creationId xmlns:p14="http://schemas.microsoft.com/office/powerpoint/2010/main" val="14875950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57835"/>
            <a:ext cx="8229600" cy="5409640"/>
          </a:xfrm>
        </p:spPr>
        <p:txBody>
          <a:bodyPr/>
          <a:lstStyle/>
          <a:p>
            <a:pPr marL="0" indent="0">
              <a:buNone/>
            </a:pPr>
            <a:r>
              <a:rPr lang="en-US" dirty="0" smtClean="0"/>
              <a:t>Definition:  floor area adjacent to vertical fenestration </a:t>
            </a:r>
            <a:r>
              <a:rPr lang="en-US" strike="sngStrike" dirty="0" smtClean="0">
                <a:solidFill>
                  <a:srgbClr val="FF0000"/>
                </a:solidFill>
              </a:rPr>
              <a:t>which</a:t>
            </a:r>
            <a:r>
              <a:rPr lang="en-US" dirty="0" smtClean="0"/>
              <a:t> </a:t>
            </a:r>
            <a:r>
              <a:rPr lang="en-US" dirty="0" smtClean="0">
                <a:solidFill>
                  <a:srgbClr val="FF0000"/>
                </a:solidFill>
              </a:rPr>
              <a:t>that</a:t>
            </a:r>
            <a:r>
              <a:rPr lang="en-US" dirty="0" smtClean="0"/>
              <a:t> complies with all of the following:</a:t>
            </a:r>
          </a:p>
          <a:p>
            <a:r>
              <a:rPr lang="en-US" dirty="0" smtClean="0"/>
              <a:t>Fenestration located in a wall:</a:t>
            </a:r>
          </a:p>
          <a:p>
            <a:pPr lvl="1"/>
            <a:r>
              <a:rPr lang="en-US" dirty="0" err="1" smtClean="0">
                <a:solidFill>
                  <a:srgbClr val="FF0000"/>
                </a:solidFill>
              </a:rPr>
              <a:t>Sidelit</a:t>
            </a:r>
            <a:r>
              <a:rPr lang="en-US" dirty="0" smtClean="0">
                <a:solidFill>
                  <a:srgbClr val="FF0000"/>
                </a:solidFill>
              </a:rPr>
              <a:t> </a:t>
            </a:r>
            <a:r>
              <a:rPr lang="en-US" dirty="0" smtClean="0"/>
              <a:t>zone shall extend laterally to the nearest full-height wall OR</a:t>
            </a:r>
          </a:p>
          <a:p>
            <a:pPr lvl="1"/>
            <a:r>
              <a:rPr lang="en-US" dirty="0" smtClean="0"/>
              <a:t>&lt; 1.0 x height from the floor to the top of the fenestration, and longitudinally from the edge of the fenestration to the nearest full-height wall, or up to 2 ft., whichever is less</a:t>
            </a:r>
          </a:p>
          <a:p>
            <a:pPr marL="0" indent="0">
              <a:buNone/>
            </a:pPr>
            <a:endParaRPr lang="en-US" dirty="0" smtClean="0"/>
          </a:p>
          <a:p>
            <a:endParaRPr lang="en-US" dirty="0"/>
          </a:p>
        </p:txBody>
      </p:sp>
      <p:sp>
        <p:nvSpPr>
          <p:cNvPr id="3" name="Title 2"/>
          <p:cNvSpPr>
            <a:spLocks noGrp="1"/>
          </p:cNvSpPr>
          <p:nvPr>
            <p:ph type="title"/>
          </p:nvPr>
        </p:nvSpPr>
        <p:spPr/>
        <p:txBody>
          <a:bodyPr>
            <a:normAutofit/>
          </a:bodyPr>
          <a:lstStyle/>
          <a:p>
            <a:r>
              <a:rPr lang="en-US" sz="2400" b="1" dirty="0" err="1" smtClean="0">
                <a:solidFill>
                  <a:srgbClr val="FF0000"/>
                </a:solidFill>
                <a:ea typeface="ＭＳ Ｐゴシック" pitchFamily="28" charset="-128"/>
              </a:rPr>
              <a:t>Sidelit</a:t>
            </a:r>
            <a:r>
              <a:rPr lang="en-US" sz="2400" b="1" dirty="0" smtClean="0">
                <a:ea typeface="ＭＳ Ｐゴシック" pitchFamily="28" charset="-128"/>
              </a:rPr>
              <a:t> Zone </a:t>
            </a:r>
            <a:r>
              <a:rPr lang="en-US" sz="2400" dirty="0">
                <a:ea typeface="ＭＳ Ｐゴシック" pitchFamily="28" charset="-128"/>
              </a:rPr>
              <a:t/>
            </a:r>
            <a:br>
              <a:rPr lang="en-US" sz="2400" dirty="0">
                <a:ea typeface="ＭＳ Ｐゴシック" pitchFamily="28" charset="-128"/>
              </a:rPr>
            </a:br>
            <a:r>
              <a:rPr lang="en-US" sz="2000" b="1" i="1" dirty="0" smtClean="0">
                <a:ea typeface="ＭＳ Ｐゴシック" pitchFamily="28" charset="-128"/>
              </a:rPr>
              <a:t>Section C405.2.3.2</a:t>
            </a:r>
            <a:endParaRPr lang="en-US" sz="2000" b="1" i="1" dirty="0"/>
          </a:p>
        </p:txBody>
      </p:sp>
    </p:spTree>
    <p:extLst>
      <p:ext uri="{BB962C8B-B14F-4D97-AF65-F5344CB8AC3E}">
        <p14:creationId xmlns:p14="http://schemas.microsoft.com/office/powerpoint/2010/main" val="1327573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37129"/>
            <a:ext cx="7485529" cy="5230346"/>
          </a:xfrm>
        </p:spPr>
        <p:txBody>
          <a:bodyPr/>
          <a:lstStyle/>
          <a:p>
            <a:r>
              <a:rPr lang="en-US" dirty="0" smtClean="0"/>
              <a:t>Area of fenestration </a:t>
            </a:r>
            <a:r>
              <a:rPr lang="en-US" u="sng" dirty="0" smtClean="0"/>
              <a:t>&gt;</a:t>
            </a:r>
            <a:r>
              <a:rPr lang="en-US" dirty="0" smtClean="0"/>
              <a:t> 24 ft</a:t>
            </a:r>
            <a:r>
              <a:rPr lang="en-US" baseline="30000" dirty="0" smtClean="0"/>
              <a:t>2</a:t>
            </a:r>
          </a:p>
          <a:p>
            <a:r>
              <a:rPr lang="en-US" dirty="0" smtClean="0"/>
              <a:t>Distance from fenestration to any building or geological information </a:t>
            </a:r>
            <a:r>
              <a:rPr lang="en-US" dirty="0" smtClean="0">
                <a:solidFill>
                  <a:srgbClr val="FF0000"/>
                </a:solidFill>
              </a:rPr>
              <a:t>that</a:t>
            </a:r>
            <a:r>
              <a:rPr lang="en-US" dirty="0" smtClean="0"/>
              <a:t> would block access to daylight is &gt; than the height from bottom of fenestration to top of building or geologic information</a:t>
            </a:r>
          </a:p>
          <a:p>
            <a:r>
              <a:rPr lang="en-US" dirty="0" smtClean="0"/>
              <a:t>The visible transmittance of fenestration </a:t>
            </a:r>
            <a:r>
              <a:rPr lang="en-US" u="sng" dirty="0" smtClean="0"/>
              <a:t>&gt;</a:t>
            </a:r>
            <a:r>
              <a:rPr lang="en-US" dirty="0" smtClean="0"/>
              <a:t> 0.20</a:t>
            </a:r>
            <a:br>
              <a:rPr lang="en-US" dirty="0" smtClean="0"/>
            </a:br>
            <a:r>
              <a:rPr lang="en-US" dirty="0" smtClean="0"/>
              <a:t> </a:t>
            </a:r>
            <a:endParaRPr lang="en-US" dirty="0"/>
          </a:p>
          <a:p>
            <a:pPr lvl="1"/>
            <a:endParaRPr lang="en-US" dirty="0"/>
          </a:p>
        </p:txBody>
      </p:sp>
      <p:sp>
        <p:nvSpPr>
          <p:cNvPr id="3" name="Title 2"/>
          <p:cNvSpPr>
            <a:spLocks noGrp="1"/>
          </p:cNvSpPr>
          <p:nvPr>
            <p:ph type="title"/>
          </p:nvPr>
        </p:nvSpPr>
        <p:spPr/>
        <p:txBody>
          <a:bodyPr>
            <a:normAutofit/>
          </a:bodyPr>
          <a:lstStyle/>
          <a:p>
            <a:r>
              <a:rPr lang="en-US" sz="2400" b="1" dirty="0" err="1" smtClean="0">
                <a:ea typeface="ＭＳ Ｐゴシック" pitchFamily="28" charset="-128"/>
              </a:rPr>
              <a:t>Sidelit</a:t>
            </a:r>
            <a:r>
              <a:rPr lang="en-US" sz="2400" b="1" dirty="0" smtClean="0">
                <a:ea typeface="ＭＳ Ｐゴシック" pitchFamily="28" charset="-128"/>
              </a:rPr>
              <a:t> </a:t>
            </a:r>
            <a:r>
              <a:rPr lang="en-US" sz="2400" b="1" dirty="0">
                <a:ea typeface="ＭＳ Ｐゴシック" pitchFamily="28" charset="-128"/>
              </a:rPr>
              <a:t>Daylight Zone </a:t>
            </a:r>
            <a:r>
              <a:rPr lang="en-US" sz="2400" dirty="0">
                <a:ea typeface="ＭＳ Ｐゴシック" pitchFamily="28" charset="-128"/>
              </a:rPr>
              <a:t/>
            </a:r>
            <a:br>
              <a:rPr lang="en-US" sz="2400" dirty="0">
                <a:ea typeface="ＭＳ Ｐゴシック" pitchFamily="28" charset="-128"/>
              </a:rPr>
            </a:br>
            <a:r>
              <a:rPr lang="en-US" sz="2000" b="1" i="1" dirty="0" smtClean="0">
                <a:ea typeface="ＭＳ Ｐゴシック" pitchFamily="28" charset="-128"/>
              </a:rPr>
              <a:t>Section C405.2.3.2 – Cont’d.</a:t>
            </a:r>
            <a:endParaRPr lang="en-US" sz="2000" b="1" i="1" dirty="0"/>
          </a:p>
        </p:txBody>
      </p:sp>
    </p:spTree>
    <p:extLst>
      <p:ext uri="{BB962C8B-B14F-4D97-AF65-F5344CB8AC3E}">
        <p14:creationId xmlns:p14="http://schemas.microsoft.com/office/powerpoint/2010/main" val="69807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60379"/>
            <a:ext cx="8229600" cy="4876800"/>
          </a:xfrm>
        </p:spPr>
        <p:txBody>
          <a:bodyPr>
            <a:normAutofit fontScale="85000" lnSpcReduction="20000"/>
          </a:bodyPr>
          <a:lstStyle/>
          <a:p>
            <a:pPr marL="0" indent="0">
              <a:buNone/>
            </a:pPr>
            <a:r>
              <a:rPr lang="en-US" dirty="0" smtClean="0"/>
              <a:t>Definition:  the floor area underneath a roof fenestration assembly </a:t>
            </a:r>
            <a:r>
              <a:rPr lang="en-US" dirty="0" smtClean="0">
                <a:solidFill>
                  <a:srgbClr val="FF0000"/>
                </a:solidFill>
              </a:rPr>
              <a:t>that </a:t>
            </a:r>
            <a:r>
              <a:rPr lang="en-US" dirty="0" smtClean="0"/>
              <a:t>complies with all of the following:</a:t>
            </a:r>
          </a:p>
          <a:p>
            <a:r>
              <a:rPr lang="en-US" dirty="0" smtClean="0"/>
              <a:t>Zone shall extend laterally and longitudinally beyond the edge of the roof fenestration assembly to the nearest obstruction that is (taller) &gt; 0.7 x the ceiling height, &gt; 0.7 x the ceiling height, whichever is less</a:t>
            </a:r>
          </a:p>
          <a:p>
            <a:r>
              <a:rPr lang="en-US" dirty="0" smtClean="0">
                <a:solidFill>
                  <a:srgbClr val="FF0000"/>
                </a:solidFill>
              </a:rPr>
              <a:t>Where located in rooftop monitor, </a:t>
            </a:r>
            <a:r>
              <a:rPr lang="en-US" dirty="0" err="1" smtClean="0">
                <a:solidFill>
                  <a:srgbClr val="FF0000"/>
                </a:solidFill>
              </a:rPr>
              <a:t>toplit</a:t>
            </a:r>
            <a:r>
              <a:rPr lang="en-US" dirty="0" smtClean="0">
                <a:solidFill>
                  <a:srgbClr val="FF0000"/>
                </a:solidFill>
              </a:rPr>
              <a:t> zone to extend laterally to nearest obstruction taller than 0.7 x the ceiling height, or up to 1.0 times the height from floor to bottom of fenestration, whichever is less, and longitudinally from the edge of the fenestration to the nearest obstruction taller than 0.7 x ceiling height, or up to 0.25 times the height from the floor to bottom of fenestration, whichever is less</a:t>
            </a:r>
          </a:p>
          <a:p>
            <a:r>
              <a:rPr lang="en-US" dirty="0" smtClean="0"/>
              <a:t>No building or geological formation blocks different sunlight from hitting the roof fenestration assembly at the peak solar angle on the summer solstice</a:t>
            </a:r>
          </a:p>
          <a:p>
            <a:r>
              <a:rPr lang="en-US" dirty="0" smtClean="0"/>
              <a:t>Where located in existing buildings, visible transmittance of the roof fenestration assembly </a:t>
            </a:r>
            <a:r>
              <a:rPr lang="en-US" dirty="0"/>
              <a:t>times the </a:t>
            </a:r>
            <a:r>
              <a:rPr lang="en-US" dirty="0" smtClean="0"/>
              <a:t>area of the rough opening of the roof fenestration assembly divided by area of daylight zone </a:t>
            </a:r>
            <a:r>
              <a:rPr lang="en-US" u="sng" dirty="0" smtClean="0"/>
              <a:t>&gt;</a:t>
            </a:r>
            <a:r>
              <a:rPr lang="en-US" dirty="0" smtClean="0"/>
              <a:t> 0.008</a:t>
            </a:r>
          </a:p>
          <a:p>
            <a:endParaRPr lang="en-US" dirty="0"/>
          </a:p>
        </p:txBody>
      </p:sp>
      <p:sp>
        <p:nvSpPr>
          <p:cNvPr id="3" name="Title 2"/>
          <p:cNvSpPr>
            <a:spLocks noGrp="1"/>
          </p:cNvSpPr>
          <p:nvPr>
            <p:ph type="title"/>
          </p:nvPr>
        </p:nvSpPr>
        <p:spPr/>
        <p:txBody>
          <a:bodyPr>
            <a:normAutofit/>
          </a:bodyPr>
          <a:lstStyle/>
          <a:p>
            <a:r>
              <a:rPr lang="en-US" sz="2400" b="1" dirty="0" err="1" smtClean="0">
                <a:solidFill>
                  <a:srgbClr val="FF0000"/>
                </a:solidFill>
                <a:ea typeface="ＭＳ Ｐゴシック" pitchFamily="28" charset="-128"/>
              </a:rPr>
              <a:t>Toplit</a:t>
            </a:r>
            <a:r>
              <a:rPr lang="en-US" sz="2400" b="1" dirty="0" smtClean="0">
                <a:ea typeface="ＭＳ Ｐゴシック" pitchFamily="28" charset="-128"/>
              </a:rPr>
              <a:t> </a:t>
            </a:r>
            <a:r>
              <a:rPr lang="en-US" sz="2400" b="1" dirty="0">
                <a:ea typeface="ＭＳ Ｐゴシック" pitchFamily="28" charset="-128"/>
              </a:rPr>
              <a:t>Daylight Zone </a:t>
            </a:r>
            <a:r>
              <a:rPr lang="en-US" sz="2400" dirty="0">
                <a:ea typeface="ＭＳ Ｐゴシック" pitchFamily="28" charset="-128"/>
              </a:rPr>
              <a:t/>
            </a:r>
            <a:br>
              <a:rPr lang="en-US" sz="2400" dirty="0">
                <a:ea typeface="ＭＳ Ｐゴシック" pitchFamily="28" charset="-128"/>
              </a:rPr>
            </a:br>
            <a:r>
              <a:rPr lang="en-US" sz="2000" b="1" i="1" dirty="0" smtClean="0">
                <a:ea typeface="ＭＳ Ｐゴシック" pitchFamily="28" charset="-128"/>
              </a:rPr>
              <a:t>Section C405.2.3.3</a:t>
            </a:r>
            <a:endParaRPr lang="en-US" sz="2000" b="1" i="1" dirty="0"/>
          </a:p>
        </p:txBody>
      </p:sp>
    </p:spTree>
    <p:extLst>
      <p:ext uri="{BB962C8B-B14F-4D97-AF65-F5344CB8AC3E}">
        <p14:creationId xmlns:p14="http://schemas.microsoft.com/office/powerpoint/2010/main" val="37709419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0050" y="1021976"/>
            <a:ext cx="8229600" cy="5248418"/>
          </a:xfrm>
        </p:spPr>
        <p:txBody>
          <a:bodyPr>
            <a:normAutofit fontScale="92500" lnSpcReduction="20000"/>
          </a:bodyPr>
          <a:lstStyle/>
          <a:p>
            <a:pPr>
              <a:buFont typeface="Wingdings" pitchFamily="2" charset="2"/>
              <a:buChar char="ü"/>
            </a:pPr>
            <a:r>
              <a:rPr lang="en-US" dirty="0" smtClean="0"/>
              <a:t>These types to be controlled by </a:t>
            </a:r>
            <a:r>
              <a:rPr lang="en-US" dirty="0" smtClean="0">
                <a:solidFill>
                  <a:srgbClr val="FF0000"/>
                </a:solidFill>
              </a:rPr>
              <a:t>occupant sensor or time-switch control, and a manual control provided to control separately from general lighting</a:t>
            </a:r>
          </a:p>
          <a:p>
            <a:pPr lvl="1"/>
            <a:r>
              <a:rPr lang="en-US" dirty="0" smtClean="0"/>
              <a:t>Display and accent lighting</a:t>
            </a:r>
          </a:p>
          <a:p>
            <a:pPr lvl="1"/>
            <a:r>
              <a:rPr lang="en-US" dirty="0" smtClean="0"/>
              <a:t>Display case lighting</a:t>
            </a:r>
          </a:p>
          <a:p>
            <a:pPr lvl="1"/>
            <a:r>
              <a:rPr lang="en-US" dirty="0" smtClean="0"/>
              <a:t>Supplemental task lighting, including permanently installed under-shelf or under-cabinet lighting</a:t>
            </a:r>
          </a:p>
          <a:p>
            <a:pPr lvl="1"/>
            <a:r>
              <a:rPr lang="en-US" dirty="0" smtClean="0"/>
              <a:t>Equipment for sale or educational demonstrations</a:t>
            </a:r>
          </a:p>
          <a:p>
            <a:pPr>
              <a:buFont typeface="Wingdings" panose="05000000000000000000" pitchFamily="2" charset="2"/>
              <a:buChar char="ü"/>
            </a:pPr>
            <a:r>
              <a:rPr lang="en-US" dirty="0"/>
              <a:t>Hotel and motel sleeping </a:t>
            </a:r>
            <a:r>
              <a:rPr lang="en-US" dirty="0" smtClean="0"/>
              <a:t>units</a:t>
            </a:r>
            <a:endParaRPr lang="en-US" dirty="0"/>
          </a:p>
          <a:p>
            <a:pPr lvl="1"/>
            <a:r>
              <a:rPr lang="en-US" dirty="0"/>
              <a:t>Master control device capable of automatically switching off all installed luminaires and switched receptacles within 20 minutes of occupants leaving the room</a:t>
            </a:r>
          </a:p>
          <a:p>
            <a:pPr lvl="1"/>
            <a:r>
              <a:rPr lang="en-US" b="1" u="sng" dirty="0"/>
              <a:t>Exceptions</a:t>
            </a:r>
            <a:r>
              <a:rPr lang="en-US" dirty="0"/>
              <a:t>:  lighting and switch receptacles controlled by captive key </a:t>
            </a:r>
            <a:r>
              <a:rPr lang="en-US" dirty="0" smtClean="0"/>
              <a:t>systems </a:t>
            </a:r>
            <a:r>
              <a:rPr lang="en-US" dirty="0" smtClean="0">
                <a:solidFill>
                  <a:srgbClr val="FF0000"/>
                </a:solidFill>
              </a:rPr>
              <a:t>and spaces where patient care is provided</a:t>
            </a:r>
            <a:endParaRPr lang="en-US" dirty="0">
              <a:solidFill>
                <a:srgbClr val="FF0000"/>
              </a:solidFill>
            </a:endParaRPr>
          </a:p>
          <a:p>
            <a:pPr>
              <a:buFont typeface="Wingdings" panose="05000000000000000000" pitchFamily="2" charset="2"/>
              <a:buChar char="ü"/>
            </a:pPr>
            <a:r>
              <a:rPr lang="en-US" dirty="0" smtClean="0"/>
              <a:t>Permanently installed luminaires within dwelling units to have controls complying with C405.2.1.1 or C405.2.2.2</a:t>
            </a:r>
          </a:p>
          <a:p>
            <a:pPr>
              <a:buFont typeface="Wingdings" panose="05000000000000000000" pitchFamily="2" charset="2"/>
              <a:buChar char="ü"/>
            </a:pPr>
            <a:r>
              <a:rPr lang="en-US" dirty="0"/>
              <a:t>Nonvisual applications, plant growth and food </a:t>
            </a:r>
            <a:r>
              <a:rPr lang="en-US" dirty="0" smtClean="0"/>
              <a:t>warming </a:t>
            </a:r>
            <a:r>
              <a:rPr lang="en-US" dirty="0"/>
              <a:t>shall be controlled via time-switch control</a:t>
            </a:r>
          </a:p>
          <a:p>
            <a:endParaRPr lang="en-US" dirty="0"/>
          </a:p>
        </p:txBody>
      </p:sp>
      <p:sp>
        <p:nvSpPr>
          <p:cNvPr id="3" name="Title 2"/>
          <p:cNvSpPr>
            <a:spLocks noGrp="1"/>
          </p:cNvSpPr>
          <p:nvPr>
            <p:ph type="title"/>
          </p:nvPr>
        </p:nvSpPr>
        <p:spPr/>
        <p:txBody>
          <a:bodyPr/>
          <a:lstStyle/>
          <a:p>
            <a:r>
              <a:rPr lang="en-US" sz="2400" b="1" dirty="0" smtClean="0">
                <a:ea typeface="ＭＳ Ｐゴシック" pitchFamily="28" charset="-128"/>
              </a:rPr>
              <a:t>Specific Application Controls</a:t>
            </a:r>
            <a:r>
              <a:rPr lang="en-US" dirty="0" smtClean="0"/>
              <a:t/>
            </a:r>
            <a:br>
              <a:rPr lang="en-US" dirty="0" smtClean="0"/>
            </a:br>
            <a:r>
              <a:rPr lang="en-US" sz="2000" b="1" i="1" dirty="0" smtClean="0"/>
              <a:t>Section </a:t>
            </a:r>
            <a:r>
              <a:rPr lang="en-US" sz="2000" b="1" i="1" dirty="0" smtClean="0">
                <a:ea typeface="ＭＳ Ｐゴシック" pitchFamily="28" charset="-128"/>
              </a:rPr>
              <a:t>C405.2.4</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3868" y="1493030"/>
            <a:ext cx="8229600" cy="4307406"/>
          </a:xfrm>
        </p:spPr>
        <p:txBody>
          <a:bodyPr>
            <a:normAutofit/>
          </a:bodyPr>
          <a:lstStyle/>
          <a:p>
            <a:pPr>
              <a:buFont typeface="Wingdings" pitchFamily="2" charset="2"/>
              <a:buChar char="ü"/>
            </a:pPr>
            <a:r>
              <a:rPr lang="en-US" dirty="0" smtClean="0">
                <a:solidFill>
                  <a:srgbClr val="FF0000"/>
                </a:solidFill>
              </a:rPr>
              <a:t>In a location where </a:t>
            </a:r>
          </a:p>
          <a:p>
            <a:pPr lvl="1">
              <a:buFont typeface="Arial" panose="020B0604020202020204" pitchFamily="34" charset="0"/>
              <a:buChar char="•"/>
            </a:pPr>
            <a:r>
              <a:rPr lang="en-US" dirty="0" smtClean="0">
                <a:solidFill>
                  <a:srgbClr val="FF0000"/>
                </a:solidFill>
              </a:rPr>
              <a:t>occupants have ready access</a:t>
            </a:r>
          </a:p>
          <a:p>
            <a:pPr lvl="1">
              <a:buFont typeface="Arial" panose="020B0604020202020204" pitchFamily="34" charset="0"/>
              <a:buChar char="•"/>
            </a:pPr>
            <a:r>
              <a:rPr lang="en-US" dirty="0" smtClean="0">
                <a:solidFill>
                  <a:srgbClr val="FF0000"/>
                </a:solidFill>
              </a:rPr>
              <a:t>controlled lights are visible (or identify the area served by the lights and indicate status)</a:t>
            </a:r>
          </a:p>
          <a:p>
            <a:pPr>
              <a:buFont typeface="Wingdings" pitchFamily="2" charset="2"/>
              <a:buChar char="ü"/>
            </a:pPr>
            <a:endParaRPr lang="en-US" dirty="0"/>
          </a:p>
          <a:p>
            <a:endParaRPr lang="en-US" dirty="0"/>
          </a:p>
        </p:txBody>
      </p:sp>
      <p:sp>
        <p:nvSpPr>
          <p:cNvPr id="3" name="Title 2"/>
          <p:cNvSpPr>
            <a:spLocks noGrp="1"/>
          </p:cNvSpPr>
          <p:nvPr>
            <p:ph type="title"/>
          </p:nvPr>
        </p:nvSpPr>
        <p:spPr/>
        <p:txBody>
          <a:bodyPr/>
          <a:lstStyle/>
          <a:p>
            <a:r>
              <a:rPr lang="en-US" sz="2400" b="1" dirty="0" smtClean="0">
                <a:solidFill>
                  <a:srgbClr val="FF0000"/>
                </a:solidFill>
                <a:ea typeface="ＭＳ Ｐゴシック" pitchFamily="28" charset="-128"/>
              </a:rPr>
              <a:t>Manual Controls</a:t>
            </a:r>
            <a:r>
              <a:rPr lang="en-US" dirty="0" smtClean="0">
                <a:solidFill>
                  <a:srgbClr val="FF0000"/>
                </a:solidFill>
              </a:rPr>
              <a:t/>
            </a:r>
            <a:br>
              <a:rPr lang="en-US" dirty="0" smtClean="0">
                <a:solidFill>
                  <a:srgbClr val="FF0000"/>
                </a:solidFill>
              </a:rPr>
            </a:br>
            <a:r>
              <a:rPr lang="en-US" sz="2000" b="1" i="1" dirty="0" smtClean="0">
                <a:solidFill>
                  <a:srgbClr val="FF0000"/>
                </a:solidFill>
              </a:rPr>
              <a:t>Section </a:t>
            </a:r>
            <a:r>
              <a:rPr lang="en-US" sz="2000" b="1" i="1" dirty="0" smtClean="0">
                <a:solidFill>
                  <a:srgbClr val="FF0000"/>
                </a:solidFill>
                <a:ea typeface="ＭＳ Ｐゴシック" pitchFamily="28" charset="-128"/>
              </a:rPr>
              <a:t>C405.2.5</a:t>
            </a:r>
          </a:p>
        </p:txBody>
      </p:sp>
    </p:spTree>
    <p:extLst>
      <p:ext uri="{BB962C8B-B14F-4D97-AF65-F5344CB8AC3E}">
        <p14:creationId xmlns:p14="http://schemas.microsoft.com/office/powerpoint/2010/main" val="37191227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3"/>
          <p:cNvSpPr>
            <a:spLocks noGrp="1" noChangeArrowheads="1"/>
          </p:cNvSpPr>
          <p:nvPr>
            <p:ph idx="1"/>
          </p:nvPr>
        </p:nvSpPr>
        <p:spPr>
          <a:xfrm>
            <a:off x="457200" y="1093694"/>
            <a:ext cx="8229600" cy="5073536"/>
          </a:xfrm>
          <a:noFill/>
        </p:spPr>
        <p:txBody>
          <a:bodyPr>
            <a:normAutofit fontScale="92500" lnSpcReduction="10000"/>
          </a:bodyPr>
          <a:lstStyle/>
          <a:p>
            <a:pPr marL="0" indent="0">
              <a:buNone/>
            </a:pPr>
            <a:r>
              <a:rPr lang="en-US" dirty="0" smtClean="0">
                <a:ea typeface="ＭＳ Ｐゴシック" pitchFamily="28" charset="-128"/>
              </a:rPr>
              <a:t>Total exterior connected lighting power to be the maximum rated wattage of all lighting powered through the energy service to the building</a:t>
            </a:r>
          </a:p>
          <a:p>
            <a:pPr marL="0" indent="0">
              <a:buNone/>
            </a:pPr>
            <a:r>
              <a:rPr lang="en-US" b="1" u="sng" dirty="0" smtClean="0">
                <a:ea typeface="ＭＳ Ｐゴシック" pitchFamily="28" charset="-128"/>
              </a:rPr>
              <a:t>Exception</a:t>
            </a:r>
            <a:r>
              <a:rPr lang="en-US" dirty="0" smtClean="0">
                <a:ea typeface="ＭＳ Ｐゴシック" pitchFamily="28" charset="-128"/>
              </a:rPr>
              <a:t>:  approved because of safety considerations</a:t>
            </a:r>
          </a:p>
          <a:p>
            <a:pPr marL="0" indent="0">
              <a:buNone/>
            </a:pPr>
            <a:endParaRPr lang="en-US" dirty="0" smtClean="0">
              <a:ea typeface="ＭＳ Ｐゴシック" pitchFamily="28" charset="-128"/>
            </a:endParaRPr>
          </a:p>
          <a:p>
            <a:pPr marL="0" indent="0">
              <a:buNone/>
            </a:pPr>
            <a:r>
              <a:rPr lang="en-US" dirty="0" smtClean="0">
                <a:ea typeface="ＭＳ Ｐゴシック" pitchFamily="28" charset="-128"/>
              </a:rPr>
              <a:t>Connected Exterior Lighting Power must not exceed Exterior Lighting Power Allowance except where approved because of historical, safety, signage or emergency considerations:</a:t>
            </a:r>
          </a:p>
          <a:p>
            <a:pPr marL="914400" lvl="1" indent="-457200">
              <a:buFontTx/>
              <a:buAutoNum type="arabicPeriod"/>
            </a:pPr>
            <a:r>
              <a:rPr lang="en-US" dirty="0" smtClean="0">
                <a:ea typeface="ＭＳ Ｐゴシック" pitchFamily="28" charset="-128"/>
              </a:rPr>
              <a:t>Calculate exterior lighting power allowance </a:t>
            </a:r>
          </a:p>
          <a:p>
            <a:pPr marL="1371600" lvl="2" indent="-457200"/>
            <a:r>
              <a:rPr lang="en-US" dirty="0" smtClean="0">
                <a:ea typeface="ＭＳ Ｐゴシック" pitchFamily="28" charset="-128"/>
              </a:rPr>
              <a:t>Lighting power densities by exterior function and by applicable lighting zone</a:t>
            </a:r>
          </a:p>
          <a:p>
            <a:pPr marL="914400" lvl="1" indent="-457200">
              <a:buFontTx/>
              <a:buAutoNum type="arabicPeriod"/>
            </a:pPr>
            <a:r>
              <a:rPr lang="en-US" dirty="0" smtClean="0">
                <a:ea typeface="ＭＳ Ｐゴシック" pitchFamily="28" charset="-128"/>
              </a:rPr>
              <a:t>Calculate proposed connected lighting power</a:t>
            </a:r>
          </a:p>
          <a:p>
            <a:pPr marL="1371600" lvl="2" indent="-457200"/>
            <a:r>
              <a:rPr lang="en-US" dirty="0" smtClean="0">
                <a:ea typeface="ＭＳ Ｐゴシック" pitchFamily="28" charset="-128"/>
              </a:rPr>
              <a:t>Wattage calculation “rules”</a:t>
            </a:r>
          </a:p>
          <a:p>
            <a:pPr marL="1371600" lvl="2" indent="-457200"/>
            <a:r>
              <a:rPr lang="en-US" dirty="0" smtClean="0">
                <a:ea typeface="ＭＳ Ｐゴシック" pitchFamily="28" charset="-128"/>
              </a:rPr>
              <a:t>Exempted lighting</a:t>
            </a:r>
          </a:p>
          <a:p>
            <a:pPr marL="914400" lvl="1" indent="-457200">
              <a:buFontTx/>
              <a:buAutoNum type="arabicPeriod"/>
            </a:pPr>
            <a:r>
              <a:rPr lang="en-US" dirty="0" smtClean="0">
                <a:ea typeface="ＭＳ Ｐゴシック" pitchFamily="28" charset="-128"/>
              </a:rPr>
              <a:t>Compare values: proposed wattage must be less than or equal to allowed wattage</a:t>
            </a:r>
          </a:p>
        </p:txBody>
      </p:sp>
      <p:sp>
        <p:nvSpPr>
          <p:cNvPr id="40963" name="Rectangle 2"/>
          <p:cNvSpPr>
            <a:spLocks noGrp="1" noChangeArrowheads="1"/>
          </p:cNvSpPr>
          <p:nvPr>
            <p:ph type="title"/>
          </p:nvPr>
        </p:nvSpPr>
        <p:spPr>
          <a:xfrm>
            <a:off x="219075" y="1"/>
            <a:ext cx="5805207" cy="921004"/>
          </a:xfrm>
        </p:spPr>
        <p:txBody>
          <a:bodyPr>
            <a:normAutofit fontScale="90000"/>
          </a:bodyPr>
          <a:lstStyle/>
          <a:p>
            <a:r>
              <a:rPr lang="en-US" sz="2700" b="1" dirty="0" smtClean="0">
                <a:ea typeface="ＭＳ Ｐゴシック" pitchFamily="28" charset="-128"/>
              </a:rPr>
              <a:t>Exterior Lighting and Building Lighting </a:t>
            </a:r>
            <a:r>
              <a:rPr lang="en-US" sz="2400" b="1" dirty="0" smtClean="0">
                <a:ea typeface="ＭＳ Ｐゴシック" pitchFamily="28" charset="-128"/>
              </a:rPr>
              <a:t>Power </a:t>
            </a:r>
            <a:br>
              <a:rPr lang="en-US" sz="2400" b="1" dirty="0" smtClean="0">
                <a:ea typeface="ＭＳ Ｐゴシック" pitchFamily="28" charset="-128"/>
              </a:rPr>
            </a:br>
            <a:r>
              <a:rPr lang="en-US" sz="2200" b="1" i="1" dirty="0" smtClean="0">
                <a:ea typeface="ＭＳ Ｐゴシック" pitchFamily="28" charset="-128"/>
              </a:rPr>
              <a:t>Sections C405.</a:t>
            </a:r>
            <a:r>
              <a:rPr lang="en-US" sz="2200" b="1" i="1" dirty="0" smtClean="0">
                <a:solidFill>
                  <a:srgbClr val="FF0000"/>
                </a:solidFill>
                <a:ea typeface="ＭＳ Ｐゴシック" pitchFamily="28" charset="-128"/>
              </a:rPr>
              <a:t>4</a:t>
            </a:r>
            <a:r>
              <a:rPr lang="en-US" sz="2200" b="1" i="1" dirty="0" smtClean="0">
                <a:ea typeface="ＭＳ Ｐゴシック" pitchFamily="28" charset="-128"/>
              </a:rPr>
              <a:t> – Mandatory, C405.</a:t>
            </a:r>
            <a:r>
              <a:rPr lang="en-US" sz="2200" b="1" i="1" dirty="0" smtClean="0">
                <a:solidFill>
                  <a:srgbClr val="FF0000"/>
                </a:solidFill>
                <a:ea typeface="ＭＳ Ｐゴシック" pitchFamily="28" charset="-128"/>
              </a:rPr>
              <a:t>4</a:t>
            </a:r>
            <a:r>
              <a:rPr lang="en-US" sz="2200" b="1" i="1" dirty="0" smtClean="0">
                <a:ea typeface="ＭＳ Ｐゴシック" pitchFamily="28" charset="-128"/>
              </a:rPr>
              <a:t>.1</a:t>
            </a:r>
          </a:p>
        </p:txBody>
      </p:sp>
    </p:spTree>
    <p:extLst>
      <p:ext uri="{BB962C8B-B14F-4D97-AF65-F5344CB8AC3E}">
        <p14:creationId xmlns:p14="http://schemas.microsoft.com/office/powerpoint/2010/main" val="7143769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3"/>
          <p:cNvSpPr>
            <a:spLocks noGrp="1" noChangeArrowheads="1"/>
          </p:cNvSpPr>
          <p:nvPr>
            <p:ph idx="1"/>
          </p:nvPr>
        </p:nvSpPr>
        <p:spPr>
          <a:xfrm>
            <a:off x="552892" y="1233377"/>
            <a:ext cx="8399721" cy="5029378"/>
          </a:xfrm>
        </p:spPr>
        <p:txBody>
          <a:bodyPr>
            <a:normAutofit fontScale="92500" lnSpcReduction="10000"/>
          </a:bodyPr>
          <a:lstStyle/>
          <a:p>
            <a:pPr marL="0" indent="0">
              <a:buNone/>
            </a:pPr>
            <a:r>
              <a:rPr lang="en-US" sz="2400" dirty="0" smtClean="0">
                <a:ea typeface="ＭＳ Ｐゴシック" pitchFamily="28" charset="-128"/>
              </a:rPr>
              <a:t>The following lighting does not need to be included in the proposed lighting calculation:</a:t>
            </a:r>
          </a:p>
          <a:p>
            <a:pPr marL="403225" indent="-282575"/>
            <a:r>
              <a:rPr lang="en-US" sz="1800" dirty="0" smtClean="0">
                <a:ea typeface="ＭＳ Ｐゴシック" pitchFamily="28" charset="-128"/>
              </a:rPr>
              <a:t>Emergency lighting automatically off during normal business operation</a:t>
            </a:r>
          </a:p>
          <a:p>
            <a:pPr marL="403225" indent="-282575"/>
            <a:r>
              <a:rPr lang="en-US" sz="1800" dirty="0" smtClean="0">
                <a:ea typeface="ＭＳ Ｐゴシック" pitchFamily="28" charset="-128"/>
              </a:rPr>
              <a:t>Exit signs</a:t>
            </a:r>
          </a:p>
          <a:p>
            <a:pPr marL="403225" indent="-282575"/>
            <a:r>
              <a:rPr lang="en-US" sz="1800" dirty="0" smtClean="0">
                <a:ea typeface="ＭＳ Ｐゴシック" pitchFamily="28" charset="-128"/>
              </a:rPr>
              <a:t>Specialized signal, directional, and marker lighting associated with transportation</a:t>
            </a:r>
          </a:p>
          <a:p>
            <a:pPr marL="403225" indent="-282575"/>
            <a:r>
              <a:rPr lang="en-US" sz="1800" dirty="0" smtClean="0">
                <a:ea typeface="ＭＳ Ｐゴシック" pitchFamily="28" charset="-128"/>
              </a:rPr>
              <a:t>Advertising signage or directional signage</a:t>
            </a:r>
          </a:p>
          <a:p>
            <a:pPr marL="403225" indent="-282575"/>
            <a:r>
              <a:rPr lang="en-US" sz="1800" dirty="0" smtClean="0">
                <a:ea typeface="ＭＳ Ｐゴシック" pitchFamily="28" charset="-128"/>
              </a:rPr>
              <a:t>Lighting integral to </a:t>
            </a:r>
            <a:r>
              <a:rPr lang="en-US" sz="1800" i="1" dirty="0" smtClean="0">
                <a:ea typeface="ＭＳ Ｐゴシック" pitchFamily="28" charset="-128"/>
              </a:rPr>
              <a:t>equipment </a:t>
            </a:r>
            <a:r>
              <a:rPr lang="en-US" sz="1800" dirty="0" smtClean="0">
                <a:ea typeface="ＭＳ Ｐゴシック" pitchFamily="28" charset="-128"/>
              </a:rPr>
              <a:t>or instrumentation and installed by its </a:t>
            </a:r>
            <a:r>
              <a:rPr lang="en-US" sz="1800" i="1" dirty="0" smtClean="0">
                <a:ea typeface="ＭＳ Ｐゴシック" pitchFamily="28" charset="-128"/>
              </a:rPr>
              <a:t>manufacturer</a:t>
            </a:r>
            <a:endParaRPr lang="en-US" sz="1800" dirty="0" smtClean="0">
              <a:ea typeface="ＭＳ Ｐゴシック" pitchFamily="28" charset="-128"/>
            </a:endParaRPr>
          </a:p>
          <a:p>
            <a:pPr marL="403225" indent="-282575"/>
            <a:r>
              <a:rPr lang="en-US" sz="1800" dirty="0" smtClean="0">
                <a:ea typeface="ＭＳ Ｐゴシック" pitchFamily="28" charset="-128"/>
              </a:rPr>
              <a:t>Lighting for theatrical purposes, including performance, stage, film production, and video production</a:t>
            </a:r>
          </a:p>
          <a:p>
            <a:pPr marL="403225" indent="-282575"/>
            <a:r>
              <a:rPr lang="en-US" sz="1800" dirty="0" smtClean="0">
                <a:ea typeface="ＭＳ Ｐゴシック" pitchFamily="28" charset="-128"/>
              </a:rPr>
              <a:t>Lighting for athletic playing areas</a:t>
            </a:r>
          </a:p>
          <a:p>
            <a:pPr marL="403225" indent="-282575"/>
            <a:r>
              <a:rPr lang="en-US" sz="1800" dirty="0" smtClean="0">
                <a:ea typeface="ＭＳ Ｐゴシック" pitchFamily="28" charset="-128"/>
              </a:rPr>
              <a:t>Temporary lighting</a:t>
            </a:r>
          </a:p>
          <a:p>
            <a:pPr marL="403225" indent="-282575"/>
            <a:r>
              <a:rPr lang="en-US" sz="1800" dirty="0" smtClean="0">
                <a:ea typeface="ＭＳ Ｐゴシック" pitchFamily="28" charset="-128"/>
              </a:rPr>
              <a:t>Lighting for industrial production, material handling, transportation sites, and associated storage areas</a:t>
            </a:r>
          </a:p>
          <a:p>
            <a:pPr marL="403225" indent="-282575"/>
            <a:r>
              <a:rPr lang="en-US" sz="1800" dirty="0" smtClean="0">
                <a:ea typeface="ＭＳ Ｐゴシック" pitchFamily="28" charset="-128"/>
              </a:rPr>
              <a:t>Theme elements in theme/amusement parks</a:t>
            </a:r>
          </a:p>
          <a:p>
            <a:pPr marL="403225" indent="-282575"/>
            <a:r>
              <a:rPr lang="en-US" sz="1800" dirty="0" smtClean="0">
                <a:ea typeface="ＭＳ Ｐゴシック" pitchFamily="28" charset="-128"/>
              </a:rPr>
              <a:t>Lighting used to highlight features of art, public monuments, and the national flag</a:t>
            </a:r>
          </a:p>
          <a:p>
            <a:pPr marL="403225" indent="-282575"/>
            <a:r>
              <a:rPr lang="en-US" sz="1800" dirty="0" smtClean="0">
                <a:ea typeface="ＭＳ Ｐゴシック" pitchFamily="28" charset="-128"/>
              </a:rPr>
              <a:t>Lighting used for water features and swimming pools</a:t>
            </a:r>
          </a:p>
          <a:p>
            <a:pPr marL="403225" indent="-282575"/>
            <a:r>
              <a:rPr lang="en-US" sz="1800" dirty="0" smtClean="0">
                <a:ea typeface="ＭＳ Ｐゴシック" pitchFamily="28" charset="-128"/>
              </a:rPr>
              <a:t>Lighting controlled from within dwelling units and complying with R404.1</a:t>
            </a:r>
          </a:p>
        </p:txBody>
      </p:sp>
      <p:sp>
        <p:nvSpPr>
          <p:cNvPr id="49155" name="Rectangle 2"/>
          <p:cNvSpPr>
            <a:spLocks noGrp="1" noChangeArrowheads="1"/>
          </p:cNvSpPr>
          <p:nvPr>
            <p:ph type="title"/>
          </p:nvPr>
        </p:nvSpPr>
        <p:spPr>
          <a:xfrm>
            <a:off x="379540" y="0"/>
            <a:ext cx="5723548" cy="921004"/>
          </a:xfrm>
        </p:spPr>
        <p:txBody>
          <a:bodyPr>
            <a:normAutofit fontScale="90000"/>
          </a:bodyPr>
          <a:lstStyle/>
          <a:p>
            <a:pPr>
              <a:lnSpc>
                <a:spcPct val="80000"/>
              </a:lnSpc>
            </a:pPr>
            <a:r>
              <a:rPr lang="en-US" sz="2700" b="1" dirty="0" smtClean="0">
                <a:ea typeface="ＭＳ Ｐゴシック" pitchFamily="28" charset="-128"/>
              </a:rPr>
              <a:t>Exemptions from Exterior Calculation</a:t>
            </a:r>
            <a:r>
              <a:rPr lang="en-US" sz="2700" b="1" i="1" dirty="0" smtClean="0">
                <a:ea typeface="ＭＳ Ｐゴシック" pitchFamily="28" charset="-128"/>
              </a:rPr>
              <a:t> </a:t>
            </a:r>
            <a:r>
              <a:rPr lang="en-US" sz="2800" i="1" dirty="0" smtClean="0">
                <a:ea typeface="ＭＳ Ｐゴシック" pitchFamily="28" charset="-128"/>
              </a:rPr>
              <a:t/>
            </a:r>
            <a:br>
              <a:rPr lang="en-US" sz="2800" i="1" dirty="0" smtClean="0">
                <a:ea typeface="ＭＳ Ｐゴシック" pitchFamily="28" charset="-128"/>
              </a:rPr>
            </a:br>
            <a:r>
              <a:rPr lang="en-US" sz="2200" b="1" i="1" dirty="0" smtClean="0">
                <a:ea typeface="ＭＳ Ｐゴシック" pitchFamily="28" charset="-128"/>
              </a:rPr>
              <a:t>Section C405.</a:t>
            </a:r>
            <a:r>
              <a:rPr lang="en-US" sz="2200" b="1" i="1" dirty="0" smtClean="0">
                <a:solidFill>
                  <a:srgbClr val="FF0000"/>
                </a:solidFill>
                <a:ea typeface="ＭＳ Ｐゴシック" pitchFamily="28" charset="-128"/>
              </a:rPr>
              <a:t>4</a:t>
            </a:r>
            <a:r>
              <a:rPr lang="en-US" sz="2200" b="1" i="1" dirty="0" smtClean="0">
                <a:ea typeface="ＭＳ Ｐゴシック" pitchFamily="28" charset="-128"/>
              </a:rPr>
              <a:t>.1</a:t>
            </a:r>
          </a:p>
        </p:txBody>
      </p:sp>
    </p:spTree>
    <p:extLst>
      <p:ext uri="{BB962C8B-B14F-4D97-AF65-F5344CB8AC3E}">
        <p14:creationId xmlns:p14="http://schemas.microsoft.com/office/powerpoint/2010/main" val="37185438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0259" name="Group 3"/>
          <p:cNvGraphicFramePr>
            <a:graphicFrameLocks noGrp="1"/>
          </p:cNvGraphicFramePr>
          <p:nvPr>
            <p:ph idx="1"/>
            <p:extLst>
              <p:ext uri="{D42A27DB-BD31-4B8C-83A1-F6EECF244321}">
                <p14:modId xmlns:p14="http://schemas.microsoft.com/office/powerpoint/2010/main" val="2324113911"/>
              </p:ext>
            </p:extLst>
          </p:nvPr>
        </p:nvGraphicFramePr>
        <p:xfrm>
          <a:off x="555812" y="1810870"/>
          <a:ext cx="8158283" cy="4637029"/>
        </p:xfrm>
        <a:graphic>
          <a:graphicData uri="http://schemas.openxmlformats.org/drawingml/2006/table">
            <a:tbl>
              <a:tblPr/>
              <a:tblGrid>
                <a:gridCol w="2179541"/>
                <a:gridCol w="5978742"/>
              </a:tblGrid>
              <a:tr h="556215">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08" charset="-128"/>
                        </a:rPr>
                        <a:t>Lighting Zone</a:t>
                      </a:r>
                    </a:p>
                  </a:txBody>
                  <a:tcPr marL="96819" marR="968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08" charset="-128"/>
                        </a:rPr>
                        <a:t>Description</a:t>
                      </a:r>
                    </a:p>
                  </a:txBody>
                  <a:tcPr marL="96819" marR="968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2167">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2000" b="0" i="0" u="none" strike="noStrike" cap="none" normalizeH="0" baseline="0" dirty="0" smtClean="0">
                          <a:ln>
                            <a:noFill/>
                          </a:ln>
                          <a:solidFill>
                            <a:schemeClr val="tx1"/>
                          </a:solidFill>
                          <a:effectLst/>
                          <a:latin typeface="Arial" charset="0"/>
                          <a:ea typeface="ＭＳ Ｐゴシック" pitchFamily="-108" charset="-128"/>
                        </a:rPr>
                        <a:t>1</a:t>
                      </a:r>
                    </a:p>
                  </a:txBody>
                  <a:tcPr marL="96819" marR="968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5288"/>
                        </a:buClr>
                        <a:buSzPct val="130000"/>
                        <a:buFontTx/>
                        <a:buNone/>
                        <a:tabLst/>
                      </a:pPr>
                      <a:r>
                        <a:rPr kumimoji="0" lang="en-US" sz="2000" b="0" i="0" u="none" strike="noStrike" cap="none" normalizeH="0" baseline="0" dirty="0" smtClean="0">
                          <a:ln>
                            <a:noFill/>
                          </a:ln>
                          <a:solidFill>
                            <a:schemeClr val="tx1"/>
                          </a:solidFill>
                          <a:effectLst/>
                          <a:latin typeface="Arial" charset="0"/>
                          <a:ea typeface="ＭＳ Ｐゴシック" pitchFamily="-108" charset="-128"/>
                        </a:rPr>
                        <a:t>Developed areas of national parks, state parks, forest land, and rural areas</a:t>
                      </a:r>
                    </a:p>
                  </a:txBody>
                  <a:tcPr marL="96819" marR="968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58907">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2000" b="0" i="0" u="none" strike="noStrike" cap="none" normalizeH="0" baseline="0" dirty="0" smtClean="0">
                          <a:ln>
                            <a:noFill/>
                          </a:ln>
                          <a:solidFill>
                            <a:schemeClr val="tx1"/>
                          </a:solidFill>
                          <a:effectLst/>
                          <a:latin typeface="Arial" charset="0"/>
                          <a:ea typeface="ＭＳ Ｐゴシック" pitchFamily="-108" charset="-128"/>
                        </a:rPr>
                        <a:t>2</a:t>
                      </a:r>
                    </a:p>
                  </a:txBody>
                  <a:tcPr marL="96819" marR="968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5288"/>
                        </a:buClr>
                        <a:buSzPct val="130000"/>
                        <a:buFontTx/>
                        <a:buNone/>
                        <a:tabLst/>
                      </a:pPr>
                      <a:r>
                        <a:rPr kumimoji="0" lang="en-US" sz="2000" b="0" i="0" u="none" strike="noStrike" cap="none" normalizeH="0" baseline="0" dirty="0" smtClean="0">
                          <a:ln>
                            <a:noFill/>
                          </a:ln>
                          <a:solidFill>
                            <a:schemeClr val="tx1"/>
                          </a:solidFill>
                          <a:effectLst/>
                          <a:latin typeface="Arial" charset="0"/>
                          <a:ea typeface="ＭＳ Ｐゴシック" pitchFamily="-108" charset="-128"/>
                        </a:rPr>
                        <a:t>Areas predominantly consisting of residential zoning, neighborhood business districts, light industrial with limited nighttime use and residential mixed use areas</a:t>
                      </a:r>
                    </a:p>
                  </a:txBody>
                  <a:tcPr marL="96819" marR="968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2167">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2000" b="0" i="0" u="none" strike="noStrike" cap="none" normalizeH="0" baseline="0" dirty="0" smtClean="0">
                          <a:ln>
                            <a:noFill/>
                          </a:ln>
                          <a:solidFill>
                            <a:schemeClr val="tx1"/>
                          </a:solidFill>
                          <a:effectLst/>
                          <a:latin typeface="Arial" charset="0"/>
                          <a:ea typeface="ＭＳ Ｐゴシック" pitchFamily="-108" charset="-128"/>
                        </a:rPr>
                        <a:t>3</a:t>
                      </a:r>
                    </a:p>
                  </a:txBody>
                  <a:tcPr marL="96819" marR="968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5288"/>
                        </a:buClr>
                        <a:buSzPct val="130000"/>
                        <a:buFontTx/>
                        <a:buNone/>
                        <a:tabLst/>
                      </a:pPr>
                      <a:r>
                        <a:rPr kumimoji="0" lang="en-US" sz="2000" b="0" i="0" u="none" strike="noStrike" cap="none" normalizeH="0" baseline="0" dirty="0" smtClean="0">
                          <a:ln>
                            <a:noFill/>
                          </a:ln>
                          <a:solidFill>
                            <a:schemeClr val="tx1"/>
                          </a:solidFill>
                          <a:effectLst/>
                          <a:latin typeface="Arial" charset="0"/>
                          <a:ea typeface="ＭＳ Ｐゴシック" pitchFamily="-108" charset="-128"/>
                        </a:rPr>
                        <a:t>All other areas not classified as lighting zone 1, 2 or 4</a:t>
                      </a:r>
                    </a:p>
                  </a:txBody>
                  <a:tcPr marL="96819" marR="968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66138">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2000" b="0" i="0" u="none" strike="noStrike" cap="none" normalizeH="0" baseline="0" dirty="0" smtClean="0">
                          <a:ln>
                            <a:noFill/>
                          </a:ln>
                          <a:solidFill>
                            <a:schemeClr val="tx1"/>
                          </a:solidFill>
                          <a:effectLst/>
                          <a:latin typeface="Arial" charset="0"/>
                          <a:ea typeface="ＭＳ Ｐゴシック" pitchFamily="-108" charset="-128"/>
                        </a:rPr>
                        <a:t>4</a:t>
                      </a:r>
                    </a:p>
                  </a:txBody>
                  <a:tcPr marL="96819" marR="968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5288"/>
                        </a:buClr>
                        <a:buSzPct val="130000"/>
                        <a:buFontTx/>
                        <a:buNone/>
                        <a:tabLst/>
                      </a:pPr>
                      <a:r>
                        <a:rPr kumimoji="0" lang="en-US" sz="2000" b="0" i="0" u="none" strike="noStrike" cap="none" normalizeH="0" baseline="0" dirty="0" smtClean="0">
                          <a:ln>
                            <a:noFill/>
                          </a:ln>
                          <a:solidFill>
                            <a:schemeClr val="tx1"/>
                          </a:solidFill>
                          <a:effectLst/>
                          <a:latin typeface="Arial" charset="0"/>
                          <a:ea typeface="ＭＳ Ｐゴシック" pitchFamily="-108" charset="-128"/>
                        </a:rPr>
                        <a:t>High-activity commercial districts in major metropolitan areas as designated by the local land use planning authority</a:t>
                      </a:r>
                    </a:p>
                  </a:txBody>
                  <a:tcPr marL="96819" marR="968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5059" name="Rectangle 2"/>
          <p:cNvSpPr>
            <a:spLocks noGrp="1" noChangeArrowheads="1"/>
          </p:cNvSpPr>
          <p:nvPr>
            <p:ph type="title"/>
          </p:nvPr>
        </p:nvSpPr>
        <p:spPr>
          <a:xfrm>
            <a:off x="379541" y="0"/>
            <a:ext cx="5462460" cy="921004"/>
          </a:xfrm>
        </p:spPr>
        <p:txBody>
          <a:bodyPr/>
          <a:lstStyle/>
          <a:p>
            <a:r>
              <a:rPr lang="en-US" sz="2400" b="1" dirty="0" smtClean="0">
                <a:ea typeface="ＭＳ Ｐゴシック" pitchFamily="28" charset="-128"/>
              </a:rPr>
              <a:t>Exterior Lighting Zones </a:t>
            </a:r>
            <a:r>
              <a:rPr lang="en-US" dirty="0" smtClean="0">
                <a:ea typeface="ＭＳ Ｐゴシック" pitchFamily="28" charset="-128"/>
              </a:rPr>
              <a:t/>
            </a:r>
            <a:br>
              <a:rPr lang="en-US" dirty="0" smtClean="0">
                <a:ea typeface="ＭＳ Ｐゴシック" pitchFamily="28" charset="-128"/>
              </a:rPr>
            </a:br>
            <a:r>
              <a:rPr lang="en-US" sz="2000" b="1" i="1" dirty="0" smtClean="0">
                <a:ea typeface="ＭＳ Ｐゴシック" pitchFamily="28" charset="-128"/>
              </a:rPr>
              <a:t>Table C405.</a:t>
            </a:r>
            <a:r>
              <a:rPr lang="en-US" sz="2000" b="1" i="1" dirty="0" smtClean="0">
                <a:solidFill>
                  <a:srgbClr val="FF0000"/>
                </a:solidFill>
                <a:ea typeface="ＭＳ Ｐゴシック" pitchFamily="28" charset="-128"/>
              </a:rPr>
              <a:t>4</a:t>
            </a:r>
            <a:r>
              <a:rPr lang="en-US" sz="2000" b="1" i="1" dirty="0" smtClean="0">
                <a:ea typeface="ＭＳ Ｐゴシック" pitchFamily="28" charset="-128"/>
              </a:rPr>
              <a:t>.2(1)</a:t>
            </a:r>
          </a:p>
        </p:txBody>
      </p:sp>
      <p:sp>
        <p:nvSpPr>
          <p:cNvPr id="6" name="TextBox 5"/>
          <p:cNvSpPr txBox="1"/>
          <p:nvPr/>
        </p:nvSpPr>
        <p:spPr>
          <a:xfrm>
            <a:off x="878540" y="1111624"/>
            <a:ext cx="7751110" cy="1183341"/>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lang="en-US" sz="2000" noProof="0" dirty="0" smtClean="0">
                <a:solidFill>
                  <a:schemeClr val="tx1">
                    <a:lumMod val="50000"/>
                  </a:schemeClr>
                </a:solidFill>
                <a:latin typeface="+mn-lt"/>
                <a:ea typeface="+mn-ea"/>
                <a:cs typeface="Arial Narrow"/>
              </a:rPr>
              <a:t>Power allowances are listed by lighting zone</a:t>
            </a:r>
            <a:endParaRPr kumimoji="0" lang="en-US" sz="2000" b="1" i="0" u="none" strike="noStrike" kern="1200" cap="none" spc="0" normalizeH="0" baseline="0" noProof="0" dirty="0" smtClean="0">
              <a:ln>
                <a:noFill/>
              </a:ln>
              <a:solidFill>
                <a:schemeClr val="tx1">
                  <a:lumMod val="50000"/>
                </a:schemeClr>
              </a:solidFill>
              <a:effectLst/>
              <a:uLnTx/>
              <a:uFillTx/>
              <a:latin typeface="+mn-lt"/>
              <a:ea typeface="+mn-ea"/>
              <a:cs typeface="Arial Narrow"/>
            </a:endParaRPr>
          </a:p>
        </p:txBody>
      </p:sp>
    </p:spTree>
    <p:extLst>
      <p:ext uri="{BB962C8B-B14F-4D97-AF65-F5344CB8AC3E}">
        <p14:creationId xmlns:p14="http://schemas.microsoft.com/office/powerpoint/2010/main" val="15857385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35429" y="0"/>
            <a:ext cx="5406571" cy="921004"/>
          </a:xfrm>
        </p:spPr>
        <p:txBody>
          <a:bodyPr/>
          <a:lstStyle/>
          <a:p>
            <a:r>
              <a:rPr lang="en-US" sz="2400" b="1" dirty="0" smtClean="0">
                <a:ea typeface="ＭＳ Ｐゴシック" pitchFamily="28" charset="-128"/>
              </a:rPr>
              <a:t>Exterior Lighting Zones </a:t>
            </a:r>
            <a:r>
              <a:rPr lang="en-US" dirty="0" smtClean="0">
                <a:ea typeface="ＭＳ Ｐゴシック" pitchFamily="28" charset="-128"/>
              </a:rPr>
              <a:t/>
            </a:r>
            <a:br>
              <a:rPr lang="en-US" dirty="0" smtClean="0">
                <a:ea typeface="ＭＳ Ｐゴシック" pitchFamily="28" charset="-128"/>
              </a:rPr>
            </a:br>
            <a:r>
              <a:rPr lang="en-US" sz="2000" b="1" i="1" dirty="0" smtClean="0">
                <a:ea typeface="ＭＳ Ｐゴシック" pitchFamily="28" charset="-128"/>
              </a:rPr>
              <a:t>Table C405.</a:t>
            </a:r>
            <a:r>
              <a:rPr lang="en-US" sz="2000" b="1" i="1" dirty="0" smtClean="0">
                <a:solidFill>
                  <a:srgbClr val="FF0000"/>
                </a:solidFill>
                <a:ea typeface="ＭＳ Ｐゴシック" pitchFamily="28" charset="-128"/>
              </a:rPr>
              <a:t>4</a:t>
            </a:r>
            <a:r>
              <a:rPr lang="en-US" sz="2000" b="1" i="1" dirty="0" smtClean="0">
                <a:ea typeface="ＭＳ Ｐゴシック" pitchFamily="28" charset="-128"/>
              </a:rPr>
              <a:t>.2(1)</a:t>
            </a:r>
          </a:p>
        </p:txBody>
      </p:sp>
      <p:pic>
        <p:nvPicPr>
          <p:cNvPr id="1026" name="Picture 2"/>
          <p:cNvPicPr>
            <a:picLocks noChangeAspect="1" noChangeArrowheads="1"/>
          </p:cNvPicPr>
          <p:nvPr/>
        </p:nvPicPr>
        <p:blipFill>
          <a:blip r:embed="rId3" cstate="print"/>
          <a:srcRect/>
          <a:stretch>
            <a:fillRect/>
          </a:stretch>
        </p:blipFill>
        <p:spPr bwMode="auto">
          <a:xfrm>
            <a:off x="994960" y="1151183"/>
            <a:ext cx="6638925" cy="5276850"/>
          </a:xfrm>
          <a:prstGeom prst="rect">
            <a:avLst/>
          </a:prstGeom>
          <a:noFill/>
          <a:ln w="9525">
            <a:noFill/>
            <a:miter lim="800000"/>
            <a:headEnd/>
            <a:tailEnd/>
          </a:ln>
        </p:spPr>
      </p:pic>
    </p:spTree>
    <p:extLst>
      <p:ext uri="{BB962C8B-B14F-4D97-AF65-F5344CB8AC3E}">
        <p14:creationId xmlns:p14="http://schemas.microsoft.com/office/powerpoint/2010/main" val="174281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3"/>
          <p:cNvSpPr>
            <a:spLocks noGrp="1" noChangeArrowheads="1"/>
          </p:cNvSpPr>
          <p:nvPr>
            <p:ph idx="1"/>
          </p:nvPr>
        </p:nvSpPr>
        <p:spPr>
          <a:xfrm>
            <a:off x="379540" y="1282045"/>
            <a:ext cx="8307260" cy="4876800"/>
          </a:xfrm>
        </p:spPr>
        <p:txBody>
          <a:bodyPr>
            <a:normAutofit fontScale="85000" lnSpcReduction="10000"/>
          </a:bodyPr>
          <a:lstStyle/>
          <a:p>
            <a:pPr>
              <a:lnSpc>
                <a:spcPct val="110000"/>
              </a:lnSpc>
              <a:buFont typeface="Wingdings" pitchFamily="2" charset="2"/>
              <a:buChar char="ü"/>
            </a:pPr>
            <a:r>
              <a:rPr lang="en-US" sz="2000" dirty="0" smtClean="0">
                <a:ea typeface="ＭＳ Ｐゴシック" pitchFamily="28" charset="-128"/>
              </a:rPr>
              <a:t>Original Installed Lighting System in a New Building, Addition, or Tenant Build-out</a:t>
            </a:r>
          </a:p>
          <a:p>
            <a:pPr>
              <a:lnSpc>
                <a:spcPct val="110000"/>
              </a:lnSpc>
              <a:buFont typeface="Wingdings" pitchFamily="2" charset="2"/>
              <a:buChar char="ü"/>
            </a:pPr>
            <a:r>
              <a:rPr lang="en-US" sz="2000" dirty="0" smtClean="0">
                <a:ea typeface="ＭＳ Ｐゴシック" pitchFamily="28" charset="-128"/>
              </a:rPr>
              <a:t>Existing Lighting System that is Altered</a:t>
            </a:r>
          </a:p>
          <a:p>
            <a:pPr>
              <a:lnSpc>
                <a:spcPct val="110000"/>
              </a:lnSpc>
              <a:buFont typeface="Wingdings" pitchFamily="2" charset="2"/>
              <a:buChar char="ü"/>
            </a:pPr>
            <a:r>
              <a:rPr lang="en-US" sz="2000" dirty="0" smtClean="0">
                <a:ea typeface="ＭＳ Ｐゴシック" pitchFamily="28" charset="-128"/>
              </a:rPr>
              <a:t>Change in Occupancy that Increases Energy</a:t>
            </a:r>
          </a:p>
          <a:p>
            <a:pPr>
              <a:lnSpc>
                <a:spcPct val="110000"/>
              </a:lnSpc>
              <a:buFont typeface="Wingdings" pitchFamily="2" charset="2"/>
              <a:buChar char="ü"/>
            </a:pPr>
            <a:r>
              <a:rPr lang="en-US" sz="2000" dirty="0" smtClean="0">
                <a:ea typeface="ＭＳ Ｐゴシック" pitchFamily="28" charset="-128"/>
              </a:rPr>
              <a:t>Change in Occupancy that requires less LPD as shown in the LPD tables</a:t>
            </a:r>
          </a:p>
          <a:p>
            <a:pPr>
              <a:buFontTx/>
              <a:buNone/>
            </a:pPr>
            <a:endParaRPr lang="en-US" sz="900" dirty="0" smtClean="0">
              <a:ea typeface="ＭＳ Ｐゴシック" pitchFamily="28" charset="-128"/>
            </a:endParaRPr>
          </a:p>
          <a:p>
            <a:pPr>
              <a:buFontTx/>
              <a:buNone/>
            </a:pPr>
            <a:endParaRPr lang="en-US" sz="100" dirty="0" smtClean="0">
              <a:ea typeface="ＭＳ Ｐゴシック" pitchFamily="28" charset="-128"/>
            </a:endParaRPr>
          </a:p>
          <a:p>
            <a:pPr>
              <a:buFontTx/>
              <a:buNone/>
            </a:pPr>
            <a:r>
              <a:rPr lang="en-US" sz="2000" u="sng" dirty="0" smtClean="0">
                <a:ea typeface="ＭＳ Ｐゴシック" pitchFamily="28" charset="-128"/>
              </a:rPr>
              <a:t>Exceptions</a:t>
            </a:r>
            <a:r>
              <a:rPr lang="en-US" sz="2000" dirty="0" smtClean="0">
                <a:ea typeface="ＭＳ Ｐゴシック" pitchFamily="28" charset="-128"/>
              </a:rPr>
              <a:t>:</a:t>
            </a:r>
          </a:p>
          <a:p>
            <a:pPr lvl="1"/>
            <a:r>
              <a:rPr lang="en-US" dirty="0" smtClean="0">
                <a:ea typeface="ＭＳ Ｐゴシック" pitchFamily="28" charset="-128"/>
              </a:rPr>
              <a:t>Historic buildings</a:t>
            </a:r>
          </a:p>
          <a:p>
            <a:pPr lvl="2"/>
            <a:r>
              <a:rPr lang="en-US" sz="2000" dirty="0" smtClean="0">
                <a:ea typeface="ＭＳ Ｐゴシック" pitchFamily="28" charset="-128"/>
              </a:rPr>
              <a:t>State or National listing</a:t>
            </a:r>
          </a:p>
          <a:p>
            <a:pPr lvl="2"/>
            <a:r>
              <a:rPr lang="en-US" sz="2000" dirty="0" smtClean="0">
                <a:ea typeface="ＭＳ Ｐゴシック" pitchFamily="28" charset="-128"/>
              </a:rPr>
              <a:t>Eligible to be listed</a:t>
            </a:r>
          </a:p>
          <a:p>
            <a:pPr lvl="1"/>
            <a:r>
              <a:rPr lang="en-US" dirty="0" smtClean="0">
                <a:ea typeface="ＭＳ Ｐゴシック" pitchFamily="28" charset="-128"/>
                <a:cs typeface="Arial" charset="0"/>
              </a:rPr>
              <a:t>Alterations where less than 10% of the luminaires in a space are replaced and installed interior power lighting is not increased</a:t>
            </a:r>
          </a:p>
          <a:p>
            <a:pPr lvl="1"/>
            <a:r>
              <a:rPr lang="en-US" dirty="0" smtClean="0">
                <a:ea typeface="ＭＳ Ｐゴシック" pitchFamily="28" charset="-128"/>
                <a:cs typeface="Arial" charset="0"/>
              </a:rPr>
              <a:t>Lighting within dwelling units</a:t>
            </a:r>
          </a:p>
          <a:p>
            <a:pPr lvl="2"/>
            <a:r>
              <a:rPr lang="en-US" sz="2000" dirty="0" smtClean="0">
                <a:ea typeface="ＭＳ Ｐゴシック" pitchFamily="28" charset="-128"/>
              </a:rPr>
              <a:t>Where ≥ 75% of permanently installed fixtures (except low-voltage) are fitted for and include high-efficacy lamps</a:t>
            </a:r>
          </a:p>
          <a:p>
            <a:pPr lvl="1"/>
            <a:r>
              <a:rPr lang="en-US" dirty="0" smtClean="0">
                <a:ea typeface="ＭＳ Ｐゴシック" pitchFamily="28" charset="-128"/>
              </a:rPr>
              <a:t>Walk-in coolers, walk-in freezers, refrigerated warehouse coolers, and refrigerated warehouse freezers comply with C403.2.15 or C403.2.16</a:t>
            </a:r>
          </a:p>
          <a:p>
            <a:pPr>
              <a:lnSpc>
                <a:spcPct val="90000"/>
              </a:lnSpc>
            </a:pPr>
            <a:endParaRPr lang="en-US" sz="2000" dirty="0" smtClean="0">
              <a:ea typeface="ＭＳ Ｐゴシック" pitchFamily="28" charset="-128"/>
              <a:cs typeface="Arial" charset="0"/>
            </a:endParaRPr>
          </a:p>
        </p:txBody>
      </p:sp>
      <p:sp>
        <p:nvSpPr>
          <p:cNvPr id="9219" name="Rectangle 2"/>
          <p:cNvSpPr>
            <a:spLocks noGrp="1" noChangeArrowheads="1"/>
          </p:cNvSpPr>
          <p:nvPr>
            <p:ph type="title"/>
          </p:nvPr>
        </p:nvSpPr>
        <p:spPr>
          <a:xfrm>
            <a:off x="379539" y="0"/>
            <a:ext cx="5688751" cy="921004"/>
          </a:xfrm>
        </p:spPr>
        <p:txBody>
          <a:bodyPr>
            <a:normAutofit/>
          </a:bodyPr>
          <a:lstStyle/>
          <a:p>
            <a:pPr>
              <a:lnSpc>
                <a:spcPct val="80000"/>
              </a:lnSpc>
            </a:pPr>
            <a:r>
              <a:rPr lang="en-US" sz="2400" b="1" dirty="0" smtClean="0">
                <a:ea typeface="ＭＳ Ｐゴシック" pitchFamily="28" charset="-128"/>
              </a:rPr>
              <a:t>When do the Lighting and Power Requirements Apply?</a:t>
            </a:r>
          </a:p>
        </p:txBody>
      </p:sp>
    </p:spTree>
    <p:extLst>
      <p:ext uri="{BB962C8B-B14F-4D97-AF65-F5344CB8AC3E}">
        <p14:creationId xmlns:p14="http://schemas.microsoft.com/office/powerpoint/2010/main" val="41072112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87" name="Rectangle 82"/>
          <p:cNvSpPr>
            <a:spLocks noGrp="1" noChangeArrowheads="1"/>
          </p:cNvSpPr>
          <p:nvPr>
            <p:ph type="title"/>
          </p:nvPr>
        </p:nvSpPr>
        <p:spPr>
          <a:xfrm>
            <a:off x="379540" y="0"/>
            <a:ext cx="5462460" cy="921004"/>
          </a:xfrm>
          <a:noFill/>
        </p:spPr>
        <p:txBody>
          <a:bodyPr>
            <a:normAutofit/>
          </a:bodyPr>
          <a:lstStyle/>
          <a:p>
            <a:r>
              <a:rPr lang="en-US" sz="2400" b="1" dirty="0" smtClean="0">
                <a:ea typeface="ＭＳ Ｐゴシック" pitchFamily="28" charset="-128"/>
              </a:rPr>
              <a:t>Exterior Lighting Zones</a:t>
            </a:r>
            <a:br>
              <a:rPr lang="en-US" sz="2400" b="1" dirty="0" smtClean="0">
                <a:ea typeface="ＭＳ Ｐゴシック" pitchFamily="28" charset="-128"/>
              </a:rPr>
            </a:br>
            <a:r>
              <a:rPr lang="en-US" sz="2000" b="1" i="1" dirty="0" smtClean="0">
                <a:ea typeface="ＭＳ Ｐゴシック" pitchFamily="28" charset="-128"/>
              </a:rPr>
              <a:t>Table C405.</a:t>
            </a:r>
            <a:r>
              <a:rPr lang="en-US" sz="2000" b="1" i="1" dirty="0" smtClean="0">
                <a:solidFill>
                  <a:srgbClr val="FF0000"/>
                </a:solidFill>
                <a:ea typeface="ＭＳ Ｐゴシック" pitchFamily="28" charset="-128"/>
              </a:rPr>
              <a:t>4</a:t>
            </a:r>
            <a:r>
              <a:rPr lang="en-US" sz="2000" b="1" i="1" dirty="0" smtClean="0">
                <a:ea typeface="ＭＳ Ｐゴシック" pitchFamily="28" charset="-128"/>
              </a:rPr>
              <a:t>.2(2)</a:t>
            </a:r>
            <a:r>
              <a:rPr lang="en-US" sz="2000" b="1" dirty="0" smtClean="0">
                <a:ea typeface="ＭＳ Ｐゴシック" pitchFamily="28" charset="-128"/>
              </a:rPr>
              <a:t> </a:t>
            </a:r>
            <a:endParaRPr lang="en-US" sz="2400" b="1" dirty="0" smtClean="0">
              <a:ea typeface="ＭＳ Ｐゴシック" pitchFamily="28" charset="-128"/>
            </a:endParaRPr>
          </a:p>
        </p:txBody>
      </p:sp>
      <p:sp>
        <p:nvSpPr>
          <p:cNvPr id="47107" name="Text Box 2"/>
          <p:cNvSpPr txBox="1">
            <a:spLocks noChangeArrowheads="1"/>
          </p:cNvSpPr>
          <p:nvPr/>
        </p:nvSpPr>
        <p:spPr bwMode="auto">
          <a:xfrm>
            <a:off x="609600" y="1295400"/>
            <a:ext cx="8077200" cy="1004888"/>
          </a:xfrm>
          <a:prstGeom prst="rect">
            <a:avLst/>
          </a:prstGeom>
          <a:noFill/>
          <a:ln w="28575" algn="ctr">
            <a:noFill/>
            <a:miter lim="800000"/>
            <a:headEnd/>
            <a:tailEnd/>
          </a:ln>
        </p:spPr>
        <p:txBody>
          <a:bodyPr>
            <a:spAutoFit/>
          </a:bodyPr>
          <a:lstStyle/>
          <a:p>
            <a:pPr marL="342900" indent="-342900">
              <a:spcBef>
                <a:spcPct val="50000"/>
              </a:spcBef>
            </a:pPr>
            <a:endParaRPr lang="en-US" sz="2400" b="0" dirty="0">
              <a:sym typeface="WP MathA" pitchFamily="2" charset="2"/>
            </a:endParaRPr>
          </a:p>
          <a:p>
            <a:pPr marL="342900" indent="-342900">
              <a:spcBef>
                <a:spcPct val="50000"/>
              </a:spcBef>
            </a:pPr>
            <a:endParaRPr lang="en-US" sz="2400" b="0" dirty="0">
              <a:sym typeface="WP MathA" pitchFamily="2" charset="2"/>
            </a:endParaRPr>
          </a:p>
        </p:txBody>
      </p:sp>
      <p:graphicFrame>
        <p:nvGraphicFramePr>
          <p:cNvPr id="7" name="Group 3"/>
          <p:cNvGraphicFramePr>
            <a:graphicFrameLocks/>
          </p:cNvGraphicFramePr>
          <p:nvPr>
            <p:extLst>
              <p:ext uri="{D42A27DB-BD31-4B8C-83A1-F6EECF244321}">
                <p14:modId xmlns:p14="http://schemas.microsoft.com/office/powerpoint/2010/main" val="3486459685"/>
              </p:ext>
            </p:extLst>
          </p:nvPr>
        </p:nvGraphicFramePr>
        <p:xfrm>
          <a:off x="666750" y="1568812"/>
          <a:ext cx="8186738" cy="4541520"/>
        </p:xfrm>
        <a:graphic>
          <a:graphicData uri="http://schemas.openxmlformats.org/drawingml/2006/table">
            <a:tbl>
              <a:tblPr/>
              <a:tblGrid>
                <a:gridCol w="1646238"/>
                <a:gridCol w="1511300"/>
                <a:gridCol w="1273175"/>
                <a:gridCol w="1271587"/>
                <a:gridCol w="1241425"/>
                <a:gridCol w="1243013"/>
              </a:tblGrid>
              <a:tr h="280988">
                <a:tc>
                  <a:txBody>
                    <a:bodyPr/>
                    <a:lstStyle/>
                    <a:p>
                      <a:pPr marL="0" marR="0" lvl="0" indent="0" algn="l" defTabSz="914400" rtl="0" eaLnBrk="0" fontAlgn="t" latinLnBrk="0" hangingPunct="0">
                        <a:lnSpc>
                          <a:spcPct val="100000"/>
                        </a:lnSpc>
                        <a:spcBef>
                          <a:spcPct val="0"/>
                        </a:spcBef>
                        <a:spcAft>
                          <a:spcPct val="0"/>
                        </a:spcAft>
                        <a:buClrTx/>
                        <a:buSzPct val="130000"/>
                        <a:buFontTx/>
                        <a:buNone/>
                        <a:tabLst/>
                      </a:pPr>
                      <a:r>
                        <a:rPr kumimoji="0" lang="en-US" sz="1400" b="1" i="0" u="none" strike="noStrike" cap="none" normalizeH="0" baseline="0" dirty="0" smtClean="0">
                          <a:ln>
                            <a:noFill/>
                          </a:ln>
                          <a:solidFill>
                            <a:schemeClr val="tx1"/>
                          </a:solidFill>
                          <a:effectLst/>
                          <a:latin typeface="Arial"/>
                          <a:ea typeface="ＭＳ Ｐゴシック" pitchFamily="28" charset="-128"/>
                          <a:cs typeface="Times New Roman" pitchFamily="18" charset="0"/>
                        </a:rPr>
                        <a:t> </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Pct val="130000"/>
                        <a:buFontTx/>
                        <a:buNone/>
                        <a:tabLst/>
                      </a:pPr>
                      <a:r>
                        <a:rPr kumimoji="0" lang="en-US" sz="1400" b="1" i="0" u="none" strike="noStrike" cap="none" normalizeH="0" baseline="0" dirty="0" smtClean="0">
                          <a:ln>
                            <a:noFill/>
                          </a:ln>
                          <a:solidFill>
                            <a:schemeClr val="tx1"/>
                          </a:solidFill>
                          <a:effectLst/>
                          <a:latin typeface="Arial"/>
                          <a:ea typeface="ＭＳ Ｐゴシック" pitchFamily="28" charset="-128"/>
                          <a:cs typeface="Times New Roman" pitchFamily="18" charset="0"/>
                        </a:rPr>
                        <a:t> </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Pct val="130000"/>
                        <a:buFontTx/>
                        <a:buNone/>
                        <a:tabLst/>
                      </a:pPr>
                      <a:r>
                        <a:rPr kumimoji="0" lang="en-US" sz="1400" b="1" i="0" u="sng" strike="noStrike" cap="none" normalizeH="0" baseline="0" dirty="0" smtClean="0">
                          <a:ln>
                            <a:noFill/>
                          </a:ln>
                          <a:solidFill>
                            <a:schemeClr val="tx1"/>
                          </a:solidFill>
                          <a:effectLst/>
                          <a:latin typeface="Times New Roman" pitchFamily="18" charset="0"/>
                          <a:ea typeface="ＭＳ Ｐゴシック" pitchFamily="28" charset="-128"/>
                          <a:cs typeface="Times New Roman" pitchFamily="18" charset="0"/>
                        </a:rPr>
                        <a:t>Zone 1</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Pct val="130000"/>
                        <a:buFontTx/>
                        <a:buNone/>
                        <a:tabLst/>
                      </a:pPr>
                      <a:r>
                        <a:rPr kumimoji="0" lang="en-US" sz="1400" b="1" i="0" u="sng" strike="noStrike" cap="none" normalizeH="0" baseline="0" dirty="0" smtClean="0">
                          <a:ln>
                            <a:noFill/>
                          </a:ln>
                          <a:solidFill>
                            <a:schemeClr val="tx1"/>
                          </a:solidFill>
                          <a:effectLst/>
                          <a:latin typeface="Times New Roman" pitchFamily="18" charset="0"/>
                          <a:ea typeface="ＭＳ Ｐゴシック" pitchFamily="28" charset="-128"/>
                          <a:cs typeface="Times New Roman" pitchFamily="18" charset="0"/>
                        </a:rPr>
                        <a:t>Zone 2</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Pct val="130000"/>
                        <a:buFontTx/>
                        <a:buNone/>
                        <a:tabLst/>
                      </a:pPr>
                      <a:r>
                        <a:rPr kumimoji="0" lang="en-US" sz="1400" b="1" i="0" u="sng" strike="noStrike" cap="none" normalizeH="0" baseline="0" dirty="0" smtClean="0">
                          <a:ln>
                            <a:noFill/>
                          </a:ln>
                          <a:solidFill>
                            <a:schemeClr val="tx1"/>
                          </a:solidFill>
                          <a:effectLst/>
                          <a:latin typeface="Times New Roman" pitchFamily="18" charset="0"/>
                          <a:ea typeface="ＭＳ Ｐゴシック" pitchFamily="28" charset="-128"/>
                          <a:cs typeface="Times New Roman" pitchFamily="18" charset="0"/>
                        </a:rPr>
                        <a:t>Zone 3</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Pct val="130000"/>
                        <a:buFontTx/>
                        <a:buNone/>
                        <a:tabLst/>
                      </a:pPr>
                      <a:r>
                        <a:rPr kumimoji="0" lang="en-US" sz="1400" b="1" i="0" u="sng" strike="noStrike" cap="none" normalizeH="0" baseline="0" dirty="0" smtClean="0">
                          <a:ln>
                            <a:noFill/>
                          </a:ln>
                          <a:solidFill>
                            <a:schemeClr val="tx1"/>
                          </a:solidFill>
                          <a:effectLst/>
                          <a:latin typeface="Times New Roman" pitchFamily="18" charset="0"/>
                          <a:ea typeface="ＭＳ Ｐゴシック" pitchFamily="28" charset="-128"/>
                          <a:cs typeface="Times New Roman" pitchFamily="18" charset="0"/>
                        </a:rPr>
                        <a:t>Zone 4</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6388">
                <a:tc>
                  <a:txBody>
                    <a:bodyPr/>
                    <a:lstStyle/>
                    <a:p>
                      <a:pPr marL="0" marR="0" lvl="0" indent="0" algn="l" defTabSz="914400" rtl="0" eaLnBrk="0" fontAlgn="t" latinLnBrk="0" hangingPunct="0">
                        <a:lnSpc>
                          <a:spcPct val="100000"/>
                        </a:lnSpc>
                        <a:spcBef>
                          <a:spcPct val="0"/>
                        </a:spcBef>
                        <a:spcAft>
                          <a:spcPct val="0"/>
                        </a:spcAft>
                        <a:buClrTx/>
                        <a:buSzPct val="130000"/>
                        <a:buFontTx/>
                        <a:buNone/>
                        <a:tabLst/>
                      </a:pPr>
                      <a:r>
                        <a:rPr kumimoji="0" lang="en-US" sz="1400" b="1" i="0" u="none" strike="noStrike" cap="none" normalizeH="0" baseline="0" dirty="0" smtClean="0">
                          <a:ln>
                            <a:noFill/>
                          </a:ln>
                          <a:solidFill>
                            <a:schemeClr val="tx1"/>
                          </a:solidFill>
                          <a:effectLst/>
                          <a:latin typeface="Times New Roman" pitchFamily="18" charset="0"/>
                          <a:ea typeface="ＭＳ Ｐゴシック" pitchFamily="28" charset="-128"/>
                          <a:cs typeface="Times New Roman" pitchFamily="18" charset="0"/>
                        </a:rPr>
                        <a:t>Base Site Allowance</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rowSpan="2">
                  <a:txBody>
                    <a:bodyPr/>
                    <a:lstStyle/>
                    <a:p>
                      <a:pPr marL="0" marR="0" lvl="0" indent="0" algn="l" defTabSz="914400" rtl="0" eaLnBrk="0" fontAlgn="b" latinLnBrk="0" hangingPunct="0">
                        <a:lnSpc>
                          <a:spcPct val="100000"/>
                        </a:lnSpc>
                        <a:spcBef>
                          <a:spcPct val="0"/>
                        </a:spcBef>
                        <a:spcAft>
                          <a:spcPct val="0"/>
                        </a:spcAft>
                        <a:buClrTx/>
                        <a:buSzPct val="130000"/>
                        <a:buFontTx/>
                        <a:buNone/>
                        <a:tabLst/>
                      </a:pPr>
                      <a:r>
                        <a:rPr kumimoji="0" lang="en-US" sz="1400" b="1" i="0" u="none" strike="noStrike" cap="none" normalizeH="0" baseline="0" dirty="0" smtClean="0">
                          <a:ln>
                            <a:noFill/>
                          </a:ln>
                          <a:solidFill>
                            <a:schemeClr val="tx1"/>
                          </a:solidFill>
                          <a:effectLst/>
                          <a:latin typeface="Arial"/>
                          <a:ea typeface="ＭＳ Ｐゴシック" pitchFamily="28" charset="-128"/>
                          <a:cs typeface="Times New Roman" pitchFamily="18" charset="0"/>
                        </a:rPr>
                        <a:t> </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 latinLnBrk="0" hangingPunct="0">
                        <a:lnSpc>
                          <a:spcPct val="100000"/>
                        </a:lnSpc>
                        <a:spcBef>
                          <a:spcPct val="0"/>
                        </a:spcBef>
                        <a:spcAft>
                          <a:spcPct val="0"/>
                        </a:spcAft>
                        <a:buClrTx/>
                        <a:buSzPct val="130000"/>
                        <a:buFontTx/>
                        <a:buNone/>
                        <a:tabLst/>
                      </a:pPr>
                      <a:r>
                        <a:rPr kumimoji="0" lang="en-US" sz="1400" b="0" i="0" u="none" strike="noStrike" cap="none" normalizeH="0" baseline="0" dirty="0" smtClean="0">
                          <a:ln>
                            <a:noFill/>
                          </a:ln>
                          <a:solidFill>
                            <a:srgbClr val="FF0000"/>
                          </a:solidFill>
                          <a:effectLst/>
                          <a:latin typeface="Times New Roman" pitchFamily="18" charset="0"/>
                          <a:ea typeface="ＭＳ Ｐゴシック" pitchFamily="28" charset="-128"/>
                          <a:cs typeface="Times New Roman" pitchFamily="18" charset="0"/>
                        </a:rPr>
                        <a:t>350</a:t>
                      </a:r>
                      <a:r>
                        <a:rPr kumimoji="0" lang="en-US" sz="1400" b="0" i="0" u="none" strike="noStrike" cap="none" normalizeH="0" baseline="0" dirty="0" smtClean="0">
                          <a:ln>
                            <a:noFill/>
                          </a:ln>
                          <a:solidFill>
                            <a:schemeClr val="tx1"/>
                          </a:solidFill>
                          <a:effectLst/>
                          <a:latin typeface="Times New Roman" pitchFamily="18" charset="0"/>
                          <a:ea typeface="ＭＳ Ｐゴシック" pitchFamily="28" charset="-128"/>
                          <a:cs typeface="Times New Roman" pitchFamily="18" charset="0"/>
                        </a:rPr>
                        <a:t> W</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 latinLnBrk="0" hangingPunct="0">
                        <a:lnSpc>
                          <a:spcPct val="100000"/>
                        </a:lnSpc>
                        <a:spcBef>
                          <a:spcPct val="0"/>
                        </a:spcBef>
                        <a:spcAft>
                          <a:spcPct val="0"/>
                        </a:spcAft>
                        <a:buClrTx/>
                        <a:buSzPct val="130000"/>
                        <a:buFontTx/>
                        <a:buNone/>
                        <a:tabLst/>
                      </a:pPr>
                      <a:r>
                        <a:rPr kumimoji="0" lang="en-US" sz="1400" b="0" i="0" u="none" strike="noStrike" cap="none" normalizeH="0" baseline="0" dirty="0" smtClean="0">
                          <a:ln>
                            <a:noFill/>
                          </a:ln>
                          <a:solidFill>
                            <a:srgbClr val="FF0000"/>
                          </a:solidFill>
                          <a:effectLst/>
                          <a:latin typeface="Times New Roman" pitchFamily="18" charset="0"/>
                          <a:ea typeface="ＭＳ Ｐゴシック" pitchFamily="28" charset="-128"/>
                          <a:cs typeface="Times New Roman" pitchFamily="18" charset="0"/>
                        </a:rPr>
                        <a:t>400</a:t>
                      </a:r>
                      <a:r>
                        <a:rPr kumimoji="0" lang="en-US" sz="1400" b="0" i="0" u="none" strike="noStrike" cap="none" normalizeH="0" baseline="0" dirty="0" smtClean="0">
                          <a:ln>
                            <a:noFill/>
                          </a:ln>
                          <a:solidFill>
                            <a:schemeClr val="tx1"/>
                          </a:solidFill>
                          <a:effectLst/>
                          <a:latin typeface="Times New Roman" pitchFamily="18" charset="0"/>
                          <a:ea typeface="ＭＳ Ｐゴシック" pitchFamily="28" charset="-128"/>
                          <a:cs typeface="Times New Roman" pitchFamily="18" charset="0"/>
                        </a:rPr>
                        <a:t> W</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 latinLnBrk="0" hangingPunct="0">
                        <a:lnSpc>
                          <a:spcPct val="100000"/>
                        </a:lnSpc>
                        <a:spcBef>
                          <a:spcPct val="0"/>
                        </a:spcBef>
                        <a:spcAft>
                          <a:spcPct val="0"/>
                        </a:spcAft>
                        <a:buClrTx/>
                        <a:buSzPct val="130000"/>
                        <a:buFontTx/>
                        <a:buNone/>
                        <a:tabLst/>
                      </a:pPr>
                      <a:r>
                        <a:rPr kumimoji="0" lang="en-US" sz="1400" b="0" i="0" u="none" strike="noStrike" cap="none" normalizeH="0" baseline="0" dirty="0" smtClean="0">
                          <a:ln>
                            <a:noFill/>
                          </a:ln>
                          <a:solidFill>
                            <a:srgbClr val="FF0000"/>
                          </a:solidFill>
                          <a:effectLst/>
                          <a:latin typeface="Times New Roman" pitchFamily="18" charset="0"/>
                          <a:ea typeface="ＭＳ Ｐゴシック" pitchFamily="28" charset="-128"/>
                          <a:cs typeface="Times New Roman" pitchFamily="18" charset="0"/>
                        </a:rPr>
                        <a:t>500</a:t>
                      </a:r>
                      <a:r>
                        <a:rPr kumimoji="0" lang="en-US" sz="1400" b="0" i="0" u="none" strike="noStrike" cap="none" normalizeH="0" baseline="0" dirty="0" smtClean="0">
                          <a:ln>
                            <a:noFill/>
                          </a:ln>
                          <a:solidFill>
                            <a:schemeClr val="tx1"/>
                          </a:solidFill>
                          <a:effectLst/>
                          <a:latin typeface="Times New Roman" pitchFamily="18" charset="0"/>
                          <a:ea typeface="ＭＳ Ｐゴシック" pitchFamily="28" charset="-128"/>
                          <a:cs typeface="Times New Roman" pitchFamily="18" charset="0"/>
                        </a:rPr>
                        <a:t> W</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 latinLnBrk="0" hangingPunct="0">
                        <a:lnSpc>
                          <a:spcPct val="100000"/>
                        </a:lnSpc>
                        <a:spcBef>
                          <a:spcPct val="0"/>
                        </a:spcBef>
                        <a:spcAft>
                          <a:spcPct val="0"/>
                        </a:spcAft>
                        <a:buClrTx/>
                        <a:buSzPct val="130000"/>
                        <a:buFontTx/>
                        <a:buNone/>
                        <a:tabLst/>
                      </a:pPr>
                      <a:r>
                        <a:rPr kumimoji="0" lang="en-US" sz="1400" b="0" i="0" u="none" strike="noStrike" cap="none" normalizeH="0" baseline="0" dirty="0" smtClean="0">
                          <a:ln>
                            <a:noFill/>
                          </a:ln>
                          <a:solidFill>
                            <a:srgbClr val="FF0000"/>
                          </a:solidFill>
                          <a:effectLst/>
                          <a:latin typeface="Times New Roman" pitchFamily="18" charset="0"/>
                          <a:ea typeface="ＭＳ Ｐゴシック" pitchFamily="28" charset="-128"/>
                          <a:cs typeface="Times New Roman" pitchFamily="18" charset="0"/>
                        </a:rPr>
                        <a:t>900</a:t>
                      </a:r>
                      <a:r>
                        <a:rPr kumimoji="0" lang="en-US" sz="1400" b="0" i="0" u="none" strike="noStrike" cap="none" normalizeH="0" baseline="0" dirty="0" smtClean="0">
                          <a:ln>
                            <a:noFill/>
                          </a:ln>
                          <a:solidFill>
                            <a:schemeClr val="tx1"/>
                          </a:solidFill>
                          <a:effectLst/>
                          <a:latin typeface="Times New Roman" pitchFamily="18" charset="0"/>
                          <a:ea typeface="ＭＳ Ｐゴシック" pitchFamily="28" charset="-128"/>
                          <a:cs typeface="Times New Roman" pitchFamily="18" charset="0"/>
                        </a:rPr>
                        <a:t> W</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
                          <a:srgbClr val="005288"/>
                        </a:buClr>
                        <a:buSzPct val="130000"/>
                        <a:buFontTx/>
                        <a:buNone/>
                        <a:tabLst/>
                      </a:pP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280988">
                <a:tc>
                  <a:txBody>
                    <a:bodyPr/>
                    <a:lstStyle/>
                    <a:p>
                      <a:pPr marL="0" marR="0" lvl="0" indent="0" algn="l" defTabSz="914400" rtl="0" eaLnBrk="0" fontAlgn="t" latinLnBrk="0" hangingPunct="0">
                        <a:lnSpc>
                          <a:spcPct val="100000"/>
                        </a:lnSpc>
                        <a:spcBef>
                          <a:spcPct val="0"/>
                        </a:spcBef>
                        <a:spcAft>
                          <a:spcPct val="0"/>
                        </a:spcAft>
                        <a:buClrTx/>
                        <a:buSzPct val="130000"/>
                        <a:buFontTx/>
                        <a:buNone/>
                        <a:tabLst/>
                      </a:pP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gridSpan="5">
                  <a:txBody>
                    <a:bodyPr/>
                    <a:lstStyle/>
                    <a:p>
                      <a:pPr marL="0" marR="0" lvl="0" indent="0" algn="ctr" defTabSz="914400" rtl="0" eaLnBrk="0" fontAlgn="t" latinLnBrk="0" hangingPunct="0">
                        <a:lnSpc>
                          <a:spcPct val="100000"/>
                        </a:lnSpc>
                        <a:spcBef>
                          <a:spcPct val="0"/>
                        </a:spcBef>
                        <a:spcAft>
                          <a:spcPct val="0"/>
                        </a:spcAft>
                        <a:buClrTx/>
                        <a:buSzPct val="130000"/>
                        <a:buFontTx/>
                        <a:buNone/>
                        <a:tabLst/>
                      </a:pPr>
                      <a:r>
                        <a:rPr kumimoji="0" lang="en-US" sz="1400" b="1" i="0" u="none" strike="noStrike" cap="none" normalizeH="0" baseline="0" dirty="0" smtClean="0">
                          <a:ln>
                            <a:noFill/>
                          </a:ln>
                          <a:solidFill>
                            <a:schemeClr val="tx1"/>
                          </a:solidFill>
                          <a:effectLst/>
                          <a:latin typeface="Times New Roman" pitchFamily="18" charset="0"/>
                          <a:ea typeface="ＭＳ Ｐゴシック" pitchFamily="28" charset="-128"/>
                          <a:cs typeface="Times New Roman" pitchFamily="18" charset="0"/>
                        </a:rPr>
                        <a:t>Uncovered Parking Areas </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74663">
                <a:tc>
                  <a:txBody>
                    <a:bodyPr/>
                    <a:lstStyle/>
                    <a:p>
                      <a:pPr marL="0" marR="0" lvl="0" indent="0" algn="l" defTabSz="914400" rtl="0" eaLnBrk="0" fontAlgn="t" latinLnBrk="0" hangingPunct="0">
                        <a:lnSpc>
                          <a:spcPct val="100000"/>
                        </a:lnSpc>
                        <a:spcBef>
                          <a:spcPct val="0"/>
                        </a:spcBef>
                        <a:spcAft>
                          <a:spcPct val="0"/>
                        </a:spcAft>
                        <a:buClrTx/>
                        <a:buSzPct val="130000"/>
                        <a:buFontTx/>
                        <a:buNone/>
                        <a:tabLst/>
                      </a:pPr>
                      <a:r>
                        <a:rPr kumimoji="0" lang="en-US" sz="1400" b="1" i="0" u="none" strike="noStrike" cap="none" normalizeH="0" baseline="0" dirty="0" smtClean="0">
                          <a:ln>
                            <a:noFill/>
                          </a:ln>
                          <a:solidFill>
                            <a:schemeClr val="tx1"/>
                          </a:solidFill>
                          <a:effectLst/>
                          <a:latin typeface="Arial"/>
                          <a:ea typeface="ＭＳ Ｐゴシック" pitchFamily="28" charset="-128"/>
                          <a:cs typeface="Times New Roman" pitchFamily="18" charset="0"/>
                        </a:rPr>
                        <a:t> </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Pct val="130000"/>
                        <a:buFontTx/>
                        <a:buNone/>
                        <a:tabLst/>
                      </a:pPr>
                      <a:r>
                        <a:rPr kumimoji="0" lang="en-US" sz="1400" b="0" i="0" u="none" strike="noStrike" cap="none" normalizeH="0" baseline="0" dirty="0" smtClean="0">
                          <a:ln>
                            <a:noFill/>
                          </a:ln>
                          <a:solidFill>
                            <a:schemeClr val="tx1"/>
                          </a:solidFill>
                          <a:effectLst/>
                          <a:latin typeface="Times New Roman" pitchFamily="18" charset="0"/>
                          <a:ea typeface="ＭＳ Ｐゴシック" pitchFamily="28" charset="-128"/>
                          <a:cs typeface="Times New Roman" pitchFamily="18" charset="0"/>
                        </a:rPr>
                        <a:t>Parking areas and drives </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t" latinLnBrk="0" hangingPunct="0">
                        <a:lnSpc>
                          <a:spcPct val="100000"/>
                        </a:lnSpc>
                        <a:spcBef>
                          <a:spcPct val="0"/>
                        </a:spcBef>
                        <a:spcAft>
                          <a:spcPct val="0"/>
                        </a:spcAft>
                        <a:buClrTx/>
                        <a:buSzPct val="130000"/>
                        <a:buFontTx/>
                        <a:buNone/>
                        <a:tabLst/>
                      </a:pPr>
                      <a:r>
                        <a:rPr kumimoji="0" lang="en-US" sz="1400" b="0" i="0" u="none" strike="noStrike" cap="none" normalizeH="0" baseline="0" dirty="0" smtClean="0">
                          <a:ln>
                            <a:noFill/>
                          </a:ln>
                          <a:solidFill>
                            <a:schemeClr val="tx1"/>
                          </a:solidFill>
                          <a:effectLst/>
                          <a:latin typeface="Times New Roman" pitchFamily="18" charset="0"/>
                          <a:ea typeface="ＭＳ Ｐゴシック" pitchFamily="28" charset="-128"/>
                          <a:cs typeface="Times New Roman" pitchFamily="18" charset="0"/>
                        </a:rPr>
                        <a:t/>
                      </a:r>
                      <a:br>
                        <a:rPr kumimoji="0" lang="en-US" sz="1400" b="0" i="0" u="none" strike="noStrike" cap="none" normalizeH="0" baseline="0" dirty="0" smtClean="0">
                          <a:ln>
                            <a:noFill/>
                          </a:ln>
                          <a:solidFill>
                            <a:schemeClr val="tx1"/>
                          </a:solidFill>
                          <a:effectLst/>
                          <a:latin typeface="Times New Roman" pitchFamily="18" charset="0"/>
                          <a:ea typeface="ＭＳ Ｐゴシック" pitchFamily="28" charset="-128"/>
                          <a:cs typeface="Times New Roman" pitchFamily="18" charset="0"/>
                        </a:rPr>
                      </a:br>
                      <a:r>
                        <a:rPr kumimoji="0" lang="en-US" sz="1400" b="0" i="0" u="none" strike="noStrike" cap="none" normalizeH="0" baseline="0" dirty="0" smtClean="0">
                          <a:ln>
                            <a:noFill/>
                          </a:ln>
                          <a:solidFill>
                            <a:srgbClr val="FF0000"/>
                          </a:solidFill>
                          <a:effectLst/>
                          <a:latin typeface="Times New Roman" pitchFamily="18" charset="0"/>
                          <a:ea typeface="ＭＳ Ｐゴシック" pitchFamily="28" charset="-128"/>
                          <a:cs typeface="Times New Roman" pitchFamily="18" charset="0"/>
                        </a:rPr>
                        <a:t>0.03</a:t>
                      </a:r>
                      <a:r>
                        <a:rPr kumimoji="0" lang="en-US" sz="1400" b="0" i="0" u="none" strike="noStrike" cap="none" normalizeH="0" baseline="0" dirty="0" smtClean="0">
                          <a:ln>
                            <a:noFill/>
                          </a:ln>
                          <a:solidFill>
                            <a:schemeClr val="tx1"/>
                          </a:solidFill>
                          <a:effectLst/>
                          <a:latin typeface="Times New Roman" pitchFamily="18" charset="0"/>
                          <a:ea typeface="ＭＳ Ｐゴシック" pitchFamily="28" charset="-128"/>
                          <a:cs typeface="Times New Roman" pitchFamily="18" charset="0"/>
                        </a:rPr>
                        <a:t> W/ft</a:t>
                      </a:r>
                      <a:r>
                        <a:rPr kumimoji="0" lang="en-US" sz="1400" b="0" i="0" u="none" strike="noStrike" cap="none" normalizeH="0" baseline="30000" dirty="0" smtClean="0">
                          <a:ln>
                            <a:noFill/>
                          </a:ln>
                          <a:solidFill>
                            <a:schemeClr val="tx1"/>
                          </a:solidFill>
                          <a:effectLst/>
                          <a:latin typeface="Times New Roman" pitchFamily="18" charset="0"/>
                          <a:ea typeface="ＭＳ Ｐゴシック" pitchFamily="28" charset="-128"/>
                          <a:cs typeface="Times New Roman" pitchFamily="18" charset="0"/>
                        </a:rPr>
                        <a:t>2</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Pct val="130000"/>
                        <a:buFontTx/>
                        <a:buNone/>
                        <a:tabLst/>
                      </a:pPr>
                      <a:r>
                        <a:rPr kumimoji="0" lang="en-US" sz="1400" b="0" i="0" u="none" strike="noStrike" cap="none" normalizeH="0" baseline="0" dirty="0" smtClean="0">
                          <a:ln>
                            <a:noFill/>
                          </a:ln>
                          <a:solidFill>
                            <a:srgbClr val="FF0000"/>
                          </a:solidFill>
                          <a:effectLst/>
                          <a:latin typeface="Times New Roman" pitchFamily="18" charset="0"/>
                          <a:ea typeface="ＭＳ Ｐゴシック" pitchFamily="28" charset="-128"/>
                          <a:cs typeface="Times New Roman" pitchFamily="18" charset="0"/>
                        </a:rPr>
                        <a:t>0.04</a:t>
                      </a:r>
                      <a:r>
                        <a:rPr kumimoji="0" lang="en-US" sz="1400" b="0" i="0" u="none" strike="noStrike" cap="none" normalizeH="0" baseline="0" dirty="0" smtClean="0">
                          <a:ln>
                            <a:noFill/>
                          </a:ln>
                          <a:solidFill>
                            <a:schemeClr val="tx1"/>
                          </a:solidFill>
                          <a:effectLst/>
                          <a:latin typeface="Times New Roman" pitchFamily="18" charset="0"/>
                          <a:ea typeface="ＭＳ Ｐゴシック" pitchFamily="28" charset="-128"/>
                          <a:cs typeface="Times New Roman" pitchFamily="18" charset="0"/>
                        </a:rPr>
                        <a:t> W/ft</a:t>
                      </a:r>
                      <a:r>
                        <a:rPr kumimoji="0" lang="en-US" sz="1400" b="0" i="0" u="none" strike="noStrike" cap="none" normalizeH="0" baseline="30000" dirty="0" smtClean="0">
                          <a:ln>
                            <a:noFill/>
                          </a:ln>
                          <a:solidFill>
                            <a:schemeClr val="tx1"/>
                          </a:solidFill>
                          <a:effectLst/>
                          <a:latin typeface="Times New Roman" pitchFamily="18" charset="0"/>
                          <a:ea typeface="ＭＳ Ｐゴシック" pitchFamily="28" charset="-128"/>
                          <a:cs typeface="Times New Roman" pitchFamily="18" charset="0"/>
                        </a:rPr>
                        <a:t>2</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Pct val="130000"/>
                        <a:buFontTx/>
                        <a:buNone/>
                        <a:tabLst/>
                      </a:pPr>
                      <a:r>
                        <a:rPr kumimoji="0" lang="en-US" sz="1400" b="0" i="0" u="none" strike="noStrike" cap="none" normalizeH="0" baseline="0" dirty="0" smtClean="0">
                          <a:ln>
                            <a:noFill/>
                          </a:ln>
                          <a:solidFill>
                            <a:srgbClr val="FF0000"/>
                          </a:solidFill>
                          <a:effectLst/>
                          <a:latin typeface="Times New Roman" pitchFamily="18" charset="0"/>
                          <a:ea typeface="ＭＳ Ｐゴシック" pitchFamily="28" charset="-128"/>
                          <a:cs typeface="Times New Roman" pitchFamily="18" charset="0"/>
                        </a:rPr>
                        <a:t>0.06 </a:t>
                      </a:r>
                      <a:r>
                        <a:rPr kumimoji="0" lang="en-US" sz="1400" b="0" i="0" u="none" strike="noStrike" cap="none" normalizeH="0" baseline="0" dirty="0" smtClean="0">
                          <a:ln>
                            <a:noFill/>
                          </a:ln>
                          <a:solidFill>
                            <a:schemeClr val="tx1"/>
                          </a:solidFill>
                          <a:effectLst/>
                          <a:latin typeface="Times New Roman" pitchFamily="18" charset="0"/>
                          <a:ea typeface="ＭＳ Ｐゴシック" pitchFamily="28" charset="-128"/>
                          <a:cs typeface="Times New Roman" pitchFamily="18" charset="0"/>
                        </a:rPr>
                        <a:t>W/ft</a:t>
                      </a:r>
                      <a:r>
                        <a:rPr kumimoji="0" lang="en-US" sz="1400" b="0" i="0" u="none" strike="noStrike" cap="none" normalizeH="0" baseline="30000" dirty="0" smtClean="0">
                          <a:ln>
                            <a:noFill/>
                          </a:ln>
                          <a:solidFill>
                            <a:schemeClr val="tx1"/>
                          </a:solidFill>
                          <a:effectLst/>
                          <a:latin typeface="Times New Roman" pitchFamily="18" charset="0"/>
                          <a:ea typeface="ＭＳ Ｐゴシック" pitchFamily="28" charset="-128"/>
                          <a:cs typeface="Times New Roman" pitchFamily="18" charset="0"/>
                        </a:rPr>
                        <a:t>2</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Pct val="130000"/>
                        <a:buFontTx/>
                        <a:buNone/>
                        <a:tabLst/>
                      </a:pPr>
                      <a:r>
                        <a:rPr kumimoji="0" lang="en-US" sz="1400" b="0" i="0" u="none" strike="noStrike" cap="none" normalizeH="0" baseline="0" dirty="0" smtClean="0">
                          <a:ln>
                            <a:noFill/>
                          </a:ln>
                          <a:solidFill>
                            <a:srgbClr val="FF0000"/>
                          </a:solidFill>
                          <a:effectLst/>
                          <a:latin typeface="Times New Roman" pitchFamily="18" charset="0"/>
                          <a:ea typeface="ＭＳ Ｐゴシック" pitchFamily="28" charset="-128"/>
                          <a:cs typeface="Times New Roman" pitchFamily="18" charset="0"/>
                        </a:rPr>
                        <a:t>0.08 </a:t>
                      </a:r>
                      <a:r>
                        <a:rPr kumimoji="0" lang="en-US" sz="1400" b="0" i="0" u="none" strike="noStrike" cap="none" normalizeH="0" baseline="0" dirty="0" smtClean="0">
                          <a:ln>
                            <a:noFill/>
                          </a:ln>
                          <a:solidFill>
                            <a:schemeClr val="tx1"/>
                          </a:solidFill>
                          <a:effectLst/>
                          <a:latin typeface="Times New Roman" pitchFamily="18" charset="0"/>
                          <a:ea typeface="ＭＳ Ｐゴシック" pitchFamily="28" charset="-128"/>
                          <a:cs typeface="Times New Roman" pitchFamily="18" charset="0"/>
                        </a:rPr>
                        <a:t>W/ft</a:t>
                      </a:r>
                      <a:r>
                        <a:rPr kumimoji="0" lang="en-US" sz="1400" b="0" i="0" u="none" strike="noStrike" cap="none" normalizeH="0" baseline="30000" dirty="0" smtClean="0">
                          <a:ln>
                            <a:noFill/>
                          </a:ln>
                          <a:solidFill>
                            <a:schemeClr val="tx1"/>
                          </a:solidFill>
                          <a:effectLst/>
                          <a:latin typeface="Times New Roman" pitchFamily="18" charset="0"/>
                          <a:ea typeface="ＭＳ Ｐゴシック" pitchFamily="28" charset="-128"/>
                          <a:cs typeface="Times New Roman" pitchFamily="18" charset="0"/>
                        </a:rPr>
                        <a:t>2</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9400">
                <a:tc>
                  <a:txBody>
                    <a:bodyPr/>
                    <a:lstStyle/>
                    <a:p>
                      <a:pPr marL="0" marR="0" lvl="0" indent="0" algn="l" defTabSz="914400" rtl="0" eaLnBrk="0" fontAlgn="t" latinLnBrk="0" hangingPunct="0">
                        <a:lnSpc>
                          <a:spcPct val="100000"/>
                        </a:lnSpc>
                        <a:spcBef>
                          <a:spcPct val="0"/>
                        </a:spcBef>
                        <a:spcAft>
                          <a:spcPct val="0"/>
                        </a:spcAft>
                        <a:buClrTx/>
                        <a:buSzPct val="130000"/>
                        <a:buFontTx/>
                        <a:buNone/>
                        <a:tabLst/>
                      </a:pPr>
                      <a:r>
                        <a:rPr kumimoji="0" lang="en-US" sz="1400" b="1" i="0" u="none" strike="noStrike" cap="none" normalizeH="0" baseline="0" dirty="0" smtClean="0">
                          <a:ln>
                            <a:noFill/>
                          </a:ln>
                          <a:solidFill>
                            <a:schemeClr val="tx1"/>
                          </a:solidFill>
                          <a:effectLst/>
                          <a:latin typeface="Arial"/>
                          <a:ea typeface="ＭＳ Ｐゴシック" pitchFamily="28" charset="-128"/>
                          <a:cs typeface="Times New Roman" pitchFamily="18" charset="0"/>
                        </a:rPr>
                        <a:t> </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gridSpan="5">
                  <a:txBody>
                    <a:bodyPr/>
                    <a:lstStyle/>
                    <a:p>
                      <a:pPr marL="0" marR="0" lvl="0" indent="0" algn="ctr" defTabSz="914400" rtl="0" eaLnBrk="0" fontAlgn="t" latinLnBrk="0" hangingPunct="0">
                        <a:lnSpc>
                          <a:spcPct val="100000"/>
                        </a:lnSpc>
                        <a:spcBef>
                          <a:spcPct val="0"/>
                        </a:spcBef>
                        <a:spcAft>
                          <a:spcPct val="0"/>
                        </a:spcAft>
                        <a:buClrTx/>
                        <a:buSzPct val="130000"/>
                        <a:buFontTx/>
                        <a:buNone/>
                        <a:tabLst/>
                      </a:pPr>
                      <a:r>
                        <a:rPr kumimoji="0" lang="en-US" sz="1400" b="1" i="0" u="none" strike="noStrike" cap="none" normalizeH="0" baseline="0" dirty="0" smtClean="0">
                          <a:ln>
                            <a:noFill/>
                          </a:ln>
                          <a:solidFill>
                            <a:schemeClr val="tx1"/>
                          </a:solidFill>
                          <a:effectLst/>
                          <a:latin typeface="Times New Roman" pitchFamily="18" charset="0"/>
                          <a:ea typeface="ＭＳ Ｐゴシック" pitchFamily="28" charset="-128"/>
                          <a:cs typeface="Times New Roman" pitchFamily="18" charset="0"/>
                        </a:rPr>
                        <a:t>Building Grounds </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73075">
                <a:tc>
                  <a:txBody>
                    <a:bodyPr/>
                    <a:lstStyle/>
                    <a:p>
                      <a:pPr marL="0" marR="0" lvl="0" indent="0" algn="l" defTabSz="914400" rtl="0" eaLnBrk="0" fontAlgn="t" latinLnBrk="0" hangingPunct="0">
                        <a:lnSpc>
                          <a:spcPct val="100000"/>
                        </a:lnSpc>
                        <a:spcBef>
                          <a:spcPct val="0"/>
                        </a:spcBef>
                        <a:spcAft>
                          <a:spcPct val="0"/>
                        </a:spcAft>
                        <a:buClrTx/>
                        <a:buSzPct val="130000"/>
                        <a:buFontTx/>
                        <a:buNone/>
                        <a:tabLst/>
                      </a:pPr>
                      <a:r>
                        <a:rPr kumimoji="0" lang="en-US" sz="1400" b="1" i="0" u="none" strike="noStrike" cap="none" normalizeH="0" baseline="0" dirty="0" smtClean="0">
                          <a:ln>
                            <a:noFill/>
                          </a:ln>
                          <a:solidFill>
                            <a:schemeClr val="tx1"/>
                          </a:solidFill>
                          <a:effectLst/>
                          <a:latin typeface="Arial"/>
                          <a:ea typeface="ＭＳ Ｐゴシック" pitchFamily="28" charset="-128"/>
                          <a:cs typeface="Times New Roman" pitchFamily="18" charset="0"/>
                        </a:rPr>
                        <a:t> </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Pct val="130000"/>
                        <a:buFontTx/>
                        <a:buNone/>
                        <a:tabLst/>
                      </a:pPr>
                      <a:r>
                        <a:rPr kumimoji="0" lang="en-US" sz="1400" b="0" i="0" u="none" strike="noStrike" cap="none" normalizeH="0" baseline="0" dirty="0" smtClean="0">
                          <a:ln>
                            <a:noFill/>
                          </a:ln>
                          <a:solidFill>
                            <a:schemeClr val="tx1"/>
                          </a:solidFill>
                          <a:effectLst/>
                          <a:latin typeface="Times New Roman" pitchFamily="18" charset="0"/>
                          <a:ea typeface="ＭＳ Ｐゴシック" pitchFamily="28" charset="-128"/>
                          <a:cs typeface="Times New Roman" pitchFamily="18" charset="0"/>
                        </a:rPr>
                        <a:t>Walkways </a:t>
                      </a:r>
                      <a:r>
                        <a:rPr kumimoji="0" lang="en-US" sz="1400" b="0" i="0" u="none" strike="noStrike" cap="none" normalizeH="0" baseline="0" dirty="0" smtClean="0">
                          <a:ln>
                            <a:noFill/>
                          </a:ln>
                          <a:solidFill>
                            <a:srgbClr val="FF0000"/>
                          </a:solidFill>
                          <a:effectLst/>
                          <a:latin typeface="Times New Roman" pitchFamily="18" charset="0"/>
                          <a:ea typeface="ＭＳ Ｐゴシック" pitchFamily="28" charset="-128"/>
                          <a:cs typeface="Times New Roman" pitchFamily="18" charset="0"/>
                        </a:rPr>
                        <a:t>and ramps </a:t>
                      </a:r>
                      <a:r>
                        <a:rPr kumimoji="0" lang="en-US" sz="1400" b="0" i="0" u="none" strike="noStrike" cap="none" normalizeH="0" baseline="0" dirty="0" smtClean="0">
                          <a:ln>
                            <a:noFill/>
                          </a:ln>
                          <a:solidFill>
                            <a:schemeClr val="tx1"/>
                          </a:solidFill>
                          <a:effectLst/>
                          <a:latin typeface="Times New Roman" pitchFamily="18" charset="0"/>
                          <a:ea typeface="ＭＳ Ｐゴシック" pitchFamily="28" charset="-128"/>
                          <a:cs typeface="Times New Roman" pitchFamily="18" charset="0"/>
                        </a:rPr>
                        <a:t>less than 10 feet wide </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Pct val="130000"/>
                        <a:buFontTx/>
                        <a:buNone/>
                        <a:tabLst/>
                      </a:pPr>
                      <a:r>
                        <a:rPr kumimoji="0" lang="en-US" sz="1400" b="0" i="0" u="none" strike="noStrike" cap="none" normalizeH="0" baseline="0" dirty="0" smtClean="0">
                          <a:ln>
                            <a:noFill/>
                          </a:ln>
                          <a:solidFill>
                            <a:srgbClr val="FF0000"/>
                          </a:solidFill>
                          <a:effectLst/>
                          <a:latin typeface="Times New Roman" pitchFamily="18" charset="0"/>
                          <a:ea typeface="ＭＳ Ｐゴシック" pitchFamily="28" charset="-128"/>
                          <a:cs typeface="Times New Roman" pitchFamily="18" charset="0"/>
                        </a:rPr>
                        <a:t>0.5</a:t>
                      </a:r>
                      <a:r>
                        <a:rPr kumimoji="0" lang="en-US" sz="1400" b="0" i="0" u="none" strike="noStrike" cap="none" normalizeH="0" baseline="0" dirty="0" smtClean="0">
                          <a:ln>
                            <a:noFill/>
                          </a:ln>
                          <a:solidFill>
                            <a:schemeClr val="tx1"/>
                          </a:solidFill>
                          <a:effectLst/>
                          <a:latin typeface="Times New Roman" pitchFamily="18" charset="0"/>
                          <a:ea typeface="ＭＳ Ｐゴシック" pitchFamily="28" charset="-128"/>
                          <a:cs typeface="Times New Roman" pitchFamily="18" charset="0"/>
                        </a:rPr>
                        <a:t> W/linear foot</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Pct val="130000"/>
                        <a:buFontTx/>
                        <a:buNone/>
                        <a:tabLst/>
                      </a:pPr>
                      <a:r>
                        <a:rPr kumimoji="0" lang="en-US" sz="1400" b="0" i="0" u="none" strike="noStrike" cap="none" normalizeH="0" baseline="0" dirty="0" smtClean="0">
                          <a:ln>
                            <a:noFill/>
                          </a:ln>
                          <a:solidFill>
                            <a:srgbClr val="FF0000"/>
                          </a:solidFill>
                          <a:effectLst/>
                          <a:latin typeface="Times New Roman" pitchFamily="18" charset="0"/>
                          <a:ea typeface="ＭＳ Ｐゴシック" pitchFamily="28" charset="-128"/>
                          <a:cs typeface="Times New Roman" pitchFamily="18" charset="0"/>
                        </a:rPr>
                        <a:t>0.5</a:t>
                      </a:r>
                      <a:r>
                        <a:rPr kumimoji="0" lang="en-US" sz="1400" b="0" i="0" u="none" strike="noStrike" cap="none" normalizeH="0" baseline="0" dirty="0" smtClean="0">
                          <a:ln>
                            <a:noFill/>
                          </a:ln>
                          <a:solidFill>
                            <a:schemeClr val="tx1"/>
                          </a:solidFill>
                          <a:effectLst/>
                          <a:latin typeface="Times New Roman" pitchFamily="18" charset="0"/>
                          <a:ea typeface="ＭＳ Ｐゴシック" pitchFamily="28" charset="-128"/>
                          <a:cs typeface="Times New Roman" pitchFamily="18" charset="0"/>
                        </a:rPr>
                        <a:t> W/linear foot</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Pct val="130000"/>
                        <a:buFontTx/>
                        <a:buNone/>
                        <a:tabLst/>
                      </a:pPr>
                      <a:r>
                        <a:rPr kumimoji="0" lang="en-US" sz="1400" b="0" i="0" u="none" strike="noStrike" cap="none" normalizeH="0" baseline="0" dirty="0" smtClean="0">
                          <a:ln>
                            <a:noFill/>
                          </a:ln>
                          <a:solidFill>
                            <a:srgbClr val="FF0000"/>
                          </a:solidFill>
                          <a:effectLst/>
                          <a:latin typeface="Times New Roman" pitchFamily="18" charset="0"/>
                          <a:ea typeface="ＭＳ Ｐゴシック" pitchFamily="28" charset="-128"/>
                          <a:cs typeface="Times New Roman" pitchFamily="18" charset="0"/>
                        </a:rPr>
                        <a:t>0.6 </a:t>
                      </a:r>
                      <a:r>
                        <a:rPr kumimoji="0" lang="en-US" sz="1400" b="0" i="0" u="none" strike="noStrike" cap="none" normalizeH="0" baseline="0" dirty="0" smtClean="0">
                          <a:ln>
                            <a:noFill/>
                          </a:ln>
                          <a:solidFill>
                            <a:schemeClr val="tx1"/>
                          </a:solidFill>
                          <a:effectLst/>
                          <a:latin typeface="Times New Roman" pitchFamily="18" charset="0"/>
                          <a:ea typeface="ＭＳ Ｐゴシック" pitchFamily="28" charset="-128"/>
                          <a:cs typeface="Times New Roman" pitchFamily="18" charset="0"/>
                        </a:rPr>
                        <a:t>W/linear foot</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Pct val="130000"/>
                        <a:buFontTx/>
                        <a:buNone/>
                        <a:tabLst/>
                      </a:pPr>
                      <a:r>
                        <a:rPr kumimoji="0" lang="en-US" sz="1400" b="0" i="0" u="none" strike="noStrike" cap="none" normalizeH="0" baseline="0" dirty="0" smtClean="0">
                          <a:ln>
                            <a:noFill/>
                          </a:ln>
                          <a:solidFill>
                            <a:srgbClr val="FF0000"/>
                          </a:solidFill>
                          <a:effectLst/>
                          <a:latin typeface="Times New Roman" pitchFamily="18" charset="0"/>
                          <a:ea typeface="ＭＳ Ｐゴシック" pitchFamily="28" charset="-128"/>
                          <a:cs typeface="Times New Roman" pitchFamily="18" charset="0"/>
                        </a:rPr>
                        <a:t>0.7 </a:t>
                      </a:r>
                      <a:r>
                        <a:rPr kumimoji="0" lang="en-US" sz="1400" b="0" i="0" u="none" strike="noStrike" cap="none" normalizeH="0" baseline="0" dirty="0" smtClean="0">
                          <a:ln>
                            <a:noFill/>
                          </a:ln>
                          <a:solidFill>
                            <a:schemeClr val="tx1"/>
                          </a:solidFill>
                          <a:effectLst/>
                          <a:latin typeface="Times New Roman" pitchFamily="18" charset="0"/>
                          <a:ea typeface="ＭＳ Ｐゴシック" pitchFamily="28" charset="-128"/>
                          <a:cs typeface="Times New Roman" pitchFamily="18" charset="0"/>
                        </a:rPr>
                        <a:t>W/linear foot</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4663">
                <a:tc>
                  <a:txBody>
                    <a:bodyPr/>
                    <a:lstStyle/>
                    <a:p>
                      <a:pPr marL="0" marR="0" lvl="0" indent="0" algn="l" defTabSz="914400" rtl="0" eaLnBrk="0" fontAlgn="t" latinLnBrk="0" hangingPunct="0">
                        <a:lnSpc>
                          <a:spcPct val="100000"/>
                        </a:lnSpc>
                        <a:spcBef>
                          <a:spcPct val="0"/>
                        </a:spcBef>
                        <a:spcAft>
                          <a:spcPct val="0"/>
                        </a:spcAft>
                        <a:buClrTx/>
                        <a:buSzPct val="130000"/>
                        <a:buFontTx/>
                        <a:buNone/>
                        <a:tabLst/>
                      </a:pPr>
                      <a:r>
                        <a:rPr kumimoji="0" lang="en-US" sz="1400" b="1" i="0" u="none" strike="noStrike" cap="none" normalizeH="0" baseline="0" dirty="0" smtClean="0">
                          <a:ln>
                            <a:noFill/>
                          </a:ln>
                          <a:solidFill>
                            <a:schemeClr val="tx1"/>
                          </a:solidFill>
                          <a:effectLst/>
                          <a:latin typeface="Arial"/>
                          <a:ea typeface="ＭＳ Ｐゴシック" pitchFamily="28" charset="-128"/>
                          <a:cs typeface="Times New Roman" pitchFamily="18" charset="0"/>
                        </a:rPr>
                        <a:t> </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Pct val="130000"/>
                        <a:buFontTx/>
                        <a:buNone/>
                        <a:tabLst/>
                      </a:pPr>
                      <a:r>
                        <a:rPr kumimoji="0" lang="en-US" sz="1400" b="0" i="0" u="none" strike="noStrike" cap="none" normalizeH="0" baseline="0" dirty="0" smtClean="0">
                          <a:ln>
                            <a:noFill/>
                          </a:ln>
                          <a:solidFill>
                            <a:schemeClr val="tx1"/>
                          </a:solidFill>
                          <a:effectLst/>
                          <a:latin typeface="Times New Roman" pitchFamily="18" charset="0"/>
                          <a:ea typeface="ＭＳ Ｐゴシック" pitchFamily="28" charset="-128"/>
                          <a:cs typeface="Times New Roman" pitchFamily="18" charset="0"/>
                        </a:rPr>
                        <a:t>Walkways </a:t>
                      </a:r>
                      <a:r>
                        <a:rPr kumimoji="0" lang="en-US" sz="1400" b="0" i="0" u="none" strike="noStrike" cap="none" normalizeH="0" baseline="0" dirty="0" smtClean="0">
                          <a:ln>
                            <a:noFill/>
                          </a:ln>
                          <a:solidFill>
                            <a:srgbClr val="FF0000"/>
                          </a:solidFill>
                          <a:effectLst/>
                          <a:latin typeface="Times New Roman" pitchFamily="18" charset="0"/>
                          <a:ea typeface="ＭＳ Ｐゴシック" pitchFamily="28" charset="-128"/>
                          <a:cs typeface="Times New Roman" pitchFamily="18" charset="0"/>
                        </a:rPr>
                        <a:t>and ramps</a:t>
                      </a:r>
                      <a:r>
                        <a:rPr kumimoji="0" lang="en-US" sz="1400" b="0" i="0" u="none" strike="noStrike" cap="none" normalizeH="0" baseline="0" dirty="0" smtClean="0">
                          <a:ln>
                            <a:noFill/>
                          </a:ln>
                          <a:solidFill>
                            <a:schemeClr val="tx1"/>
                          </a:solidFill>
                          <a:effectLst/>
                          <a:latin typeface="Times New Roman" pitchFamily="18" charset="0"/>
                          <a:ea typeface="ＭＳ Ｐゴシック" pitchFamily="28" charset="-128"/>
                          <a:cs typeface="Times New Roman" pitchFamily="18" charset="0"/>
                        </a:rPr>
                        <a:t> 10 feet wide or greater</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rowSpan="3">
                  <a:txBody>
                    <a:bodyPr/>
                    <a:lstStyle/>
                    <a:p>
                      <a:pPr marL="0" marR="0" lvl="0" indent="0" algn="ctr" defTabSz="914400" rtl="0" eaLnBrk="0" fontAlgn="b" latinLnBrk="0" hangingPunct="0">
                        <a:lnSpc>
                          <a:spcPct val="100000"/>
                        </a:lnSpc>
                        <a:spcBef>
                          <a:spcPct val="0"/>
                        </a:spcBef>
                        <a:spcAft>
                          <a:spcPct val="0"/>
                        </a:spcAft>
                        <a:buClrTx/>
                        <a:buSzPct val="130000"/>
                        <a:buFontTx/>
                        <a:buNone/>
                        <a:tabLst/>
                      </a:pPr>
                      <a:r>
                        <a:rPr kumimoji="0" lang="en-US" sz="1400" b="0" i="0" u="none" strike="noStrike" cap="none" normalizeH="0" baseline="0" dirty="0" smtClean="0">
                          <a:ln>
                            <a:noFill/>
                          </a:ln>
                          <a:solidFill>
                            <a:srgbClr val="FF0000"/>
                          </a:solidFill>
                          <a:effectLst/>
                          <a:latin typeface="Times New Roman" pitchFamily="18" charset="0"/>
                          <a:ea typeface="ＭＳ Ｐゴシック" pitchFamily="28" charset="-128"/>
                          <a:cs typeface="Times New Roman" pitchFamily="18" charset="0"/>
                        </a:rPr>
                        <a:t>0.10</a:t>
                      </a:r>
                      <a:r>
                        <a:rPr kumimoji="0" lang="en-US" sz="1400" b="0" i="0" u="none" strike="noStrike" cap="none" normalizeH="0" baseline="0" dirty="0" smtClean="0">
                          <a:ln>
                            <a:noFill/>
                          </a:ln>
                          <a:solidFill>
                            <a:schemeClr val="tx1"/>
                          </a:solidFill>
                          <a:effectLst/>
                          <a:latin typeface="Times New Roman" pitchFamily="18" charset="0"/>
                          <a:ea typeface="ＭＳ Ｐゴシック" pitchFamily="28" charset="-128"/>
                          <a:cs typeface="Times New Roman" pitchFamily="18" charset="0"/>
                        </a:rPr>
                        <a:t> W/ft</a:t>
                      </a:r>
                      <a:r>
                        <a:rPr kumimoji="0" lang="en-US" sz="1400" b="0" i="0" u="none" strike="noStrike" cap="none" normalizeH="0" baseline="30000" dirty="0" smtClean="0">
                          <a:ln>
                            <a:noFill/>
                          </a:ln>
                          <a:solidFill>
                            <a:schemeClr val="tx1"/>
                          </a:solidFill>
                          <a:effectLst/>
                          <a:latin typeface="Times New Roman" pitchFamily="18" charset="0"/>
                          <a:ea typeface="ＭＳ Ｐゴシック" pitchFamily="28" charset="-128"/>
                          <a:cs typeface="Times New Roman" pitchFamily="18" charset="0"/>
                        </a:rPr>
                        <a:t>2</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0" fontAlgn="b" latinLnBrk="0" hangingPunct="0">
                        <a:lnSpc>
                          <a:spcPct val="100000"/>
                        </a:lnSpc>
                        <a:spcBef>
                          <a:spcPct val="0"/>
                        </a:spcBef>
                        <a:spcAft>
                          <a:spcPct val="0"/>
                        </a:spcAft>
                        <a:buClrTx/>
                        <a:buSzPct val="130000"/>
                        <a:buFontTx/>
                        <a:buNone/>
                        <a:tabLst/>
                      </a:pPr>
                      <a:r>
                        <a:rPr kumimoji="0" lang="en-US" sz="1400" b="0" i="0" u="none" strike="noStrike" cap="none" normalizeH="0" baseline="0" dirty="0" smtClean="0">
                          <a:ln>
                            <a:noFill/>
                          </a:ln>
                          <a:solidFill>
                            <a:srgbClr val="FF0000"/>
                          </a:solidFill>
                          <a:effectLst/>
                          <a:latin typeface="Times New Roman" pitchFamily="18" charset="0"/>
                          <a:ea typeface="ＭＳ Ｐゴシック" pitchFamily="28" charset="-128"/>
                          <a:cs typeface="Times New Roman" pitchFamily="18" charset="0"/>
                        </a:rPr>
                        <a:t>0.10</a:t>
                      </a:r>
                      <a:r>
                        <a:rPr kumimoji="0" lang="en-US" sz="1400" b="0" i="0" u="none" strike="noStrike" cap="none" normalizeH="0" baseline="0" dirty="0" smtClean="0">
                          <a:ln>
                            <a:noFill/>
                          </a:ln>
                          <a:solidFill>
                            <a:schemeClr val="tx1"/>
                          </a:solidFill>
                          <a:effectLst/>
                          <a:latin typeface="Times New Roman" pitchFamily="18" charset="0"/>
                          <a:ea typeface="ＭＳ Ｐゴシック" pitchFamily="28" charset="-128"/>
                          <a:cs typeface="Times New Roman" pitchFamily="18" charset="0"/>
                        </a:rPr>
                        <a:t> W/ft</a:t>
                      </a:r>
                      <a:r>
                        <a:rPr kumimoji="0" lang="en-US" sz="1400" b="0" i="0" u="none" strike="noStrike" cap="none" normalizeH="0" baseline="30000" dirty="0" smtClean="0">
                          <a:ln>
                            <a:noFill/>
                          </a:ln>
                          <a:solidFill>
                            <a:schemeClr val="tx1"/>
                          </a:solidFill>
                          <a:effectLst/>
                          <a:latin typeface="Times New Roman" pitchFamily="18" charset="0"/>
                          <a:ea typeface="ＭＳ Ｐゴシック" pitchFamily="28" charset="-128"/>
                          <a:cs typeface="Times New Roman" pitchFamily="18" charset="0"/>
                        </a:rPr>
                        <a:t>2</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0" fontAlgn="b" latinLnBrk="0" hangingPunct="0">
                        <a:lnSpc>
                          <a:spcPct val="100000"/>
                        </a:lnSpc>
                        <a:spcBef>
                          <a:spcPct val="0"/>
                        </a:spcBef>
                        <a:spcAft>
                          <a:spcPct val="0"/>
                        </a:spcAft>
                        <a:buClrTx/>
                        <a:buSzPct val="130000"/>
                        <a:buFontTx/>
                        <a:buNone/>
                        <a:tabLst/>
                      </a:pPr>
                      <a:r>
                        <a:rPr kumimoji="0" lang="en-US" sz="1400" b="0" i="0" u="none" strike="noStrike" cap="none" normalizeH="0" baseline="0" dirty="0" smtClean="0">
                          <a:ln>
                            <a:noFill/>
                          </a:ln>
                          <a:solidFill>
                            <a:srgbClr val="FF0000"/>
                          </a:solidFill>
                          <a:effectLst/>
                          <a:latin typeface="Times New Roman" pitchFamily="18" charset="0"/>
                          <a:ea typeface="ＭＳ Ｐゴシック" pitchFamily="28" charset="-128"/>
                          <a:cs typeface="Times New Roman" pitchFamily="18" charset="0"/>
                        </a:rPr>
                        <a:t>0.11</a:t>
                      </a:r>
                      <a:r>
                        <a:rPr kumimoji="0" lang="en-US" sz="1400" b="0" i="0" u="none" strike="noStrike" cap="none" normalizeH="0" baseline="0" dirty="0" smtClean="0">
                          <a:ln>
                            <a:noFill/>
                          </a:ln>
                          <a:solidFill>
                            <a:schemeClr val="tx1"/>
                          </a:solidFill>
                          <a:effectLst/>
                          <a:latin typeface="Times New Roman" pitchFamily="18" charset="0"/>
                          <a:ea typeface="ＭＳ Ｐゴシック" pitchFamily="28" charset="-128"/>
                          <a:cs typeface="Times New Roman" pitchFamily="18" charset="0"/>
                        </a:rPr>
                        <a:t> W/ft</a:t>
                      </a:r>
                      <a:r>
                        <a:rPr kumimoji="0" lang="en-US" sz="1400" b="0" i="0" u="none" strike="noStrike" cap="none" normalizeH="0" baseline="30000" dirty="0" smtClean="0">
                          <a:ln>
                            <a:noFill/>
                          </a:ln>
                          <a:solidFill>
                            <a:schemeClr val="tx1"/>
                          </a:solidFill>
                          <a:effectLst/>
                          <a:latin typeface="Times New Roman" pitchFamily="18" charset="0"/>
                          <a:ea typeface="ＭＳ Ｐゴシック" pitchFamily="28" charset="-128"/>
                          <a:cs typeface="Times New Roman" pitchFamily="18" charset="0"/>
                        </a:rPr>
                        <a:t>2</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0" fontAlgn="b" latinLnBrk="0" hangingPunct="0">
                        <a:lnSpc>
                          <a:spcPct val="100000"/>
                        </a:lnSpc>
                        <a:spcBef>
                          <a:spcPct val="0"/>
                        </a:spcBef>
                        <a:spcAft>
                          <a:spcPct val="0"/>
                        </a:spcAft>
                        <a:buClrTx/>
                        <a:buSzPct val="130000"/>
                        <a:buFontTx/>
                        <a:buNone/>
                        <a:tabLst/>
                      </a:pPr>
                      <a:r>
                        <a:rPr kumimoji="0" lang="en-US" sz="1400" b="0" i="0" u="none" strike="noStrike" cap="none" normalizeH="0" baseline="0" dirty="0" smtClean="0">
                          <a:ln>
                            <a:noFill/>
                          </a:ln>
                          <a:solidFill>
                            <a:srgbClr val="FF0000"/>
                          </a:solidFill>
                          <a:effectLst/>
                          <a:latin typeface="Times New Roman" pitchFamily="18" charset="0"/>
                          <a:ea typeface="ＭＳ Ｐゴシック" pitchFamily="28" charset="-128"/>
                          <a:cs typeface="Times New Roman" pitchFamily="18" charset="0"/>
                        </a:rPr>
                        <a:t>0.14</a:t>
                      </a:r>
                      <a:r>
                        <a:rPr kumimoji="0" lang="en-US" sz="1400" b="0" i="0" u="none" strike="noStrike" cap="none" normalizeH="0" baseline="0" dirty="0" smtClean="0">
                          <a:ln>
                            <a:noFill/>
                          </a:ln>
                          <a:solidFill>
                            <a:schemeClr val="tx1"/>
                          </a:solidFill>
                          <a:effectLst/>
                          <a:latin typeface="Times New Roman" pitchFamily="18" charset="0"/>
                          <a:ea typeface="ＭＳ Ｐゴシック" pitchFamily="28" charset="-128"/>
                          <a:cs typeface="Times New Roman" pitchFamily="18" charset="0"/>
                        </a:rPr>
                        <a:t> W/ft</a:t>
                      </a:r>
                      <a:r>
                        <a:rPr kumimoji="0" lang="en-US" sz="1400" b="0" i="0" u="none" strike="noStrike" cap="none" normalizeH="0" baseline="30000" dirty="0" smtClean="0">
                          <a:ln>
                            <a:noFill/>
                          </a:ln>
                          <a:solidFill>
                            <a:schemeClr val="tx1"/>
                          </a:solidFill>
                          <a:effectLst/>
                          <a:latin typeface="Times New Roman" pitchFamily="18" charset="0"/>
                          <a:ea typeface="ＭＳ Ｐゴシック" pitchFamily="28" charset="-128"/>
                          <a:cs typeface="Times New Roman" pitchFamily="18" charset="0"/>
                        </a:rPr>
                        <a:t>2</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988">
                <a:tc>
                  <a:txBody>
                    <a:bodyPr/>
                    <a:lstStyle/>
                    <a:p>
                      <a:pPr marL="0" marR="0" lvl="0" indent="0" algn="l" defTabSz="914400" rtl="0" eaLnBrk="0" fontAlgn="t" latinLnBrk="0" hangingPunct="0">
                        <a:lnSpc>
                          <a:spcPct val="100000"/>
                        </a:lnSpc>
                        <a:spcBef>
                          <a:spcPct val="0"/>
                        </a:spcBef>
                        <a:spcAft>
                          <a:spcPct val="0"/>
                        </a:spcAft>
                        <a:buClrTx/>
                        <a:buSzPct val="130000"/>
                        <a:buFontTx/>
                        <a:buNone/>
                        <a:tabLst/>
                      </a:pPr>
                      <a:r>
                        <a:rPr kumimoji="0" lang="en-US" sz="1400" b="1" i="0" u="none" strike="noStrike" cap="none" normalizeH="0" baseline="0" dirty="0" smtClean="0">
                          <a:ln>
                            <a:noFill/>
                          </a:ln>
                          <a:solidFill>
                            <a:schemeClr val="tx1"/>
                          </a:solidFill>
                          <a:effectLst/>
                          <a:latin typeface="Arial"/>
                          <a:ea typeface="ＭＳ Ｐゴシック" pitchFamily="28" charset="-128"/>
                          <a:cs typeface="Times New Roman" pitchFamily="18" charset="0"/>
                        </a:rPr>
                        <a:t> </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Pct val="130000"/>
                        <a:buFontTx/>
                        <a:buNone/>
                        <a:tabLst/>
                      </a:pPr>
                      <a:r>
                        <a:rPr kumimoji="0" lang="en-US" sz="1400" b="0" i="0" u="none" strike="noStrike" cap="none" normalizeH="0" baseline="0" dirty="0" smtClean="0">
                          <a:ln>
                            <a:noFill/>
                          </a:ln>
                          <a:solidFill>
                            <a:schemeClr val="tx1"/>
                          </a:solidFill>
                          <a:effectLst/>
                          <a:latin typeface="Times New Roman" pitchFamily="18" charset="0"/>
                          <a:ea typeface="ＭＳ Ｐゴシック" pitchFamily="28" charset="-128"/>
                          <a:cs typeface="Times New Roman" pitchFamily="18" charset="0"/>
                        </a:rPr>
                        <a:t> Plaza areas</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474663">
                <a:tc>
                  <a:txBody>
                    <a:bodyPr/>
                    <a:lstStyle/>
                    <a:p>
                      <a:pPr marL="0" marR="0" lvl="0" indent="0" algn="l" defTabSz="914400" rtl="0" eaLnBrk="0" fontAlgn="t" latinLnBrk="0" hangingPunct="0">
                        <a:lnSpc>
                          <a:spcPct val="100000"/>
                        </a:lnSpc>
                        <a:spcBef>
                          <a:spcPct val="0"/>
                        </a:spcBef>
                        <a:spcAft>
                          <a:spcPct val="0"/>
                        </a:spcAft>
                        <a:buClrTx/>
                        <a:buSzPct val="130000"/>
                        <a:buFontTx/>
                        <a:buNone/>
                        <a:tabLst/>
                      </a:pPr>
                      <a:r>
                        <a:rPr kumimoji="0" lang="en-US" sz="1400" b="1" i="0" u="none" strike="noStrike" cap="none" normalizeH="0" baseline="0" dirty="0" smtClean="0">
                          <a:ln>
                            <a:noFill/>
                          </a:ln>
                          <a:solidFill>
                            <a:schemeClr val="tx1"/>
                          </a:solidFill>
                          <a:effectLst/>
                          <a:latin typeface="Arial"/>
                          <a:ea typeface="ＭＳ Ｐゴシック" pitchFamily="28" charset="-128"/>
                          <a:cs typeface="Times New Roman" pitchFamily="18" charset="0"/>
                        </a:rPr>
                        <a:t> </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Pct val="130000"/>
                        <a:buFontTx/>
                        <a:buNone/>
                        <a:tabLst/>
                      </a:pPr>
                      <a:r>
                        <a:rPr kumimoji="0" lang="en-US" sz="1400" b="0" i="0" u="none" strike="noStrike" cap="none" normalizeH="0" baseline="0" dirty="0" smtClean="0">
                          <a:ln>
                            <a:noFill/>
                          </a:ln>
                          <a:solidFill>
                            <a:schemeClr val="tx1"/>
                          </a:solidFill>
                          <a:effectLst/>
                          <a:latin typeface="Times New Roman" pitchFamily="18" charset="0"/>
                          <a:ea typeface="ＭＳ Ｐゴシック" pitchFamily="28" charset="-128"/>
                          <a:cs typeface="Times New Roman" pitchFamily="18" charset="0"/>
                        </a:rPr>
                        <a:t>Special Feature Areas </a:t>
                      </a:r>
                      <a:endParaRPr kumimoji="0" lang="en-US" sz="1400" b="0" i="0" u="none" strike="noStrike" cap="none" normalizeH="0" baseline="0" dirty="0" smtClean="0">
                        <a:ln>
                          <a:noFill/>
                        </a:ln>
                        <a:solidFill>
                          <a:schemeClr val="tx1"/>
                        </a:solidFill>
                        <a:effectLst/>
                        <a:latin typeface="Arial" charset="0"/>
                        <a:ea typeface="ＭＳ Ｐゴシック" pitchFamily="28"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sp>
        <p:nvSpPr>
          <p:cNvPr id="6" name="TextBox 5"/>
          <p:cNvSpPr txBox="1"/>
          <p:nvPr/>
        </p:nvSpPr>
        <p:spPr>
          <a:xfrm>
            <a:off x="878540" y="1111624"/>
            <a:ext cx="7751110" cy="1183341"/>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lang="en-US" sz="2000" dirty="0" smtClean="0">
                <a:solidFill>
                  <a:schemeClr val="tx1">
                    <a:lumMod val="50000"/>
                  </a:schemeClr>
                </a:solidFill>
                <a:latin typeface="+mn-lt"/>
                <a:ea typeface="+mn-ea"/>
                <a:cs typeface="Arial Narrow"/>
              </a:rPr>
              <a:t>Allowances include a base allowance plus tradeable allowance</a:t>
            </a:r>
            <a:endParaRPr kumimoji="0" lang="en-US" sz="2000" b="1" i="0" u="none" strike="noStrike" kern="1200" cap="none" spc="0" normalizeH="0" baseline="0" noProof="0" dirty="0" smtClean="0">
              <a:ln>
                <a:noFill/>
              </a:ln>
              <a:solidFill>
                <a:schemeClr val="tx1">
                  <a:lumMod val="50000"/>
                </a:schemeClr>
              </a:solidFill>
              <a:effectLst/>
              <a:uLnTx/>
              <a:uFillTx/>
              <a:latin typeface="+mn-lt"/>
              <a:ea typeface="+mn-ea"/>
              <a:cs typeface="Arial Narrow"/>
            </a:endParaRPr>
          </a:p>
        </p:txBody>
      </p:sp>
      <p:sp>
        <p:nvSpPr>
          <p:cNvPr id="2" name="TextBox 1"/>
          <p:cNvSpPr txBox="1"/>
          <p:nvPr/>
        </p:nvSpPr>
        <p:spPr>
          <a:xfrm>
            <a:off x="878540" y="6234545"/>
            <a:ext cx="2234115" cy="378691"/>
          </a:xfrm>
          <a:prstGeom prst="rect">
            <a:avLst/>
          </a:prstGeom>
        </p:spPr>
        <p:txBody>
          <a:bodyPr vert="horz" wrap="square" lIns="91440" tIns="45720" rIns="91440" bIns="45720" rtlCol="0">
            <a:normAutofit fontScale="92500" lnSpcReduction="2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323" b="1" i="0" u="none" strike="noStrike" kern="1200" cap="none" spc="0" normalizeH="0" baseline="0" noProof="0" dirty="0" smtClean="0">
                <a:ln>
                  <a:noFill/>
                </a:ln>
                <a:solidFill>
                  <a:srgbClr val="FF0000"/>
                </a:solidFill>
                <a:effectLst/>
                <a:uLnTx/>
                <a:uFillTx/>
                <a:latin typeface="Arial Narrow"/>
                <a:ea typeface="+mn-ea"/>
                <a:cs typeface="Arial Narrow"/>
              </a:rPr>
              <a:t>Partial Table</a:t>
            </a:r>
          </a:p>
        </p:txBody>
      </p:sp>
    </p:spTree>
    <p:extLst>
      <p:ext uri="{BB962C8B-B14F-4D97-AF65-F5344CB8AC3E}">
        <p14:creationId xmlns:p14="http://schemas.microsoft.com/office/powerpoint/2010/main" val="675816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b="1" dirty="0">
                <a:ea typeface="ＭＳ Ｐゴシック" pitchFamily="28" charset="-128"/>
              </a:rPr>
              <a:t>Exterior Lighting Zones </a:t>
            </a:r>
            <a:r>
              <a:rPr lang="en-US" sz="2400" b="1" dirty="0" smtClean="0">
                <a:ea typeface="ＭＳ Ｐゴシック" pitchFamily="28" charset="-128"/>
              </a:rPr>
              <a:t>cont’d.</a:t>
            </a:r>
            <a:endParaRPr lang="en-US" sz="2400" dirty="0"/>
          </a:p>
        </p:txBody>
      </p:sp>
      <p:graphicFrame>
        <p:nvGraphicFramePr>
          <p:cNvPr id="4" name="Group 3"/>
          <p:cNvGraphicFramePr>
            <a:graphicFrameLocks noGrp="1"/>
          </p:cNvGraphicFramePr>
          <p:nvPr>
            <p:ph idx="1"/>
            <p:extLst>
              <p:ext uri="{D42A27DB-BD31-4B8C-83A1-F6EECF244321}">
                <p14:modId xmlns:p14="http://schemas.microsoft.com/office/powerpoint/2010/main" val="528454329"/>
              </p:ext>
            </p:extLst>
          </p:nvPr>
        </p:nvGraphicFramePr>
        <p:xfrm>
          <a:off x="457200" y="1092312"/>
          <a:ext cx="8229602" cy="5252098"/>
        </p:xfrm>
        <a:graphic>
          <a:graphicData uri="http://schemas.openxmlformats.org/drawingml/2006/table">
            <a:tbl>
              <a:tblPr/>
              <a:tblGrid>
                <a:gridCol w="1228165"/>
                <a:gridCol w="1710978"/>
                <a:gridCol w="1306286"/>
                <a:gridCol w="1376624"/>
                <a:gridCol w="1358028"/>
                <a:gridCol w="1249521"/>
              </a:tblGrid>
              <a:tr h="238125">
                <a:tc>
                  <a:txBody>
                    <a:bodyPr/>
                    <a:lstStyle/>
                    <a:p>
                      <a:pPr marL="342900" marR="0" lvl="0" indent="-342900" algn="l" defTabSz="914400" rtl="0" eaLnBrk="0" fontAlgn="t" latinLnBrk="0" hangingPunct="0">
                        <a:lnSpc>
                          <a:spcPct val="100000"/>
                        </a:lnSpc>
                        <a:spcBef>
                          <a:spcPct val="0"/>
                        </a:spcBef>
                        <a:spcAft>
                          <a:spcPct val="0"/>
                        </a:spcAft>
                        <a:buClrTx/>
                        <a:buSzPct val="130000"/>
                        <a:buFontTx/>
                        <a:buNone/>
                        <a:tabLst/>
                      </a:pPr>
                      <a:r>
                        <a:rPr kumimoji="0" lang="en-US" sz="1200" b="1" i="0" u="none" strike="noStrike" cap="none" normalizeH="0" baseline="0" dirty="0" smtClean="0">
                          <a:ln>
                            <a:noFill/>
                          </a:ln>
                          <a:solidFill>
                            <a:schemeClr val="tx1"/>
                          </a:solidFill>
                          <a:effectLst/>
                          <a:latin typeface="Arial"/>
                          <a:ea typeface="ＭＳ Ｐゴシック" pitchFamily="-108" charset="-128"/>
                          <a:cs typeface="Times New Roman" pitchFamily="18" charset="0"/>
                        </a:rPr>
                        <a:t> </a:t>
                      </a:r>
                      <a:endParaRPr kumimoji="0" lang="en-US" sz="1200" b="0" i="0" u="none" strike="noStrike" cap="none" normalizeH="0" baseline="0" dirty="0" smtClean="0">
                        <a:ln>
                          <a:noFill/>
                        </a:ln>
                        <a:solidFill>
                          <a:schemeClr val="tx1"/>
                        </a:solidFill>
                        <a:effectLst/>
                        <a:latin typeface="Arial" charset="0"/>
                        <a:ea typeface="ＭＳ Ｐゴシック" pitchFamily="-108" charset="-128"/>
                      </a:endParaRPr>
                    </a:p>
                  </a:txBody>
                  <a:tcPr marL="91919" marR="919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Tx/>
                        <a:buSzPct val="130000"/>
                        <a:buFontTx/>
                        <a:buNone/>
                        <a:tabLst/>
                      </a:pPr>
                      <a:r>
                        <a:rPr kumimoji="0" lang="en-US" sz="1200" b="1" i="0" u="none" strike="noStrike" cap="none" normalizeH="0" baseline="0" dirty="0" smtClean="0">
                          <a:ln>
                            <a:noFill/>
                          </a:ln>
                          <a:solidFill>
                            <a:schemeClr val="tx1"/>
                          </a:solidFill>
                          <a:effectLst/>
                          <a:latin typeface="Arial"/>
                          <a:ea typeface="ＭＳ Ｐゴシック" pitchFamily="-108" charset="-128"/>
                          <a:cs typeface="Times New Roman" pitchFamily="18" charset="0"/>
                        </a:rPr>
                        <a:t> </a:t>
                      </a:r>
                      <a:endParaRPr kumimoji="0" lang="en-US" sz="1200" b="0" i="0" u="none" strike="noStrike" cap="none" normalizeH="0" baseline="0" dirty="0" smtClean="0">
                        <a:ln>
                          <a:noFill/>
                        </a:ln>
                        <a:solidFill>
                          <a:schemeClr val="tx1"/>
                        </a:solidFill>
                        <a:effectLst/>
                        <a:latin typeface="Arial" charset="0"/>
                        <a:ea typeface="ＭＳ Ｐゴシック" pitchFamily="-108" charset="-128"/>
                      </a:endParaRPr>
                    </a:p>
                  </a:txBody>
                  <a:tcPr marL="91919" marR="919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Pct val="130000"/>
                        <a:buFontTx/>
                        <a:buNone/>
                        <a:tabLst/>
                      </a:pPr>
                      <a:r>
                        <a:rPr kumimoji="0" lang="en-US" sz="1200" b="1" i="0" u="sng" strike="noStrike" cap="none" normalizeH="0" baseline="0" dirty="0" smtClean="0">
                          <a:ln>
                            <a:noFill/>
                          </a:ln>
                          <a:solidFill>
                            <a:schemeClr val="tx1"/>
                          </a:solidFill>
                          <a:effectLst/>
                          <a:latin typeface="Times New Roman" pitchFamily="18" charset="0"/>
                          <a:ea typeface="ＭＳ Ｐゴシック" pitchFamily="-108" charset="-128"/>
                          <a:cs typeface="Times New Roman" pitchFamily="18" charset="0"/>
                        </a:rPr>
                        <a:t>Zone 1</a:t>
                      </a:r>
                      <a:endParaRPr kumimoji="0" lang="en-US" sz="1200" b="0" i="0" u="none" strike="noStrike" cap="none" normalizeH="0" baseline="0" dirty="0" smtClean="0">
                        <a:ln>
                          <a:noFill/>
                        </a:ln>
                        <a:solidFill>
                          <a:schemeClr val="tx1"/>
                        </a:solidFill>
                        <a:effectLst/>
                        <a:latin typeface="Arial" charset="0"/>
                        <a:ea typeface="ＭＳ Ｐゴシック" pitchFamily="-108" charset="-128"/>
                      </a:endParaRPr>
                    </a:p>
                  </a:txBody>
                  <a:tcPr marL="91919" marR="919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Pct val="130000"/>
                        <a:buFontTx/>
                        <a:buNone/>
                        <a:tabLst/>
                      </a:pPr>
                      <a:r>
                        <a:rPr kumimoji="0" lang="en-US" sz="1200" b="1" i="0" u="sng" strike="noStrike" cap="none" normalizeH="0" baseline="0" dirty="0" smtClean="0">
                          <a:ln>
                            <a:noFill/>
                          </a:ln>
                          <a:solidFill>
                            <a:schemeClr val="tx1"/>
                          </a:solidFill>
                          <a:effectLst/>
                          <a:latin typeface="Times New Roman" pitchFamily="18" charset="0"/>
                          <a:ea typeface="ＭＳ Ｐゴシック" pitchFamily="-108" charset="-128"/>
                          <a:cs typeface="Times New Roman" pitchFamily="18" charset="0"/>
                        </a:rPr>
                        <a:t>Zone 2</a:t>
                      </a:r>
                      <a:endParaRPr kumimoji="0" lang="en-US" sz="1200" b="0" i="0" u="none" strike="noStrike" cap="none" normalizeH="0" baseline="0" dirty="0" smtClean="0">
                        <a:ln>
                          <a:noFill/>
                        </a:ln>
                        <a:solidFill>
                          <a:schemeClr val="tx1"/>
                        </a:solidFill>
                        <a:effectLst/>
                        <a:latin typeface="Arial" charset="0"/>
                        <a:ea typeface="ＭＳ Ｐゴシック" pitchFamily="-108" charset="-128"/>
                      </a:endParaRPr>
                    </a:p>
                  </a:txBody>
                  <a:tcPr marL="91919" marR="919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Pct val="130000"/>
                        <a:buFontTx/>
                        <a:buNone/>
                        <a:tabLst/>
                      </a:pPr>
                      <a:r>
                        <a:rPr kumimoji="0" lang="en-US" sz="1200" b="1" i="0" u="sng" strike="noStrike" cap="none" normalizeH="0" baseline="0" dirty="0" smtClean="0">
                          <a:ln>
                            <a:noFill/>
                          </a:ln>
                          <a:solidFill>
                            <a:schemeClr val="tx1"/>
                          </a:solidFill>
                          <a:effectLst/>
                          <a:latin typeface="Times New Roman" pitchFamily="18" charset="0"/>
                          <a:ea typeface="ＭＳ Ｐゴシック" pitchFamily="-108" charset="-128"/>
                          <a:cs typeface="Times New Roman" pitchFamily="18" charset="0"/>
                        </a:rPr>
                        <a:t>Zone 3</a:t>
                      </a:r>
                      <a:endParaRPr kumimoji="0" lang="en-US" sz="1200" b="0" i="0" u="none" strike="noStrike" cap="none" normalizeH="0" baseline="0" dirty="0" smtClean="0">
                        <a:ln>
                          <a:noFill/>
                        </a:ln>
                        <a:solidFill>
                          <a:schemeClr val="tx1"/>
                        </a:solidFill>
                        <a:effectLst/>
                        <a:latin typeface="Arial" charset="0"/>
                        <a:ea typeface="ＭＳ Ｐゴシック" pitchFamily="-108" charset="-128"/>
                      </a:endParaRPr>
                    </a:p>
                  </a:txBody>
                  <a:tcPr marL="91919" marR="919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Pct val="130000"/>
                        <a:buFontTx/>
                        <a:buNone/>
                        <a:tabLst/>
                      </a:pPr>
                      <a:r>
                        <a:rPr kumimoji="0" lang="en-US" sz="1200" b="1" i="0" u="sng" strike="noStrike" cap="none" normalizeH="0" baseline="0" dirty="0" smtClean="0">
                          <a:ln>
                            <a:noFill/>
                          </a:ln>
                          <a:solidFill>
                            <a:schemeClr val="tx1"/>
                          </a:solidFill>
                          <a:effectLst/>
                          <a:latin typeface="Times New Roman" pitchFamily="18" charset="0"/>
                          <a:ea typeface="ＭＳ Ｐゴシック" pitchFamily="-108" charset="-128"/>
                          <a:cs typeface="Times New Roman" pitchFamily="18" charset="0"/>
                        </a:rPr>
                        <a:t>Zone 4</a:t>
                      </a:r>
                      <a:endParaRPr kumimoji="0" lang="en-US" sz="1200" b="0" i="0" u="none" strike="noStrike" cap="none" normalizeH="0" baseline="0" dirty="0" smtClean="0">
                        <a:ln>
                          <a:noFill/>
                        </a:ln>
                        <a:solidFill>
                          <a:schemeClr val="tx1"/>
                        </a:solidFill>
                        <a:effectLst/>
                        <a:latin typeface="Arial" charset="0"/>
                        <a:ea typeface="ＭＳ Ｐゴシック" pitchFamily="-108" charset="-128"/>
                      </a:endParaRPr>
                    </a:p>
                  </a:txBody>
                  <a:tcPr marL="91919" marR="919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0525">
                <a:tc>
                  <a:txBody>
                    <a:bodyPr/>
                    <a:lstStyle/>
                    <a:p>
                      <a:pPr marL="342900" marR="0" lvl="0" indent="-342900" algn="l" defTabSz="914400" rtl="0" eaLnBrk="0" fontAlgn="t" latinLnBrk="0" hangingPunct="0">
                        <a:lnSpc>
                          <a:spcPct val="100000"/>
                        </a:lnSpc>
                        <a:spcBef>
                          <a:spcPct val="0"/>
                        </a:spcBef>
                        <a:spcAft>
                          <a:spcPct val="0"/>
                        </a:spcAft>
                        <a:buClrTx/>
                        <a:buSzPct val="130000"/>
                        <a:buFontTx/>
                        <a:buNone/>
                        <a:tabLst/>
                      </a:pPr>
                      <a:endParaRPr kumimoji="0" lang="en-US" sz="1400" b="0" i="0" u="none" strike="noStrike" cap="none" normalizeH="0" baseline="0" dirty="0" smtClean="0">
                        <a:ln>
                          <a:noFill/>
                        </a:ln>
                        <a:solidFill>
                          <a:schemeClr val="tx1"/>
                        </a:solidFill>
                        <a:effectLst/>
                        <a:latin typeface="Arial" charset="0"/>
                        <a:ea typeface="ＭＳ Ｐゴシック" pitchFamily="-108" charset="-128"/>
                      </a:endParaRPr>
                    </a:p>
                  </a:txBody>
                  <a:tcPr marL="91919" marR="919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Pct val="130000"/>
                        <a:buFontTx/>
                        <a:buNone/>
                        <a:tabLst/>
                      </a:pPr>
                      <a:r>
                        <a:rPr kumimoji="0" lang="en-US" sz="1100" b="0" i="0" u="none" strike="noStrike" cap="none" normalizeH="0" baseline="0" dirty="0" smtClean="0">
                          <a:ln>
                            <a:noFill/>
                          </a:ln>
                          <a:solidFill>
                            <a:schemeClr val="tx1"/>
                          </a:solidFill>
                          <a:effectLst/>
                          <a:latin typeface="Times New Roman" pitchFamily="18" charset="0"/>
                          <a:ea typeface="ＭＳ Ｐゴシック" pitchFamily="-108" charset="-128"/>
                          <a:cs typeface="Times New Roman" pitchFamily="18" charset="0"/>
                        </a:rPr>
                        <a:t>Building facades </a:t>
                      </a:r>
                    </a:p>
                  </a:txBody>
                  <a:tcPr marL="91919" marR="919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Pct val="130000"/>
                        <a:buFontTx/>
                        <a:buNone/>
                        <a:tabLst/>
                      </a:pPr>
                      <a:r>
                        <a:rPr kumimoji="0" lang="en-US" sz="1100" b="0" i="0" u="none" strike="noStrike" cap="none" normalizeH="0" baseline="0" dirty="0" smtClean="0">
                          <a:ln>
                            <a:noFill/>
                          </a:ln>
                          <a:solidFill>
                            <a:schemeClr val="tx1"/>
                          </a:solidFill>
                          <a:effectLst/>
                          <a:latin typeface="Times New Roman" pitchFamily="18" charset="0"/>
                          <a:ea typeface="ＭＳ Ｐゴシック" pitchFamily="-108" charset="-128"/>
                          <a:cs typeface="Times New Roman" pitchFamily="18" charset="0"/>
                        </a:rPr>
                        <a:t>No allowance</a:t>
                      </a:r>
                    </a:p>
                  </a:txBody>
                  <a:tcPr marL="91919" marR="919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Tx/>
                        <a:buSzPct val="130000"/>
                        <a:buFontTx/>
                        <a:buNone/>
                        <a:tabLst/>
                        <a:defRPr/>
                      </a:pPr>
                      <a:r>
                        <a:rPr kumimoji="0" lang="en-US" sz="1100" b="0" i="0" u="none" strike="noStrike" cap="none" normalizeH="0" baseline="0" dirty="0" smtClean="0">
                          <a:ln>
                            <a:noFill/>
                          </a:ln>
                          <a:solidFill>
                            <a:schemeClr val="tx1"/>
                          </a:solidFill>
                          <a:effectLst/>
                          <a:latin typeface="Times New Roman" pitchFamily="18" charset="0"/>
                          <a:ea typeface="ＭＳ Ｐゴシック" pitchFamily="-108" charset="-128"/>
                          <a:cs typeface="Times New Roman" pitchFamily="18" charset="0"/>
                        </a:rPr>
                        <a:t>0.075 W/ft</a:t>
                      </a:r>
                      <a:r>
                        <a:rPr kumimoji="0" lang="en-US" sz="1100" b="0" i="0" u="none" strike="noStrike" cap="none" normalizeH="0" baseline="30000" dirty="0" smtClean="0">
                          <a:ln>
                            <a:noFill/>
                          </a:ln>
                          <a:solidFill>
                            <a:schemeClr val="tx1"/>
                          </a:solidFill>
                          <a:effectLst/>
                          <a:latin typeface="Times New Roman" pitchFamily="18" charset="0"/>
                          <a:ea typeface="ＭＳ Ｐゴシック" pitchFamily="-108" charset="-128"/>
                          <a:cs typeface="Times New Roman" pitchFamily="18" charset="0"/>
                        </a:rPr>
                        <a:t>2</a:t>
                      </a:r>
                      <a:r>
                        <a:rPr kumimoji="0" lang="en-US" sz="1100" b="0" i="0" u="none" strike="noStrike" cap="none" normalizeH="0" baseline="0" dirty="0" smtClean="0">
                          <a:ln>
                            <a:noFill/>
                          </a:ln>
                          <a:solidFill>
                            <a:schemeClr val="tx1"/>
                          </a:solidFill>
                          <a:effectLst/>
                          <a:latin typeface="Times New Roman" panose="02020603050405020304" pitchFamily="18" charset="0"/>
                          <a:ea typeface="ＭＳ Ｐゴシック" pitchFamily="-108" charset="-128"/>
                          <a:cs typeface="Times New Roman" panose="02020603050405020304" pitchFamily="18" charset="0"/>
                        </a:rPr>
                        <a:t> of gross above-grade wall area</a:t>
                      </a:r>
                    </a:p>
                  </a:txBody>
                  <a:tcPr marL="91919" marR="919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Tx/>
                        <a:buSzPct val="130000"/>
                        <a:buFontTx/>
                        <a:buNone/>
                        <a:tabLst/>
                        <a:defRPr/>
                      </a:pPr>
                      <a:r>
                        <a:rPr kumimoji="0" lang="en-US" sz="1100" b="0" i="0" u="none" strike="noStrike" cap="none" normalizeH="0" baseline="0" dirty="0" smtClean="0">
                          <a:ln>
                            <a:noFill/>
                          </a:ln>
                          <a:solidFill>
                            <a:schemeClr val="tx1"/>
                          </a:solidFill>
                          <a:effectLst/>
                          <a:latin typeface="Times New Roman" pitchFamily="18" charset="0"/>
                          <a:ea typeface="ＭＳ Ｐゴシック" pitchFamily="-108" charset="-128"/>
                          <a:cs typeface="Times New Roman" pitchFamily="18" charset="0"/>
                        </a:rPr>
                        <a:t>0.113 W/ft</a:t>
                      </a:r>
                      <a:r>
                        <a:rPr kumimoji="0" lang="en-US" sz="1100" b="0" i="0" u="none" strike="noStrike" cap="none" normalizeH="0" baseline="30000" dirty="0" smtClean="0">
                          <a:ln>
                            <a:noFill/>
                          </a:ln>
                          <a:solidFill>
                            <a:schemeClr val="tx1"/>
                          </a:solidFill>
                          <a:effectLst/>
                          <a:latin typeface="Times New Roman" pitchFamily="18" charset="0"/>
                          <a:ea typeface="ＭＳ Ｐゴシック" pitchFamily="-108" charset="-128"/>
                          <a:cs typeface="Times New Roman" pitchFamily="18" charset="0"/>
                        </a:rPr>
                        <a:t>2</a:t>
                      </a:r>
                      <a:r>
                        <a:rPr kumimoji="0" lang="en-US" sz="1100" b="0" i="0" u="none" strike="noStrike" cap="none" normalizeH="0" baseline="0" dirty="0" smtClean="0">
                          <a:ln>
                            <a:noFill/>
                          </a:ln>
                          <a:solidFill>
                            <a:schemeClr val="tx1"/>
                          </a:solidFill>
                          <a:effectLst/>
                          <a:latin typeface="Times New Roman" panose="02020603050405020304" pitchFamily="18" charset="0"/>
                          <a:ea typeface="ＭＳ Ｐゴシック" pitchFamily="-108" charset="-128"/>
                          <a:cs typeface="Times New Roman" panose="02020603050405020304" pitchFamily="18" charset="0"/>
                        </a:rPr>
                        <a:t> of gross above-grade wall area</a:t>
                      </a:r>
                    </a:p>
                    <a:p>
                      <a:pPr marL="342900" marR="0" lvl="0" indent="-342900" algn="l" defTabSz="914400" rtl="0" eaLnBrk="0" fontAlgn="b" latinLnBrk="0" hangingPunct="0">
                        <a:lnSpc>
                          <a:spcPct val="100000"/>
                        </a:lnSpc>
                        <a:spcBef>
                          <a:spcPct val="0"/>
                        </a:spcBef>
                        <a:spcAft>
                          <a:spcPct val="0"/>
                        </a:spcAft>
                        <a:buClrTx/>
                        <a:buSzPct val="130000"/>
                        <a:buFontTx/>
                        <a:buNone/>
                        <a:tabLst/>
                      </a:pPr>
                      <a:endParaRPr kumimoji="0" lang="en-US" sz="1100" b="0" i="0" u="none" strike="noStrike" cap="none" normalizeH="0" baseline="0" dirty="0" smtClean="0">
                        <a:ln>
                          <a:noFill/>
                        </a:ln>
                        <a:solidFill>
                          <a:schemeClr val="tx1"/>
                        </a:solidFill>
                        <a:effectLst/>
                        <a:latin typeface="Times New Roman" panose="02020603050405020304" pitchFamily="18" charset="0"/>
                        <a:ea typeface="ＭＳ Ｐゴシック" pitchFamily="-108" charset="-128"/>
                        <a:cs typeface="Times New Roman" panose="02020603050405020304" pitchFamily="18" charset="0"/>
                      </a:endParaRPr>
                    </a:p>
                  </a:txBody>
                  <a:tcPr marL="91919" marR="919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Tx/>
                        <a:buSzPct val="130000"/>
                        <a:buFontTx/>
                        <a:buNone/>
                        <a:tabLst/>
                        <a:defRPr/>
                      </a:pPr>
                      <a:r>
                        <a:rPr kumimoji="0" lang="en-US" sz="1100" b="0" i="0" u="none" strike="noStrike" cap="none" normalizeH="0" baseline="0" dirty="0" smtClean="0">
                          <a:ln>
                            <a:noFill/>
                          </a:ln>
                          <a:solidFill>
                            <a:schemeClr val="tx1"/>
                          </a:solidFill>
                          <a:effectLst/>
                          <a:latin typeface="Times New Roman" pitchFamily="18" charset="0"/>
                          <a:ea typeface="ＭＳ Ｐゴシック" pitchFamily="-108" charset="-128"/>
                          <a:cs typeface="Times New Roman" pitchFamily="18" charset="0"/>
                        </a:rPr>
                        <a:t>0.15 W/ft</a:t>
                      </a:r>
                      <a:r>
                        <a:rPr kumimoji="0" lang="en-US" sz="1100" b="0" i="0" u="none" strike="noStrike" cap="none" normalizeH="0" baseline="30000" dirty="0" smtClean="0">
                          <a:ln>
                            <a:noFill/>
                          </a:ln>
                          <a:solidFill>
                            <a:schemeClr val="tx1"/>
                          </a:solidFill>
                          <a:effectLst/>
                          <a:latin typeface="Times New Roman" pitchFamily="18" charset="0"/>
                          <a:ea typeface="ＭＳ Ｐゴシック" pitchFamily="-108" charset="-128"/>
                          <a:cs typeface="Times New Roman" pitchFamily="18" charset="0"/>
                        </a:rPr>
                        <a:t>2</a:t>
                      </a:r>
                      <a:r>
                        <a:rPr kumimoji="0" lang="en-US" sz="1100" b="0" i="0" u="none" strike="noStrike" cap="none" normalizeH="0" baseline="0" dirty="0" smtClean="0">
                          <a:ln>
                            <a:noFill/>
                          </a:ln>
                          <a:solidFill>
                            <a:schemeClr val="tx1"/>
                          </a:solidFill>
                          <a:effectLst/>
                          <a:latin typeface="Times New Roman" panose="02020603050405020304" pitchFamily="18" charset="0"/>
                          <a:ea typeface="ＭＳ Ｐゴシック" pitchFamily="-108" charset="-128"/>
                          <a:cs typeface="Times New Roman" panose="02020603050405020304" pitchFamily="18" charset="0"/>
                        </a:rPr>
                        <a:t> of gross above-grade wall area</a:t>
                      </a:r>
                    </a:p>
                  </a:txBody>
                  <a:tcPr marL="91919" marR="919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63028">
                <a:tc>
                  <a:txBody>
                    <a:bodyPr/>
                    <a:lstStyle/>
                    <a:p>
                      <a:pPr marL="342900" marR="0" lvl="0" indent="-342900" algn="l" defTabSz="914400" rtl="0" eaLnBrk="0" fontAlgn="t" latinLnBrk="0" hangingPunct="0">
                        <a:lnSpc>
                          <a:spcPct val="100000"/>
                        </a:lnSpc>
                        <a:spcBef>
                          <a:spcPct val="0"/>
                        </a:spcBef>
                        <a:spcAft>
                          <a:spcPct val="0"/>
                        </a:spcAft>
                        <a:buClrTx/>
                        <a:buSzPct val="130000"/>
                        <a:buFontTx/>
                        <a:buNone/>
                        <a:tabLst/>
                      </a:pPr>
                      <a:r>
                        <a:rPr kumimoji="0" lang="en-US" sz="1200" b="1" i="0" u="none" strike="noStrike" cap="none" normalizeH="0" baseline="0" dirty="0" smtClean="0">
                          <a:ln>
                            <a:noFill/>
                          </a:ln>
                          <a:solidFill>
                            <a:schemeClr val="tx1"/>
                          </a:solidFill>
                          <a:effectLst/>
                          <a:latin typeface="Arial"/>
                          <a:ea typeface="ＭＳ Ｐゴシック" pitchFamily="-108" charset="-128"/>
                          <a:cs typeface="Times New Roman" pitchFamily="18" charset="0"/>
                        </a:rPr>
                        <a:t> </a:t>
                      </a:r>
                      <a:endParaRPr kumimoji="0" lang="en-US" sz="1200" b="0" i="0" u="none" strike="noStrike" cap="none" normalizeH="0" baseline="0" dirty="0" smtClean="0">
                        <a:ln>
                          <a:noFill/>
                        </a:ln>
                        <a:solidFill>
                          <a:schemeClr val="tx1"/>
                        </a:solidFill>
                        <a:effectLst/>
                        <a:latin typeface="Arial" charset="0"/>
                        <a:ea typeface="ＭＳ Ｐゴシック" pitchFamily="-108" charset="-128"/>
                      </a:endParaRPr>
                    </a:p>
                  </a:txBody>
                  <a:tcPr marL="91919" marR="919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Pct val="130000"/>
                        <a:buFontTx/>
                        <a:buNone/>
                        <a:tabLst/>
                      </a:pPr>
                      <a:r>
                        <a:rPr kumimoji="0" lang="en-US" sz="1100" b="0" i="0" u="none" strike="noStrike" cap="none" normalizeH="0" baseline="0" dirty="0" smtClean="0">
                          <a:ln>
                            <a:noFill/>
                          </a:ln>
                          <a:solidFill>
                            <a:schemeClr val="tx1"/>
                          </a:solidFill>
                          <a:effectLst/>
                          <a:latin typeface="Times New Roman" pitchFamily="18" charset="0"/>
                          <a:ea typeface="ＭＳ Ｐゴシック" pitchFamily="-108" charset="-128"/>
                          <a:cs typeface="Times New Roman" pitchFamily="18" charset="0"/>
                        </a:rPr>
                        <a:t>Automated teller machines (ATM) and night depositories </a:t>
                      </a:r>
                    </a:p>
                  </a:txBody>
                  <a:tcPr marL="91919" marR="919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342900" marR="0" lvl="0" indent="-342900" algn="ctr" defTabSz="914400" rtl="0" eaLnBrk="0" fontAlgn="b" latinLnBrk="0" hangingPunct="0">
                        <a:lnSpc>
                          <a:spcPct val="100000"/>
                        </a:lnSpc>
                        <a:spcBef>
                          <a:spcPct val="0"/>
                        </a:spcBef>
                        <a:spcAft>
                          <a:spcPct val="0"/>
                        </a:spcAft>
                        <a:buClrTx/>
                        <a:buSzPct val="130000"/>
                        <a:buFontTx/>
                        <a:buNone/>
                        <a:tabLst/>
                      </a:pPr>
                      <a:endParaRPr kumimoji="0" lang="en-US" sz="1100" b="0" i="0" u="none" strike="noStrike" cap="none" normalizeH="0" baseline="0" dirty="0" smtClean="0">
                        <a:ln>
                          <a:noFill/>
                        </a:ln>
                        <a:solidFill>
                          <a:schemeClr val="tx1"/>
                        </a:solidFill>
                        <a:effectLst/>
                        <a:latin typeface="Times New Roman" panose="02020603050405020304" pitchFamily="18" charset="0"/>
                        <a:ea typeface="ＭＳ Ｐゴシック" pitchFamily="-108" charset="-128"/>
                        <a:cs typeface="Times New Roman" panose="02020603050405020304" pitchFamily="18" charset="0"/>
                      </a:endParaRPr>
                    </a:p>
                    <a:p>
                      <a:pPr marL="342900" marR="0" lvl="0" indent="-342900" algn="ctr" defTabSz="914400" rtl="0" eaLnBrk="0" fontAlgn="b" latinLnBrk="0" hangingPunct="0">
                        <a:lnSpc>
                          <a:spcPct val="100000"/>
                        </a:lnSpc>
                        <a:spcBef>
                          <a:spcPct val="0"/>
                        </a:spcBef>
                        <a:spcAft>
                          <a:spcPct val="0"/>
                        </a:spcAft>
                        <a:buClrTx/>
                        <a:buSzPct val="130000"/>
                        <a:buFontTx/>
                        <a:buNone/>
                        <a:tabLst/>
                      </a:pPr>
                      <a:endParaRPr kumimoji="0" lang="en-US" sz="1100" b="0" i="0" u="none" strike="noStrike" cap="none" normalizeH="0" baseline="0" dirty="0" smtClean="0">
                        <a:ln>
                          <a:noFill/>
                        </a:ln>
                        <a:solidFill>
                          <a:schemeClr val="tx1"/>
                        </a:solidFill>
                        <a:effectLst/>
                        <a:latin typeface="Times New Roman" panose="02020603050405020304" pitchFamily="18" charset="0"/>
                        <a:ea typeface="ＭＳ Ｐゴシック" pitchFamily="-108" charset="-128"/>
                        <a:cs typeface="Times New Roman" panose="02020603050405020304" pitchFamily="18" charset="0"/>
                      </a:endParaRPr>
                    </a:p>
                    <a:p>
                      <a:pPr marL="342900" marR="0" lvl="0" indent="-342900" algn="ctr" defTabSz="914400" rtl="0" eaLnBrk="0" fontAlgn="b" latinLnBrk="0" hangingPunct="0">
                        <a:lnSpc>
                          <a:spcPct val="100000"/>
                        </a:lnSpc>
                        <a:spcBef>
                          <a:spcPct val="0"/>
                        </a:spcBef>
                        <a:spcAft>
                          <a:spcPct val="0"/>
                        </a:spcAft>
                        <a:buClrTx/>
                        <a:buSzPct val="130000"/>
                        <a:buFontTx/>
                        <a:buNone/>
                        <a:tabLst/>
                      </a:pPr>
                      <a:endParaRPr kumimoji="0" lang="en-US" sz="1100" b="0" i="0" u="none" strike="noStrike" cap="none" normalizeH="0" baseline="0" dirty="0" smtClean="0">
                        <a:ln>
                          <a:noFill/>
                        </a:ln>
                        <a:solidFill>
                          <a:schemeClr val="tx1"/>
                        </a:solidFill>
                        <a:effectLst/>
                        <a:latin typeface="Times New Roman" panose="02020603050405020304" pitchFamily="18" charset="0"/>
                        <a:ea typeface="ＭＳ Ｐゴシック" pitchFamily="-108" charset="-128"/>
                        <a:cs typeface="Times New Roman" panose="02020603050405020304" pitchFamily="18" charset="0"/>
                      </a:endParaRPr>
                    </a:p>
                    <a:p>
                      <a:pPr marL="342900" marR="0" lvl="0" indent="-342900" algn="ctr" defTabSz="914400" rtl="0" eaLnBrk="0" fontAlgn="b" latinLnBrk="0" hangingPunct="0">
                        <a:lnSpc>
                          <a:spcPct val="100000"/>
                        </a:lnSpc>
                        <a:spcBef>
                          <a:spcPct val="0"/>
                        </a:spcBef>
                        <a:spcAft>
                          <a:spcPct val="0"/>
                        </a:spcAft>
                        <a:buClrTx/>
                        <a:buSzPct val="130000"/>
                        <a:buFontTx/>
                        <a:buNone/>
                        <a:tabLst/>
                      </a:pPr>
                      <a:r>
                        <a:rPr kumimoji="0" lang="en-US" sz="1100" b="0" i="0" u="none" strike="noStrike" cap="none" normalizeH="0" baseline="0" dirty="0" smtClean="0">
                          <a:ln>
                            <a:noFill/>
                          </a:ln>
                          <a:solidFill>
                            <a:srgbClr val="FF0000"/>
                          </a:solidFill>
                          <a:effectLst/>
                          <a:latin typeface="Times New Roman" panose="02020603050405020304" pitchFamily="18" charset="0"/>
                          <a:ea typeface="ＭＳ Ｐゴシック" pitchFamily="-108" charset="-128"/>
                          <a:cs typeface="Times New Roman" panose="02020603050405020304" pitchFamily="18" charset="0"/>
                        </a:rPr>
                        <a:t>135 W</a:t>
                      </a:r>
                      <a:r>
                        <a:rPr kumimoji="0" lang="en-US" sz="1100" b="0" i="0" u="none" strike="noStrike" cap="none" normalizeH="0" baseline="0" dirty="0" smtClean="0">
                          <a:ln>
                            <a:noFill/>
                          </a:ln>
                          <a:solidFill>
                            <a:schemeClr val="tx1"/>
                          </a:solidFill>
                          <a:effectLst/>
                          <a:latin typeface="Times New Roman" panose="02020603050405020304" pitchFamily="18" charset="0"/>
                          <a:ea typeface="ＭＳ Ｐゴシック" pitchFamily="-108" charset="-128"/>
                          <a:cs typeface="Times New Roman" panose="02020603050405020304" pitchFamily="18" charset="0"/>
                        </a:rPr>
                        <a:t> per location plus 45 W per additional ATM per location</a:t>
                      </a:r>
                    </a:p>
                  </a:txBody>
                  <a:tcPr marL="91919" marR="919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342900" marR="0" lvl="0" indent="-342900" algn="ctr" defTabSz="914400" rtl="0" eaLnBrk="0" fontAlgn="b" latinLnBrk="0" hangingPunct="0">
                        <a:lnSpc>
                          <a:spcPct val="100000"/>
                        </a:lnSpc>
                        <a:spcBef>
                          <a:spcPct val="0"/>
                        </a:spcBef>
                        <a:spcAft>
                          <a:spcPct val="0"/>
                        </a:spcAft>
                        <a:buClrTx/>
                        <a:buSzPct val="130000"/>
                        <a:buFontTx/>
                        <a:buNone/>
                        <a:tabLst/>
                      </a:pPr>
                      <a:endParaRPr kumimoji="0" lang="en-US" sz="1100" b="0" i="0" u="none" strike="noStrike" cap="none" normalizeH="0" baseline="0" dirty="0" smtClean="0">
                        <a:ln>
                          <a:noFill/>
                        </a:ln>
                        <a:solidFill>
                          <a:schemeClr val="tx1"/>
                        </a:solidFill>
                        <a:effectLst/>
                        <a:latin typeface="Times New Roman" panose="02020603050405020304" pitchFamily="18" charset="0"/>
                        <a:ea typeface="ＭＳ Ｐゴシック" pitchFamily="-108" charset="-128"/>
                        <a:cs typeface="Times New Roman" panose="02020603050405020304" pitchFamily="18" charset="0"/>
                      </a:endParaRPr>
                    </a:p>
                  </a:txBody>
                  <a:tcPr marL="91919" marR="919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342900" marR="0" lvl="0" indent="-342900" algn="ctr" defTabSz="914400" rtl="0" eaLnBrk="0" fontAlgn="b" latinLnBrk="0" hangingPunct="0">
                        <a:lnSpc>
                          <a:spcPct val="100000"/>
                        </a:lnSpc>
                        <a:spcBef>
                          <a:spcPct val="0"/>
                        </a:spcBef>
                        <a:spcAft>
                          <a:spcPct val="0"/>
                        </a:spcAft>
                        <a:buClrTx/>
                        <a:buSzPct val="130000"/>
                        <a:buFontTx/>
                        <a:buNone/>
                        <a:tabLst/>
                      </a:pPr>
                      <a:endParaRPr kumimoji="0" lang="en-US" sz="1100" b="0" i="0" u="none" strike="noStrike" cap="none" normalizeH="0" baseline="0" dirty="0" smtClean="0">
                        <a:ln>
                          <a:noFill/>
                        </a:ln>
                        <a:solidFill>
                          <a:schemeClr val="tx1"/>
                        </a:solidFill>
                        <a:effectLst/>
                        <a:latin typeface="Times New Roman" panose="02020603050405020304" pitchFamily="18" charset="0"/>
                        <a:ea typeface="ＭＳ Ｐゴシック" pitchFamily="-108" charset="-128"/>
                        <a:cs typeface="Times New Roman" panose="02020603050405020304" pitchFamily="18" charset="0"/>
                      </a:endParaRPr>
                    </a:p>
                  </a:txBody>
                  <a:tcPr marL="91919" marR="919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342900" marR="0" lvl="0" indent="-342900" algn="ctr" defTabSz="914400" rtl="0" eaLnBrk="0" fontAlgn="b" latinLnBrk="0" hangingPunct="0">
                        <a:lnSpc>
                          <a:spcPct val="100000"/>
                        </a:lnSpc>
                        <a:spcBef>
                          <a:spcPct val="0"/>
                        </a:spcBef>
                        <a:spcAft>
                          <a:spcPct val="0"/>
                        </a:spcAft>
                        <a:buClrTx/>
                        <a:buSzPct val="130000"/>
                        <a:buFontTx/>
                        <a:buNone/>
                        <a:tabLst/>
                      </a:pPr>
                      <a:endParaRPr kumimoji="0" lang="en-US" sz="1100" b="0" i="0" u="none" strike="noStrike" cap="none" normalizeH="0" baseline="0" dirty="0" smtClean="0">
                        <a:ln>
                          <a:noFill/>
                        </a:ln>
                        <a:solidFill>
                          <a:schemeClr val="tx1"/>
                        </a:solidFill>
                        <a:effectLst/>
                        <a:latin typeface="Times New Roman" panose="02020603050405020304" pitchFamily="18" charset="0"/>
                        <a:ea typeface="ＭＳ Ｐゴシック" pitchFamily="-108" charset="-128"/>
                        <a:cs typeface="Times New Roman" panose="02020603050405020304" pitchFamily="18" charset="0"/>
                      </a:endParaRPr>
                    </a:p>
                  </a:txBody>
                  <a:tcPr marL="91919" marR="919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8125">
                <a:tc>
                  <a:txBody>
                    <a:bodyPr/>
                    <a:lstStyle/>
                    <a:p>
                      <a:pPr marL="342900" marR="0" lvl="0" indent="-342900" algn="l" defTabSz="914400" rtl="0" eaLnBrk="0" fontAlgn="t" latinLnBrk="0" hangingPunct="0">
                        <a:lnSpc>
                          <a:spcPct val="100000"/>
                        </a:lnSpc>
                        <a:spcBef>
                          <a:spcPct val="0"/>
                        </a:spcBef>
                        <a:spcAft>
                          <a:spcPct val="0"/>
                        </a:spcAft>
                        <a:buClrTx/>
                        <a:buSzPct val="130000"/>
                        <a:buFontTx/>
                        <a:buNone/>
                        <a:tabLst/>
                      </a:pPr>
                      <a:r>
                        <a:rPr kumimoji="0" lang="en-US" sz="1200" b="1" i="0" u="none" strike="noStrike" cap="none" normalizeH="0" baseline="0" dirty="0" smtClean="0">
                          <a:ln>
                            <a:noFill/>
                          </a:ln>
                          <a:solidFill>
                            <a:schemeClr val="tx1"/>
                          </a:solidFill>
                          <a:effectLst/>
                          <a:latin typeface="Arial"/>
                          <a:ea typeface="ＭＳ Ｐゴシック" pitchFamily="-108" charset="-128"/>
                          <a:cs typeface="Times New Roman" pitchFamily="18" charset="0"/>
                        </a:rPr>
                        <a:t> </a:t>
                      </a:r>
                      <a:endParaRPr kumimoji="0" lang="en-US" sz="1200" b="0" i="0" u="none" strike="noStrike" cap="none" normalizeH="0" baseline="0" dirty="0" smtClean="0">
                        <a:ln>
                          <a:noFill/>
                        </a:ln>
                        <a:solidFill>
                          <a:schemeClr val="tx1"/>
                        </a:solidFill>
                        <a:effectLst/>
                        <a:latin typeface="Arial" charset="0"/>
                        <a:ea typeface="ＭＳ Ｐゴシック" pitchFamily="-108" charset="-128"/>
                      </a:endParaRPr>
                    </a:p>
                  </a:txBody>
                  <a:tcPr marL="91919" marR="919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Pct val="130000"/>
                        <a:buFontTx/>
                        <a:buNone/>
                        <a:tabLst/>
                      </a:pPr>
                      <a:r>
                        <a:rPr kumimoji="0" lang="en-US" sz="1100" b="0" i="0" u="none" strike="noStrike" cap="none" normalizeH="0" baseline="0" dirty="0" smtClean="0">
                          <a:ln>
                            <a:noFill/>
                          </a:ln>
                          <a:solidFill>
                            <a:srgbClr val="FF0000"/>
                          </a:solidFill>
                          <a:effectLst/>
                          <a:latin typeface="Times New Roman" panose="02020603050405020304" pitchFamily="18" charset="0"/>
                          <a:ea typeface="ＭＳ Ｐゴシック" pitchFamily="-108" charset="-128"/>
                          <a:cs typeface="Times New Roman" panose="02020603050405020304" pitchFamily="18" charset="0"/>
                        </a:rPr>
                        <a:t>Uncovered</a:t>
                      </a:r>
                      <a:r>
                        <a:rPr kumimoji="0" lang="en-US" sz="1100" b="0" i="0" u="none" strike="noStrike" cap="none" normalizeH="0" baseline="0" dirty="0" smtClean="0">
                          <a:ln>
                            <a:noFill/>
                          </a:ln>
                          <a:solidFill>
                            <a:schemeClr val="tx1"/>
                          </a:solidFill>
                          <a:effectLst/>
                          <a:latin typeface="Times New Roman" panose="02020603050405020304" pitchFamily="18" charset="0"/>
                          <a:ea typeface="ＭＳ Ｐゴシック" pitchFamily="-108" charset="-128"/>
                          <a:cs typeface="Times New Roman" panose="02020603050405020304" pitchFamily="18" charset="0"/>
                        </a:rPr>
                        <a:t> entrances and gatehouse inspection stations at guarded facilities</a:t>
                      </a:r>
                    </a:p>
                  </a:txBody>
                  <a:tcPr marL="91919" marR="919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342900" marR="0" lvl="0" indent="-342900" algn="ctr" defTabSz="914400" rtl="0" eaLnBrk="0" fontAlgn="b" latinLnBrk="0" hangingPunct="0">
                        <a:lnSpc>
                          <a:spcPct val="100000"/>
                        </a:lnSpc>
                        <a:spcBef>
                          <a:spcPct val="0"/>
                        </a:spcBef>
                        <a:spcAft>
                          <a:spcPct val="0"/>
                        </a:spcAft>
                        <a:buClrTx/>
                        <a:buSzPct val="130000"/>
                        <a:buFontTx/>
                        <a:buNone/>
                        <a:tabLst/>
                      </a:pPr>
                      <a:endParaRPr kumimoji="0" lang="en-US" sz="1100" b="0" i="0" u="none" strike="noStrike" cap="none" normalizeH="0" baseline="0" dirty="0" smtClean="0">
                        <a:ln>
                          <a:noFill/>
                        </a:ln>
                        <a:solidFill>
                          <a:schemeClr val="tx1"/>
                        </a:solidFill>
                        <a:effectLst/>
                        <a:latin typeface="Times New Roman" pitchFamily="18" charset="0"/>
                        <a:ea typeface="ＭＳ Ｐゴシック" pitchFamily="-108" charset="-128"/>
                        <a:cs typeface="Times New Roman" pitchFamily="18" charset="0"/>
                      </a:endParaRPr>
                    </a:p>
                    <a:p>
                      <a:pPr marL="342900" marR="0" lvl="0" indent="-342900" algn="ctr" defTabSz="914400" rtl="0" eaLnBrk="0" fontAlgn="b" latinLnBrk="0" hangingPunct="0">
                        <a:lnSpc>
                          <a:spcPct val="100000"/>
                        </a:lnSpc>
                        <a:spcBef>
                          <a:spcPct val="0"/>
                        </a:spcBef>
                        <a:spcAft>
                          <a:spcPct val="0"/>
                        </a:spcAft>
                        <a:buClrTx/>
                        <a:buSzPct val="130000"/>
                        <a:buFontTx/>
                        <a:buNone/>
                        <a:tabLst/>
                        <a:defRPr/>
                      </a:pPr>
                      <a:r>
                        <a:rPr kumimoji="0" lang="en-US" sz="1100" b="0" i="0" u="none" strike="noStrike" cap="none" normalizeH="0" baseline="0" dirty="0" smtClean="0">
                          <a:ln>
                            <a:noFill/>
                          </a:ln>
                          <a:solidFill>
                            <a:srgbClr val="FF0000"/>
                          </a:solidFill>
                          <a:effectLst/>
                          <a:latin typeface="Times New Roman" pitchFamily="18" charset="0"/>
                          <a:ea typeface="ＭＳ Ｐゴシック" pitchFamily="-108" charset="-128"/>
                          <a:cs typeface="Times New Roman" pitchFamily="18" charset="0"/>
                        </a:rPr>
                        <a:t>0.5</a:t>
                      </a:r>
                      <a:r>
                        <a:rPr kumimoji="0" lang="en-US" sz="1100" b="0" i="0" u="none" strike="noStrike" cap="none" normalizeH="0" baseline="0" dirty="0" smtClean="0">
                          <a:ln>
                            <a:noFill/>
                          </a:ln>
                          <a:solidFill>
                            <a:schemeClr val="tx1"/>
                          </a:solidFill>
                          <a:effectLst/>
                          <a:latin typeface="Times New Roman" pitchFamily="18" charset="0"/>
                          <a:ea typeface="ＭＳ Ｐゴシック" pitchFamily="-108" charset="-128"/>
                          <a:cs typeface="Times New Roman" pitchFamily="18" charset="0"/>
                        </a:rPr>
                        <a:t> </a:t>
                      </a:r>
                      <a:r>
                        <a:rPr kumimoji="0" lang="en-US" sz="1100" b="0" i="0" u="none" strike="noStrike" cap="none" normalizeH="0" baseline="0" dirty="0" smtClean="0">
                          <a:ln>
                            <a:noFill/>
                          </a:ln>
                          <a:solidFill>
                            <a:srgbClr val="FF0000"/>
                          </a:solidFill>
                          <a:effectLst/>
                          <a:latin typeface="Times New Roman" pitchFamily="18" charset="0"/>
                          <a:ea typeface="ＭＳ Ｐゴシック" pitchFamily="-108" charset="-128"/>
                          <a:cs typeface="Times New Roman" pitchFamily="18" charset="0"/>
                        </a:rPr>
                        <a:t>W</a:t>
                      </a:r>
                      <a:r>
                        <a:rPr kumimoji="0" lang="en-US" sz="1100" b="0" i="0" u="none" strike="noStrike" cap="none" normalizeH="0" baseline="0" dirty="0" smtClean="0">
                          <a:ln>
                            <a:noFill/>
                          </a:ln>
                          <a:solidFill>
                            <a:schemeClr val="tx1"/>
                          </a:solidFill>
                          <a:effectLst/>
                          <a:latin typeface="Times New Roman" pitchFamily="18" charset="0"/>
                          <a:ea typeface="ＭＳ Ｐゴシック" pitchFamily="-108" charset="-128"/>
                          <a:cs typeface="Times New Roman" pitchFamily="18" charset="0"/>
                        </a:rPr>
                        <a:t>/ft</a:t>
                      </a:r>
                      <a:r>
                        <a:rPr kumimoji="0" lang="en-US" sz="1100" b="0" i="0" u="none" strike="noStrike" cap="none" normalizeH="0" baseline="30000" dirty="0" smtClean="0">
                          <a:ln>
                            <a:noFill/>
                          </a:ln>
                          <a:solidFill>
                            <a:schemeClr val="tx1"/>
                          </a:solidFill>
                          <a:effectLst/>
                          <a:latin typeface="Times New Roman" pitchFamily="18" charset="0"/>
                          <a:ea typeface="ＭＳ Ｐゴシック" pitchFamily="-108" charset="-128"/>
                          <a:cs typeface="Times New Roman" pitchFamily="18" charset="0"/>
                        </a:rPr>
                        <a:t>2</a:t>
                      </a:r>
                      <a:r>
                        <a:rPr kumimoji="0" lang="en-US" sz="1100" b="0" i="0" u="none" strike="noStrike" cap="none" normalizeH="0" baseline="0" dirty="0" smtClean="0">
                          <a:ln>
                            <a:noFill/>
                          </a:ln>
                          <a:solidFill>
                            <a:schemeClr val="tx1"/>
                          </a:solidFill>
                          <a:effectLst/>
                          <a:latin typeface="Times New Roman" pitchFamily="18" charset="0"/>
                          <a:ea typeface="ＭＳ Ｐゴシック" pitchFamily="-108" charset="-128"/>
                          <a:cs typeface="Times New Roman" pitchFamily="18" charset="0"/>
                        </a:rPr>
                        <a:t> of area</a:t>
                      </a:r>
                    </a:p>
                    <a:p>
                      <a:pPr marL="342900" marR="0" lvl="0" indent="-342900" algn="ctr" defTabSz="914400" rtl="0" eaLnBrk="0" fontAlgn="b" latinLnBrk="0" hangingPunct="0">
                        <a:lnSpc>
                          <a:spcPct val="100000"/>
                        </a:lnSpc>
                        <a:spcBef>
                          <a:spcPct val="0"/>
                        </a:spcBef>
                        <a:spcAft>
                          <a:spcPct val="0"/>
                        </a:spcAft>
                        <a:buClrTx/>
                        <a:buSzPct val="130000"/>
                        <a:buFontTx/>
                        <a:buNone/>
                        <a:tabLst/>
                      </a:pPr>
                      <a:endParaRPr kumimoji="0" lang="en-US" sz="1100" b="0" i="0" u="none" strike="noStrike" cap="none" normalizeH="0" baseline="0" dirty="0" smtClean="0">
                        <a:ln>
                          <a:noFill/>
                        </a:ln>
                        <a:solidFill>
                          <a:schemeClr val="tx1"/>
                        </a:solidFill>
                        <a:effectLst/>
                        <a:latin typeface="Times New Roman" pitchFamily="18" charset="0"/>
                        <a:ea typeface="ＭＳ Ｐゴシック" pitchFamily="-108" charset="-128"/>
                        <a:cs typeface="Times New Roman" pitchFamily="18" charset="0"/>
                      </a:endParaRPr>
                    </a:p>
                  </a:txBody>
                  <a:tcPr marL="91919" marR="919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342900" marR="0" lvl="0" indent="-342900" algn="ctr" defTabSz="914400" rtl="0" eaLnBrk="0" fontAlgn="b" latinLnBrk="0" hangingPunct="0">
                        <a:lnSpc>
                          <a:spcPct val="100000"/>
                        </a:lnSpc>
                        <a:spcBef>
                          <a:spcPct val="0"/>
                        </a:spcBef>
                        <a:spcAft>
                          <a:spcPct val="0"/>
                        </a:spcAft>
                        <a:buClrTx/>
                        <a:buSzPct val="130000"/>
                        <a:buFontTx/>
                        <a:buNone/>
                        <a:tabLst/>
                      </a:pPr>
                      <a:endParaRPr kumimoji="0" lang="en-US" sz="1100" b="0" i="0" u="none" strike="noStrike" cap="none" normalizeH="0" baseline="0" dirty="0" smtClean="0">
                        <a:ln>
                          <a:noFill/>
                        </a:ln>
                        <a:solidFill>
                          <a:schemeClr val="tx1"/>
                        </a:solidFill>
                        <a:effectLst/>
                        <a:latin typeface="Times New Roman" pitchFamily="18" charset="0"/>
                        <a:ea typeface="ＭＳ Ｐゴシック" pitchFamily="-108" charset="-128"/>
                        <a:cs typeface="Times New Roman" pitchFamily="18" charset="0"/>
                      </a:endParaRPr>
                    </a:p>
                  </a:txBody>
                  <a:tcPr marL="91919" marR="919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342900" marR="0" lvl="0" indent="-342900" algn="ctr" defTabSz="914400" rtl="0" eaLnBrk="0" fontAlgn="b" latinLnBrk="0" hangingPunct="0">
                        <a:lnSpc>
                          <a:spcPct val="100000"/>
                        </a:lnSpc>
                        <a:spcBef>
                          <a:spcPct val="0"/>
                        </a:spcBef>
                        <a:spcAft>
                          <a:spcPct val="0"/>
                        </a:spcAft>
                        <a:buClrTx/>
                        <a:buSzPct val="130000"/>
                        <a:buFontTx/>
                        <a:buNone/>
                        <a:tabLst/>
                      </a:pPr>
                      <a:endParaRPr kumimoji="0" lang="en-US" sz="1100" b="0" i="0" u="none" strike="noStrike" cap="none" normalizeH="0" baseline="0" dirty="0" smtClean="0">
                        <a:ln>
                          <a:noFill/>
                        </a:ln>
                        <a:solidFill>
                          <a:schemeClr val="tx1"/>
                        </a:solidFill>
                        <a:effectLst/>
                        <a:latin typeface="Times New Roman" pitchFamily="18" charset="0"/>
                        <a:ea typeface="ＭＳ Ｐゴシック" pitchFamily="-108" charset="-128"/>
                        <a:cs typeface="Times New Roman" pitchFamily="18" charset="0"/>
                      </a:endParaRPr>
                    </a:p>
                  </a:txBody>
                  <a:tcPr marL="91919" marR="919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342900" marR="0" lvl="0" indent="-342900" algn="ctr" defTabSz="914400" rtl="0" eaLnBrk="0" fontAlgn="b" latinLnBrk="0" hangingPunct="0">
                        <a:lnSpc>
                          <a:spcPct val="100000"/>
                        </a:lnSpc>
                        <a:spcBef>
                          <a:spcPct val="0"/>
                        </a:spcBef>
                        <a:spcAft>
                          <a:spcPct val="0"/>
                        </a:spcAft>
                        <a:buClrTx/>
                        <a:buSzPct val="130000"/>
                        <a:buFontTx/>
                        <a:buNone/>
                        <a:tabLst/>
                      </a:pPr>
                      <a:endParaRPr kumimoji="0" lang="en-US" sz="1100" b="0" i="0" u="none" strike="noStrike" cap="none" normalizeH="0" baseline="0" dirty="0" smtClean="0">
                        <a:ln>
                          <a:noFill/>
                        </a:ln>
                        <a:solidFill>
                          <a:schemeClr val="tx1"/>
                        </a:solidFill>
                        <a:effectLst/>
                        <a:latin typeface="Times New Roman" pitchFamily="18" charset="0"/>
                        <a:ea typeface="ＭＳ Ｐゴシック" pitchFamily="-108" charset="-128"/>
                        <a:cs typeface="Times New Roman" pitchFamily="18" charset="0"/>
                      </a:endParaRPr>
                    </a:p>
                  </a:txBody>
                  <a:tcPr marL="91919" marR="919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1950">
                <a:tc>
                  <a:txBody>
                    <a:bodyPr/>
                    <a:lstStyle/>
                    <a:p>
                      <a:pPr marL="342900" marR="0" lvl="0" indent="-342900" algn="l" defTabSz="914400" rtl="0" eaLnBrk="0" fontAlgn="t" latinLnBrk="0" hangingPunct="0">
                        <a:lnSpc>
                          <a:spcPct val="100000"/>
                        </a:lnSpc>
                        <a:spcBef>
                          <a:spcPct val="0"/>
                        </a:spcBef>
                        <a:spcAft>
                          <a:spcPct val="0"/>
                        </a:spcAft>
                        <a:buClrTx/>
                        <a:buSzPct val="130000"/>
                        <a:buFontTx/>
                        <a:buNone/>
                        <a:tabLst/>
                      </a:pPr>
                      <a:r>
                        <a:rPr kumimoji="0" lang="en-US" sz="1200" b="1" i="0" u="none" strike="noStrike" cap="none" normalizeH="0" baseline="0" dirty="0" smtClean="0">
                          <a:ln>
                            <a:noFill/>
                          </a:ln>
                          <a:solidFill>
                            <a:schemeClr val="tx1"/>
                          </a:solidFill>
                          <a:effectLst/>
                          <a:latin typeface="Arial"/>
                          <a:ea typeface="ＭＳ Ｐゴシック" pitchFamily="-108" charset="-128"/>
                          <a:cs typeface="Times New Roman" pitchFamily="18" charset="0"/>
                        </a:rPr>
                        <a:t> </a:t>
                      </a:r>
                      <a:endParaRPr kumimoji="0" lang="en-US" sz="1200" b="0" i="0" u="none" strike="noStrike" cap="none" normalizeH="0" baseline="0" dirty="0" smtClean="0">
                        <a:ln>
                          <a:noFill/>
                        </a:ln>
                        <a:solidFill>
                          <a:schemeClr val="tx1"/>
                        </a:solidFill>
                        <a:effectLst/>
                        <a:latin typeface="Arial" charset="0"/>
                        <a:ea typeface="ＭＳ Ｐゴシック" pitchFamily="-108" charset="-128"/>
                      </a:endParaRPr>
                    </a:p>
                  </a:txBody>
                  <a:tcPr marL="91919" marR="919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0" fontAlgn="t" latinLnBrk="0" hangingPunct="0">
                        <a:lnSpc>
                          <a:spcPct val="100000"/>
                        </a:lnSpc>
                        <a:spcBef>
                          <a:spcPct val="0"/>
                        </a:spcBef>
                        <a:spcAft>
                          <a:spcPct val="0"/>
                        </a:spcAft>
                        <a:buClrTx/>
                        <a:buSzPct val="130000"/>
                        <a:buFontTx/>
                        <a:buNone/>
                        <a:tabLst/>
                      </a:pPr>
                      <a:r>
                        <a:rPr kumimoji="0" lang="en-US" sz="1100" b="0" i="0" u="none" strike="noStrike" cap="none" normalizeH="0" baseline="0" dirty="0" smtClean="0">
                          <a:ln>
                            <a:noFill/>
                          </a:ln>
                          <a:solidFill>
                            <a:srgbClr val="FF0000"/>
                          </a:solidFill>
                          <a:effectLst/>
                          <a:latin typeface="Times New Roman" pitchFamily="18" charset="0"/>
                          <a:ea typeface="ＭＳ Ｐゴシック" pitchFamily="-108" charset="-128"/>
                          <a:cs typeface="Times New Roman" pitchFamily="18" charset="0"/>
                        </a:rPr>
                        <a:t>Uncovered</a:t>
                      </a:r>
                      <a:r>
                        <a:rPr kumimoji="0" lang="en-US" sz="1100" b="0" i="0" u="none" strike="noStrike" cap="none" normalizeH="0" baseline="0" dirty="0" smtClean="0">
                          <a:ln>
                            <a:noFill/>
                          </a:ln>
                          <a:solidFill>
                            <a:schemeClr val="tx1"/>
                          </a:solidFill>
                          <a:effectLst/>
                          <a:latin typeface="Times New Roman" pitchFamily="18" charset="0"/>
                          <a:ea typeface="ＭＳ Ｐゴシック" pitchFamily="-108" charset="-128"/>
                          <a:cs typeface="Times New Roman" pitchFamily="18" charset="0"/>
                        </a:rPr>
                        <a:t> loading areas for law enforcement, fire, ambulance and other emergency service vehicles</a:t>
                      </a:r>
                    </a:p>
                  </a:txBody>
                  <a:tcPr marL="91919" marR="919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342900" marR="0" lvl="0" indent="-342900" algn="ctr" defTabSz="914400" rtl="0" eaLnBrk="0" fontAlgn="b" latinLnBrk="0" hangingPunct="0">
                        <a:lnSpc>
                          <a:spcPct val="100000"/>
                        </a:lnSpc>
                        <a:spcBef>
                          <a:spcPct val="0"/>
                        </a:spcBef>
                        <a:spcAft>
                          <a:spcPct val="0"/>
                        </a:spcAft>
                        <a:buClrTx/>
                        <a:buSzPct val="130000"/>
                        <a:buFontTx/>
                        <a:buNone/>
                        <a:tabLst/>
                        <a:defRPr/>
                      </a:pPr>
                      <a:r>
                        <a:rPr kumimoji="0" lang="en-US" sz="1100" b="0" i="0" u="none" strike="noStrike" cap="none" normalizeH="0" baseline="0" dirty="0" smtClean="0">
                          <a:ln>
                            <a:noFill/>
                          </a:ln>
                          <a:solidFill>
                            <a:srgbClr val="FF0000"/>
                          </a:solidFill>
                          <a:effectLst/>
                          <a:latin typeface="Times New Roman" panose="02020603050405020304" pitchFamily="18" charset="0"/>
                          <a:ea typeface="ＭＳ Ｐゴシック" pitchFamily="-108" charset="-128"/>
                          <a:cs typeface="Times New Roman" panose="02020603050405020304" pitchFamily="18" charset="0"/>
                        </a:rPr>
                        <a:t>0.35</a:t>
                      </a:r>
                      <a:r>
                        <a:rPr kumimoji="0" lang="en-US" sz="1100" b="1" i="0" u="none" strike="noStrike" cap="none" normalizeH="0" baseline="0" dirty="0" smtClean="0">
                          <a:ln>
                            <a:noFill/>
                          </a:ln>
                          <a:solidFill>
                            <a:srgbClr val="FF0000"/>
                          </a:solidFill>
                          <a:effectLst/>
                          <a:latin typeface="Times New Roman" pitchFamily="18" charset="0"/>
                          <a:ea typeface="ＭＳ Ｐゴシック" pitchFamily="-108" charset="-128"/>
                          <a:cs typeface="Times New Roman" pitchFamily="18" charset="0"/>
                        </a:rPr>
                        <a:t> </a:t>
                      </a:r>
                      <a:r>
                        <a:rPr kumimoji="0" lang="en-US" sz="1100" b="0" i="0" u="none" strike="noStrike" cap="none" normalizeH="0" baseline="0" dirty="0" smtClean="0">
                          <a:ln>
                            <a:noFill/>
                          </a:ln>
                          <a:solidFill>
                            <a:srgbClr val="FF0000"/>
                          </a:solidFill>
                          <a:effectLst/>
                          <a:latin typeface="Times New Roman" panose="02020603050405020304" pitchFamily="18" charset="0"/>
                          <a:ea typeface="ＭＳ Ｐゴシック" pitchFamily="-108" charset="-128"/>
                          <a:cs typeface="Times New Roman" panose="02020603050405020304" pitchFamily="18" charset="0"/>
                        </a:rPr>
                        <a:t>W</a:t>
                      </a:r>
                      <a:r>
                        <a:rPr kumimoji="0" lang="en-US" sz="1100" b="0" i="0" u="none" strike="noStrike" cap="none" normalizeH="0" baseline="0" dirty="0" smtClean="0">
                          <a:ln>
                            <a:noFill/>
                          </a:ln>
                          <a:solidFill>
                            <a:schemeClr val="tx1"/>
                          </a:solidFill>
                          <a:effectLst/>
                          <a:latin typeface="Times New Roman" panose="02020603050405020304" pitchFamily="18" charset="0"/>
                          <a:ea typeface="ＭＳ Ｐゴシック" pitchFamily="-108" charset="-128"/>
                          <a:cs typeface="Times New Roman" panose="02020603050405020304" pitchFamily="18" charset="0"/>
                        </a:rPr>
                        <a:t>/ft</a:t>
                      </a:r>
                      <a:r>
                        <a:rPr kumimoji="0" lang="en-US" sz="1100" b="0" i="0" u="none" strike="noStrike" cap="none" normalizeH="0" baseline="30000" dirty="0" smtClean="0">
                          <a:ln>
                            <a:noFill/>
                          </a:ln>
                          <a:solidFill>
                            <a:schemeClr val="tx1"/>
                          </a:solidFill>
                          <a:effectLst/>
                          <a:latin typeface="Times New Roman" pitchFamily="18" charset="0"/>
                          <a:ea typeface="ＭＳ Ｐゴシック" pitchFamily="-108" charset="-128"/>
                          <a:cs typeface="Times New Roman" pitchFamily="18" charset="0"/>
                        </a:rPr>
                        <a:t>2 </a:t>
                      </a:r>
                      <a:r>
                        <a:rPr kumimoji="0" lang="en-US" sz="1100" b="0" i="0" u="none" strike="noStrike" cap="none" normalizeH="0" baseline="0" dirty="0" smtClean="0">
                          <a:ln>
                            <a:noFill/>
                          </a:ln>
                          <a:solidFill>
                            <a:schemeClr val="tx1"/>
                          </a:solidFill>
                          <a:effectLst/>
                          <a:latin typeface="Times New Roman" panose="02020603050405020304" pitchFamily="18" charset="0"/>
                          <a:ea typeface="ＭＳ Ｐゴシック" pitchFamily="-108" charset="-128"/>
                          <a:cs typeface="Times New Roman" panose="02020603050405020304" pitchFamily="18" charset="0"/>
                        </a:rPr>
                        <a:t>of area</a:t>
                      </a:r>
                    </a:p>
                    <a:p>
                      <a:pPr marL="342900" marR="0" lvl="0" indent="-342900" algn="ctr" defTabSz="914400" rtl="0" eaLnBrk="0" fontAlgn="b" latinLnBrk="0" hangingPunct="0">
                        <a:lnSpc>
                          <a:spcPct val="100000"/>
                        </a:lnSpc>
                        <a:spcBef>
                          <a:spcPct val="0"/>
                        </a:spcBef>
                        <a:spcAft>
                          <a:spcPct val="0"/>
                        </a:spcAft>
                        <a:buClrTx/>
                        <a:buSzPct val="130000"/>
                        <a:buFontTx/>
                        <a:buNone/>
                        <a:tabLst/>
                        <a:defRPr/>
                      </a:pPr>
                      <a:endParaRPr kumimoji="0" lang="en-US" sz="1100" b="0" i="0" u="none" strike="noStrike" cap="none" normalizeH="0" baseline="0" dirty="0" smtClean="0">
                        <a:ln>
                          <a:noFill/>
                        </a:ln>
                        <a:solidFill>
                          <a:schemeClr val="tx1"/>
                        </a:solidFill>
                        <a:effectLst/>
                        <a:latin typeface="Times New Roman" panose="02020603050405020304" pitchFamily="18" charset="0"/>
                        <a:ea typeface="ＭＳ Ｐゴシック" pitchFamily="-108" charset="-128"/>
                        <a:cs typeface="Times New Roman" panose="02020603050405020304" pitchFamily="18" charset="0"/>
                      </a:endParaRPr>
                    </a:p>
                    <a:p>
                      <a:pPr marL="342900" marR="0" lvl="0" indent="-342900" algn="ctr" defTabSz="914400" rtl="0" eaLnBrk="0" fontAlgn="b" latinLnBrk="0" hangingPunct="0">
                        <a:lnSpc>
                          <a:spcPct val="100000"/>
                        </a:lnSpc>
                        <a:spcBef>
                          <a:spcPct val="0"/>
                        </a:spcBef>
                        <a:spcAft>
                          <a:spcPct val="0"/>
                        </a:spcAft>
                        <a:buClrTx/>
                        <a:buSzPct val="130000"/>
                        <a:buFontTx/>
                        <a:buNone/>
                        <a:tabLst/>
                        <a:defRPr/>
                      </a:pPr>
                      <a:endParaRPr kumimoji="0" lang="en-US" sz="1100" b="0" i="0" u="none" strike="noStrike" cap="none" normalizeH="0" baseline="0" dirty="0" smtClean="0">
                        <a:ln>
                          <a:noFill/>
                        </a:ln>
                        <a:solidFill>
                          <a:schemeClr val="tx1"/>
                        </a:solidFill>
                        <a:effectLst/>
                        <a:latin typeface="Times New Roman" panose="02020603050405020304" pitchFamily="18" charset="0"/>
                        <a:ea typeface="ＭＳ Ｐゴシック" pitchFamily="-108" charset="-128"/>
                        <a:cs typeface="Times New Roman" panose="02020603050405020304" pitchFamily="18" charset="0"/>
                      </a:endParaRPr>
                    </a:p>
                  </a:txBody>
                  <a:tcPr marL="91919" marR="919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342900" marR="0" lvl="0" indent="-342900" algn="ctr" defTabSz="914400" rtl="0" eaLnBrk="0" fontAlgn="b" latinLnBrk="0" hangingPunct="0">
                        <a:lnSpc>
                          <a:spcPct val="100000"/>
                        </a:lnSpc>
                        <a:spcBef>
                          <a:spcPct val="0"/>
                        </a:spcBef>
                        <a:spcAft>
                          <a:spcPct val="0"/>
                        </a:spcAft>
                        <a:buClrTx/>
                        <a:buSzPct val="130000"/>
                        <a:buFontTx/>
                        <a:buNone/>
                        <a:tabLst/>
                        <a:defRPr/>
                      </a:pPr>
                      <a:endParaRPr kumimoji="0" lang="en-US" sz="1100" b="0" i="0" u="none" strike="noStrike" cap="none" normalizeH="0" baseline="0" dirty="0" smtClean="0">
                        <a:ln>
                          <a:noFill/>
                        </a:ln>
                        <a:solidFill>
                          <a:schemeClr val="tx1"/>
                        </a:solidFill>
                        <a:effectLst/>
                        <a:latin typeface="Times New Roman" panose="02020603050405020304" pitchFamily="18" charset="0"/>
                        <a:ea typeface="ＭＳ Ｐゴシック" pitchFamily="-108" charset="-128"/>
                        <a:cs typeface="Times New Roman" panose="02020603050405020304" pitchFamily="18" charset="0"/>
                      </a:endParaRPr>
                    </a:p>
                  </a:txBody>
                  <a:tcPr marL="91919" marR="919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342900" marR="0" lvl="0" indent="-342900" algn="ctr" defTabSz="914400" rtl="0" eaLnBrk="0" fontAlgn="b" latinLnBrk="0" hangingPunct="0">
                        <a:lnSpc>
                          <a:spcPct val="100000"/>
                        </a:lnSpc>
                        <a:spcBef>
                          <a:spcPct val="0"/>
                        </a:spcBef>
                        <a:spcAft>
                          <a:spcPct val="0"/>
                        </a:spcAft>
                        <a:buClrTx/>
                        <a:buSzPct val="130000"/>
                        <a:buFontTx/>
                        <a:buNone/>
                        <a:tabLst/>
                        <a:defRPr/>
                      </a:pPr>
                      <a:endParaRPr kumimoji="0" lang="en-US" sz="1100" b="0" i="0" u="none" strike="noStrike" cap="none" normalizeH="0" baseline="0" dirty="0" smtClean="0">
                        <a:ln>
                          <a:noFill/>
                        </a:ln>
                        <a:solidFill>
                          <a:schemeClr val="tx1"/>
                        </a:solidFill>
                        <a:effectLst/>
                        <a:latin typeface="Times New Roman" panose="02020603050405020304" pitchFamily="18" charset="0"/>
                        <a:ea typeface="ＭＳ Ｐゴシック" pitchFamily="-108" charset="-128"/>
                        <a:cs typeface="Times New Roman" panose="02020603050405020304" pitchFamily="18" charset="0"/>
                      </a:endParaRPr>
                    </a:p>
                  </a:txBody>
                  <a:tcPr marL="91919" marR="919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342900" marR="0" lvl="0" indent="-342900" algn="ctr" defTabSz="914400" rtl="0" eaLnBrk="0" fontAlgn="b" latinLnBrk="0" hangingPunct="0">
                        <a:lnSpc>
                          <a:spcPct val="100000"/>
                        </a:lnSpc>
                        <a:spcBef>
                          <a:spcPct val="0"/>
                        </a:spcBef>
                        <a:spcAft>
                          <a:spcPct val="0"/>
                        </a:spcAft>
                        <a:buClrTx/>
                        <a:buSzPct val="130000"/>
                        <a:buFontTx/>
                        <a:buNone/>
                        <a:tabLst/>
                        <a:defRPr/>
                      </a:pPr>
                      <a:endParaRPr kumimoji="0" lang="en-US" sz="1100" b="0" i="0" u="none" strike="noStrike" cap="none" normalizeH="0" baseline="0" dirty="0" smtClean="0">
                        <a:ln>
                          <a:noFill/>
                        </a:ln>
                        <a:solidFill>
                          <a:schemeClr val="tx1"/>
                        </a:solidFill>
                        <a:effectLst/>
                        <a:latin typeface="Times New Roman" panose="02020603050405020304" pitchFamily="18" charset="0"/>
                        <a:ea typeface="ＭＳ Ｐゴシック" pitchFamily="-108" charset="-128"/>
                        <a:cs typeface="Times New Roman" panose="02020603050405020304" pitchFamily="18" charset="0"/>
                      </a:endParaRPr>
                    </a:p>
                  </a:txBody>
                  <a:tcPr marL="91919" marR="919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2125">
                <a:tc>
                  <a:txBody>
                    <a:bodyPr/>
                    <a:lstStyle/>
                    <a:p>
                      <a:pPr marL="342900" marR="0" lvl="0" indent="-342900" algn="l" defTabSz="914400" rtl="0" eaLnBrk="0" fontAlgn="t" latinLnBrk="0" hangingPunct="0">
                        <a:lnSpc>
                          <a:spcPct val="100000"/>
                        </a:lnSpc>
                        <a:spcBef>
                          <a:spcPct val="0"/>
                        </a:spcBef>
                        <a:spcAft>
                          <a:spcPct val="0"/>
                        </a:spcAft>
                        <a:buClrTx/>
                        <a:buSzPct val="130000"/>
                        <a:buFontTx/>
                        <a:buNone/>
                        <a:tabLst/>
                      </a:pPr>
                      <a:r>
                        <a:rPr kumimoji="0" lang="en-US" sz="1200" b="1" i="0" u="none" strike="noStrike" cap="none" normalizeH="0" baseline="0" dirty="0" smtClean="0">
                          <a:ln>
                            <a:noFill/>
                          </a:ln>
                          <a:solidFill>
                            <a:schemeClr val="tx1"/>
                          </a:solidFill>
                          <a:effectLst/>
                          <a:latin typeface="Arial"/>
                          <a:ea typeface="ＭＳ Ｐゴシック" pitchFamily="-108" charset="-128"/>
                          <a:cs typeface="Times New Roman" pitchFamily="18" charset="0"/>
                        </a:rPr>
                        <a:t> </a:t>
                      </a:r>
                      <a:endParaRPr kumimoji="0" lang="en-US" sz="1200" b="0" i="0" u="none" strike="noStrike" cap="none" normalizeH="0" baseline="0" dirty="0" smtClean="0">
                        <a:ln>
                          <a:noFill/>
                        </a:ln>
                        <a:solidFill>
                          <a:schemeClr val="tx1"/>
                        </a:solidFill>
                        <a:effectLst/>
                        <a:latin typeface="Arial" charset="0"/>
                        <a:ea typeface="ＭＳ Ｐゴシック" pitchFamily="-108" charset="-128"/>
                      </a:endParaRPr>
                    </a:p>
                  </a:txBody>
                  <a:tcPr marL="91919" marR="919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Pct val="130000"/>
                        <a:buFontTx/>
                        <a:buNone/>
                        <a:tabLst/>
                      </a:pPr>
                      <a:r>
                        <a:rPr kumimoji="0" lang="en-US" sz="1100" b="0" i="0" u="none" strike="noStrike" cap="none" normalizeH="0" baseline="0" dirty="0" smtClean="0">
                          <a:ln>
                            <a:noFill/>
                          </a:ln>
                          <a:solidFill>
                            <a:schemeClr val="tx1"/>
                          </a:solidFill>
                          <a:effectLst/>
                          <a:latin typeface="Times New Roman" pitchFamily="18" charset="0"/>
                          <a:ea typeface="ＭＳ Ｐゴシック" pitchFamily="-108" charset="-128"/>
                          <a:cs typeface="Times New Roman" pitchFamily="18" charset="0"/>
                        </a:rPr>
                        <a:t>Drive-up window and doors</a:t>
                      </a:r>
                    </a:p>
                  </a:txBody>
                  <a:tcPr marL="91919" marR="919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342900" marR="0" lvl="0" indent="-342900" algn="ctr" defTabSz="914400" rtl="0" eaLnBrk="0" fontAlgn="b" latinLnBrk="0" hangingPunct="0">
                        <a:lnSpc>
                          <a:spcPct val="100000"/>
                        </a:lnSpc>
                        <a:spcBef>
                          <a:spcPct val="0"/>
                        </a:spcBef>
                        <a:spcAft>
                          <a:spcPct val="0"/>
                        </a:spcAft>
                        <a:buClrTx/>
                        <a:buSzPct val="130000"/>
                        <a:buFontTx/>
                        <a:buNone/>
                        <a:tabLst/>
                      </a:pPr>
                      <a:endParaRPr kumimoji="0" lang="en-US" sz="1100" b="0" i="0" u="none" strike="noStrike" cap="none" normalizeH="0" baseline="0" dirty="0" smtClean="0">
                        <a:ln>
                          <a:noFill/>
                        </a:ln>
                        <a:solidFill>
                          <a:schemeClr val="tx1"/>
                        </a:solidFill>
                        <a:effectLst/>
                        <a:latin typeface="Times New Roman" pitchFamily="18" charset="0"/>
                        <a:ea typeface="ＭＳ Ｐゴシック" pitchFamily="-108" charset="-128"/>
                        <a:cs typeface="Times New Roman" pitchFamily="18" charset="0"/>
                      </a:endParaRPr>
                    </a:p>
                    <a:p>
                      <a:pPr marL="342900" marR="0" lvl="0" indent="-342900" algn="ctr" defTabSz="914400" rtl="0" eaLnBrk="0" fontAlgn="b" latinLnBrk="0" hangingPunct="0">
                        <a:lnSpc>
                          <a:spcPct val="100000"/>
                        </a:lnSpc>
                        <a:spcBef>
                          <a:spcPct val="0"/>
                        </a:spcBef>
                        <a:spcAft>
                          <a:spcPct val="0"/>
                        </a:spcAft>
                        <a:buClrTx/>
                        <a:buSzPct val="130000"/>
                        <a:buFontTx/>
                        <a:buNone/>
                        <a:tabLst/>
                        <a:defRPr/>
                      </a:pPr>
                      <a:r>
                        <a:rPr kumimoji="0" lang="en-US" sz="1100" b="0" i="0" u="none" strike="noStrike" cap="none" normalizeH="0" baseline="0" dirty="0" smtClean="0">
                          <a:ln>
                            <a:noFill/>
                          </a:ln>
                          <a:solidFill>
                            <a:srgbClr val="FF0000"/>
                          </a:solidFill>
                          <a:effectLst/>
                          <a:latin typeface="Times New Roman" pitchFamily="18" charset="0"/>
                          <a:ea typeface="ＭＳ Ｐゴシック" pitchFamily="-108" charset="-128"/>
                          <a:cs typeface="Times New Roman" pitchFamily="18" charset="0"/>
                        </a:rPr>
                        <a:t>200 W</a:t>
                      </a:r>
                      <a:r>
                        <a:rPr kumimoji="0" lang="en-US" sz="1100" b="0" i="0" u="none" strike="noStrike" cap="none" normalizeH="0" baseline="0" dirty="0" smtClean="0">
                          <a:ln>
                            <a:noFill/>
                          </a:ln>
                          <a:solidFill>
                            <a:schemeClr val="tx1"/>
                          </a:solidFill>
                          <a:effectLst/>
                          <a:latin typeface="Times New Roman" pitchFamily="18" charset="0"/>
                          <a:ea typeface="ＭＳ Ｐゴシック" pitchFamily="-108" charset="-128"/>
                          <a:cs typeface="Times New Roman" pitchFamily="18" charset="0"/>
                        </a:rPr>
                        <a:t> per drive-through</a:t>
                      </a:r>
                    </a:p>
                    <a:p>
                      <a:pPr marL="342900" marR="0" lvl="0" indent="-342900" algn="ctr" defTabSz="914400" rtl="0" eaLnBrk="0" fontAlgn="b" latinLnBrk="0" hangingPunct="0">
                        <a:lnSpc>
                          <a:spcPct val="100000"/>
                        </a:lnSpc>
                        <a:spcBef>
                          <a:spcPct val="0"/>
                        </a:spcBef>
                        <a:spcAft>
                          <a:spcPct val="0"/>
                        </a:spcAft>
                        <a:buClrTx/>
                        <a:buSzPct val="130000"/>
                        <a:buFontTx/>
                        <a:buNone/>
                        <a:tabLst/>
                        <a:defRPr/>
                      </a:pPr>
                      <a:endParaRPr kumimoji="0" lang="en-US" sz="1100" b="0" i="0" u="none" strike="noStrike" cap="none" normalizeH="0" baseline="0" dirty="0" smtClean="0">
                        <a:ln>
                          <a:noFill/>
                        </a:ln>
                        <a:solidFill>
                          <a:schemeClr val="tx1"/>
                        </a:solidFill>
                        <a:effectLst/>
                        <a:latin typeface="Times New Roman" pitchFamily="18" charset="0"/>
                        <a:ea typeface="ＭＳ Ｐゴシック" pitchFamily="-108" charset="-128"/>
                        <a:cs typeface="Times New Roman" pitchFamily="18" charset="0"/>
                      </a:endParaRPr>
                    </a:p>
                  </a:txBody>
                  <a:tcPr marL="91919" marR="919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342900" marR="0" lvl="0" indent="-342900" algn="ctr" defTabSz="914400" rtl="0" eaLnBrk="0" fontAlgn="b" latinLnBrk="0" hangingPunct="0">
                        <a:lnSpc>
                          <a:spcPct val="100000"/>
                        </a:lnSpc>
                        <a:spcBef>
                          <a:spcPct val="0"/>
                        </a:spcBef>
                        <a:spcAft>
                          <a:spcPct val="0"/>
                        </a:spcAft>
                        <a:buClrTx/>
                        <a:buSzPct val="130000"/>
                        <a:buFontTx/>
                        <a:buNone/>
                        <a:tabLst/>
                        <a:defRPr/>
                      </a:pPr>
                      <a:endParaRPr kumimoji="0" lang="en-US" sz="1100" b="0" i="0" u="none" strike="noStrike" cap="none" normalizeH="0" baseline="0" dirty="0" smtClean="0">
                        <a:ln>
                          <a:noFill/>
                        </a:ln>
                        <a:solidFill>
                          <a:schemeClr val="tx1"/>
                        </a:solidFill>
                        <a:effectLst/>
                        <a:latin typeface="Times New Roman" panose="02020603050405020304" pitchFamily="18" charset="0"/>
                        <a:ea typeface="ＭＳ Ｐゴシック" pitchFamily="-108" charset="-128"/>
                        <a:cs typeface="Times New Roman" panose="02020603050405020304" pitchFamily="18" charset="0"/>
                      </a:endParaRPr>
                    </a:p>
                  </a:txBody>
                  <a:tcPr marL="91919" marR="919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342900" marR="0" lvl="0" indent="-342900" algn="ctr" defTabSz="914400" rtl="0" eaLnBrk="0" fontAlgn="b" latinLnBrk="0" hangingPunct="0">
                        <a:lnSpc>
                          <a:spcPct val="100000"/>
                        </a:lnSpc>
                        <a:spcBef>
                          <a:spcPct val="0"/>
                        </a:spcBef>
                        <a:spcAft>
                          <a:spcPct val="0"/>
                        </a:spcAft>
                        <a:buClrTx/>
                        <a:buSzPct val="130000"/>
                        <a:buFontTx/>
                        <a:buNone/>
                        <a:tabLst/>
                        <a:defRPr/>
                      </a:pPr>
                      <a:endParaRPr kumimoji="0" lang="en-US" sz="1100" b="0" i="0" u="none" strike="noStrike" cap="none" normalizeH="0" baseline="0" dirty="0" smtClean="0">
                        <a:ln>
                          <a:noFill/>
                        </a:ln>
                        <a:solidFill>
                          <a:schemeClr val="tx1"/>
                        </a:solidFill>
                        <a:effectLst/>
                        <a:latin typeface="Times New Roman" panose="02020603050405020304" pitchFamily="18" charset="0"/>
                        <a:ea typeface="ＭＳ Ｐゴシック" pitchFamily="-108" charset="-128"/>
                        <a:cs typeface="Times New Roman" panose="02020603050405020304" pitchFamily="18" charset="0"/>
                      </a:endParaRPr>
                    </a:p>
                  </a:txBody>
                  <a:tcPr marL="91919" marR="919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342900" marR="0" lvl="0" indent="-342900" algn="ctr" defTabSz="914400" rtl="0" eaLnBrk="0" fontAlgn="b" latinLnBrk="0" hangingPunct="0">
                        <a:lnSpc>
                          <a:spcPct val="100000"/>
                        </a:lnSpc>
                        <a:spcBef>
                          <a:spcPct val="0"/>
                        </a:spcBef>
                        <a:spcAft>
                          <a:spcPct val="0"/>
                        </a:spcAft>
                        <a:buClrTx/>
                        <a:buSzPct val="130000"/>
                        <a:buFontTx/>
                        <a:buNone/>
                        <a:tabLst/>
                        <a:defRPr/>
                      </a:pPr>
                      <a:endParaRPr kumimoji="0" lang="en-US" sz="1100" b="0" i="0" u="none" strike="noStrike" cap="none" normalizeH="0" baseline="0" dirty="0" smtClean="0">
                        <a:ln>
                          <a:noFill/>
                        </a:ln>
                        <a:solidFill>
                          <a:schemeClr val="tx1"/>
                        </a:solidFill>
                        <a:effectLst/>
                        <a:latin typeface="Times New Roman" pitchFamily="18" charset="0"/>
                        <a:ea typeface="ＭＳ Ｐゴシック" pitchFamily="-108" charset="-128"/>
                        <a:cs typeface="Times New Roman" pitchFamily="18" charset="0"/>
                      </a:endParaRPr>
                    </a:p>
                  </a:txBody>
                  <a:tcPr marL="91919" marR="919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6750">
                <a:tc>
                  <a:txBody>
                    <a:bodyPr/>
                    <a:lstStyle/>
                    <a:p>
                      <a:pPr marL="342900" marR="0" lvl="0" indent="-342900" algn="l" defTabSz="914400" rtl="0" eaLnBrk="0" fontAlgn="t" latinLnBrk="0" hangingPunct="0">
                        <a:lnSpc>
                          <a:spcPct val="100000"/>
                        </a:lnSpc>
                        <a:spcBef>
                          <a:spcPct val="0"/>
                        </a:spcBef>
                        <a:spcAft>
                          <a:spcPct val="0"/>
                        </a:spcAft>
                        <a:buClrTx/>
                        <a:buSzPct val="130000"/>
                        <a:buFontTx/>
                        <a:buNone/>
                        <a:tabLst/>
                      </a:pPr>
                      <a:r>
                        <a:rPr kumimoji="0" lang="en-US" sz="1200" b="1" i="0" u="none" strike="noStrike" cap="none" normalizeH="0" baseline="0" dirty="0" smtClean="0">
                          <a:ln>
                            <a:noFill/>
                          </a:ln>
                          <a:solidFill>
                            <a:schemeClr val="tx1"/>
                          </a:solidFill>
                          <a:effectLst/>
                          <a:latin typeface="Arial"/>
                          <a:ea typeface="ＭＳ Ｐゴシック" pitchFamily="-108" charset="-128"/>
                          <a:cs typeface="Times New Roman" pitchFamily="18" charset="0"/>
                        </a:rPr>
                        <a:t> </a:t>
                      </a:r>
                      <a:endParaRPr kumimoji="0" lang="en-US" sz="1200" b="0" i="0" u="none" strike="noStrike" cap="none" normalizeH="0" baseline="0" dirty="0" smtClean="0">
                        <a:ln>
                          <a:noFill/>
                        </a:ln>
                        <a:solidFill>
                          <a:schemeClr val="tx1"/>
                        </a:solidFill>
                        <a:effectLst/>
                        <a:latin typeface="Arial" charset="0"/>
                        <a:ea typeface="ＭＳ Ｐゴシック" pitchFamily="-108" charset="-128"/>
                      </a:endParaRPr>
                    </a:p>
                  </a:txBody>
                  <a:tcPr marL="91919" marR="919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Tx/>
                        <a:buSzPct val="130000"/>
                        <a:buFontTx/>
                        <a:buNone/>
                        <a:tabLst/>
                      </a:pPr>
                      <a:r>
                        <a:rPr kumimoji="0" lang="en-US" sz="1100" b="0" i="0" u="none" strike="noStrike" cap="none" normalizeH="0" baseline="0" dirty="0" smtClean="0">
                          <a:ln>
                            <a:noFill/>
                          </a:ln>
                          <a:solidFill>
                            <a:schemeClr val="tx1"/>
                          </a:solidFill>
                          <a:effectLst/>
                          <a:latin typeface="Times New Roman" pitchFamily="18" charset="0"/>
                          <a:ea typeface="ＭＳ Ｐゴシック" pitchFamily="-108" charset="-128"/>
                          <a:cs typeface="Times New Roman" pitchFamily="18" charset="0"/>
                        </a:rPr>
                        <a:t>Parking near 24-hour retail entrances</a:t>
                      </a:r>
                    </a:p>
                  </a:txBody>
                  <a:tcPr marL="91919" marR="919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342900" marR="0" lvl="0" indent="-342900" algn="ctr" defTabSz="914400" rtl="0" eaLnBrk="0" fontAlgn="b" latinLnBrk="0" hangingPunct="0">
                        <a:lnSpc>
                          <a:spcPct val="100000"/>
                        </a:lnSpc>
                        <a:spcBef>
                          <a:spcPct val="0"/>
                        </a:spcBef>
                        <a:spcAft>
                          <a:spcPct val="0"/>
                        </a:spcAft>
                        <a:buClrTx/>
                        <a:buSzPct val="130000"/>
                        <a:buFontTx/>
                        <a:buNone/>
                        <a:tabLst/>
                      </a:pPr>
                      <a:endParaRPr kumimoji="0" lang="en-US" sz="1100" b="0" i="0" u="none" strike="noStrike" cap="none" normalizeH="0" baseline="0" dirty="0" smtClean="0">
                        <a:ln>
                          <a:noFill/>
                        </a:ln>
                        <a:solidFill>
                          <a:schemeClr val="tx1"/>
                        </a:solidFill>
                        <a:effectLst/>
                        <a:latin typeface="Times New Roman" pitchFamily="18" charset="0"/>
                        <a:ea typeface="ＭＳ Ｐゴシック" pitchFamily="-108" charset="-128"/>
                        <a:cs typeface="Times New Roman" pitchFamily="18" charset="0"/>
                      </a:endParaRPr>
                    </a:p>
                    <a:p>
                      <a:pPr marL="342900" marR="0" lvl="0" indent="-342900" algn="ctr" defTabSz="914400" rtl="0" eaLnBrk="0" fontAlgn="b" latinLnBrk="0" hangingPunct="0">
                        <a:lnSpc>
                          <a:spcPct val="100000"/>
                        </a:lnSpc>
                        <a:spcBef>
                          <a:spcPct val="0"/>
                        </a:spcBef>
                        <a:spcAft>
                          <a:spcPct val="0"/>
                        </a:spcAft>
                        <a:buClrTx/>
                        <a:buSzPct val="130000"/>
                        <a:buFontTx/>
                        <a:buNone/>
                        <a:tabLst/>
                      </a:pPr>
                      <a:r>
                        <a:rPr kumimoji="0" lang="en-US" sz="1100" b="0" i="0" u="none" strike="noStrike" cap="none" normalizeH="0" baseline="0" dirty="0" smtClean="0">
                          <a:ln>
                            <a:noFill/>
                          </a:ln>
                          <a:solidFill>
                            <a:srgbClr val="FF0000"/>
                          </a:solidFill>
                          <a:effectLst/>
                          <a:latin typeface="Times New Roman" pitchFamily="18" charset="0"/>
                          <a:ea typeface="ＭＳ Ｐゴシック" pitchFamily="-108" charset="-128"/>
                          <a:cs typeface="Times New Roman" pitchFamily="18" charset="0"/>
                        </a:rPr>
                        <a:t>400 W</a:t>
                      </a:r>
                      <a:r>
                        <a:rPr kumimoji="0" lang="en-US" sz="1100" b="0" i="0" u="none" strike="noStrike" cap="none" normalizeH="0" baseline="0" dirty="0" smtClean="0">
                          <a:ln>
                            <a:noFill/>
                          </a:ln>
                          <a:solidFill>
                            <a:schemeClr val="tx1"/>
                          </a:solidFill>
                          <a:effectLst/>
                          <a:latin typeface="Times New Roman" pitchFamily="18" charset="0"/>
                          <a:ea typeface="ＭＳ Ｐゴシック" pitchFamily="-108" charset="-128"/>
                          <a:cs typeface="Times New Roman" pitchFamily="18" charset="0"/>
                        </a:rPr>
                        <a:t> per main entry</a:t>
                      </a:r>
                    </a:p>
                    <a:p>
                      <a:pPr marL="342900" marR="0" lvl="0" indent="-342900" algn="ctr" defTabSz="914400" rtl="0" eaLnBrk="0" fontAlgn="b" latinLnBrk="0" hangingPunct="0">
                        <a:lnSpc>
                          <a:spcPct val="100000"/>
                        </a:lnSpc>
                        <a:spcBef>
                          <a:spcPct val="0"/>
                        </a:spcBef>
                        <a:spcAft>
                          <a:spcPct val="0"/>
                        </a:spcAft>
                        <a:buClrTx/>
                        <a:buSzPct val="130000"/>
                        <a:buFontTx/>
                        <a:buNone/>
                        <a:tabLst/>
                      </a:pPr>
                      <a:endParaRPr kumimoji="0" lang="en-US" sz="1100" b="0" i="0" u="none" strike="noStrike" cap="none" normalizeH="0" baseline="0" dirty="0" smtClean="0">
                        <a:ln>
                          <a:noFill/>
                        </a:ln>
                        <a:solidFill>
                          <a:schemeClr val="tx1"/>
                        </a:solidFill>
                        <a:effectLst/>
                        <a:latin typeface="Times New Roman" pitchFamily="18" charset="0"/>
                        <a:ea typeface="ＭＳ Ｐゴシック" pitchFamily="-108" charset="-128"/>
                        <a:cs typeface="Times New Roman" pitchFamily="18" charset="0"/>
                      </a:endParaRPr>
                    </a:p>
                  </a:txBody>
                  <a:tcPr marL="91919" marR="919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342900" marR="0" lvl="0" indent="-342900" algn="ctr" defTabSz="914400" rtl="0" eaLnBrk="0" fontAlgn="b" latinLnBrk="0" hangingPunct="0">
                        <a:lnSpc>
                          <a:spcPct val="100000"/>
                        </a:lnSpc>
                        <a:spcBef>
                          <a:spcPct val="0"/>
                        </a:spcBef>
                        <a:spcAft>
                          <a:spcPct val="0"/>
                        </a:spcAft>
                        <a:buClrTx/>
                        <a:buSzPct val="130000"/>
                        <a:buFontTx/>
                        <a:buNone/>
                        <a:tabLst/>
                      </a:pPr>
                      <a:endParaRPr kumimoji="0" lang="en-US" sz="1100" b="0" i="0" u="none" strike="noStrike" cap="none" normalizeH="0" baseline="0" dirty="0" smtClean="0">
                        <a:ln>
                          <a:noFill/>
                        </a:ln>
                        <a:solidFill>
                          <a:schemeClr val="tx1"/>
                        </a:solidFill>
                        <a:effectLst/>
                        <a:latin typeface="Times New Roman" pitchFamily="18" charset="0"/>
                        <a:ea typeface="ＭＳ Ｐゴシック" pitchFamily="-108" charset="-128"/>
                        <a:cs typeface="Times New Roman" pitchFamily="18" charset="0"/>
                      </a:endParaRPr>
                    </a:p>
                  </a:txBody>
                  <a:tcPr marL="91919" marR="919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342900" marR="0" lvl="0" indent="-342900" algn="ctr" defTabSz="914400" rtl="0" eaLnBrk="0" fontAlgn="b" latinLnBrk="0" hangingPunct="0">
                        <a:lnSpc>
                          <a:spcPct val="100000"/>
                        </a:lnSpc>
                        <a:spcBef>
                          <a:spcPct val="0"/>
                        </a:spcBef>
                        <a:spcAft>
                          <a:spcPct val="0"/>
                        </a:spcAft>
                        <a:buClrTx/>
                        <a:buSzPct val="130000"/>
                        <a:buFontTx/>
                        <a:buNone/>
                        <a:tabLst/>
                      </a:pPr>
                      <a:endParaRPr kumimoji="0" lang="en-US" sz="1100" b="0" i="0" u="none" strike="noStrike" cap="none" normalizeH="0" baseline="0" dirty="0" smtClean="0">
                        <a:ln>
                          <a:noFill/>
                        </a:ln>
                        <a:solidFill>
                          <a:schemeClr val="tx1"/>
                        </a:solidFill>
                        <a:effectLst/>
                        <a:latin typeface="Times New Roman" pitchFamily="18" charset="0"/>
                        <a:ea typeface="ＭＳ Ｐゴシック" pitchFamily="-108" charset="-128"/>
                        <a:cs typeface="Times New Roman" pitchFamily="18" charset="0"/>
                      </a:endParaRPr>
                    </a:p>
                  </a:txBody>
                  <a:tcPr marL="91919" marR="919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342900" marR="0" lvl="0" indent="-342900" algn="ctr" defTabSz="914400" rtl="0" eaLnBrk="0" fontAlgn="b" latinLnBrk="0" hangingPunct="0">
                        <a:lnSpc>
                          <a:spcPct val="100000"/>
                        </a:lnSpc>
                        <a:spcBef>
                          <a:spcPct val="0"/>
                        </a:spcBef>
                        <a:spcAft>
                          <a:spcPct val="0"/>
                        </a:spcAft>
                        <a:buClrTx/>
                        <a:buSzPct val="130000"/>
                        <a:buFontTx/>
                        <a:buNone/>
                        <a:tabLst/>
                      </a:pPr>
                      <a:endParaRPr kumimoji="0" lang="en-US" sz="1100" b="0" i="0" u="none" strike="noStrike" cap="none" normalizeH="0" baseline="0" dirty="0" smtClean="0">
                        <a:ln>
                          <a:noFill/>
                        </a:ln>
                        <a:solidFill>
                          <a:schemeClr val="tx1"/>
                        </a:solidFill>
                        <a:effectLst/>
                        <a:latin typeface="Times New Roman" pitchFamily="18" charset="0"/>
                        <a:ea typeface="ＭＳ Ｐゴシック" pitchFamily="-108" charset="-128"/>
                        <a:cs typeface="Times New Roman" pitchFamily="18" charset="0"/>
                      </a:endParaRPr>
                    </a:p>
                  </a:txBody>
                  <a:tcPr marL="91919" marR="919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2776963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3"/>
          <p:cNvSpPr>
            <a:spLocks noGrp="1" noChangeArrowheads="1"/>
          </p:cNvSpPr>
          <p:nvPr>
            <p:ph idx="1"/>
          </p:nvPr>
        </p:nvSpPr>
        <p:spPr>
          <a:xfrm>
            <a:off x="379540" y="1182728"/>
            <a:ext cx="8229600" cy="4876800"/>
          </a:xfrm>
          <a:noFill/>
        </p:spPr>
        <p:txBody>
          <a:bodyPr>
            <a:normAutofit/>
          </a:bodyPr>
          <a:lstStyle/>
          <a:p>
            <a:pPr>
              <a:spcBef>
                <a:spcPct val="35000"/>
              </a:spcBef>
              <a:buFont typeface="Wingdings" panose="05000000000000000000" pitchFamily="2" charset="2"/>
              <a:buChar char="ü"/>
            </a:pPr>
            <a:r>
              <a:rPr lang="en-US" sz="2400" dirty="0" smtClean="0">
                <a:ea typeface="ＭＳ Ｐゴシック" pitchFamily="28" charset="-128"/>
              </a:rPr>
              <a:t>Exterior lighting systems provided with controls complying with C405.2.6.1 through C405.2.6.4</a:t>
            </a:r>
          </a:p>
          <a:p>
            <a:pPr>
              <a:spcBef>
                <a:spcPct val="35000"/>
              </a:spcBef>
              <a:buFont typeface="Wingdings" panose="05000000000000000000" pitchFamily="2" charset="2"/>
              <a:buChar char="ü"/>
            </a:pPr>
            <a:r>
              <a:rPr lang="en-US" dirty="0" smtClean="0">
                <a:ea typeface="ＭＳ Ｐゴシック" pitchFamily="28" charset="-128"/>
              </a:rPr>
              <a:t>Decorative lighting systems comply with Sections C405.2.6.1, C405.2.6.2, and C405.2.6.4</a:t>
            </a:r>
          </a:p>
          <a:p>
            <a:pPr marL="0" indent="0">
              <a:spcBef>
                <a:spcPct val="35000"/>
              </a:spcBef>
              <a:buNone/>
            </a:pPr>
            <a:r>
              <a:rPr lang="en-US" b="1" u="sng" dirty="0"/>
              <a:t>Exceptions</a:t>
            </a:r>
            <a:r>
              <a:rPr lang="en-US" dirty="0"/>
              <a:t>:  Covered vehicle entrances or exits from buildings and parking structures where required for safety, security or eye adaptation; </a:t>
            </a:r>
            <a:r>
              <a:rPr lang="en-US" dirty="0">
                <a:solidFill>
                  <a:srgbClr val="FF0000"/>
                </a:solidFill>
              </a:rPr>
              <a:t>and lighting controlled from within dwelling units</a:t>
            </a:r>
          </a:p>
          <a:p>
            <a:pPr>
              <a:spcBef>
                <a:spcPct val="35000"/>
              </a:spcBef>
              <a:buFont typeface="Wingdings" panose="05000000000000000000" pitchFamily="2" charset="2"/>
              <a:buChar char="ü"/>
            </a:pPr>
            <a:endParaRPr lang="en-US" dirty="0" smtClean="0">
              <a:ea typeface="ＭＳ Ｐゴシック" pitchFamily="28" charset="-128"/>
            </a:endParaRPr>
          </a:p>
        </p:txBody>
      </p:sp>
      <p:sp>
        <p:nvSpPr>
          <p:cNvPr id="38915" name="Rectangle 2"/>
          <p:cNvSpPr>
            <a:spLocks noGrp="1" noChangeArrowheads="1"/>
          </p:cNvSpPr>
          <p:nvPr>
            <p:ph type="title"/>
          </p:nvPr>
        </p:nvSpPr>
        <p:spPr>
          <a:xfrm>
            <a:off x="322389" y="0"/>
            <a:ext cx="6274139" cy="921004"/>
          </a:xfrm>
        </p:spPr>
        <p:txBody>
          <a:bodyPr>
            <a:normAutofit/>
          </a:bodyPr>
          <a:lstStyle/>
          <a:p>
            <a:pPr>
              <a:lnSpc>
                <a:spcPct val="80000"/>
              </a:lnSpc>
            </a:pPr>
            <a:r>
              <a:rPr lang="en-US" sz="2400" b="1" dirty="0" smtClean="0">
                <a:ea typeface="ＭＳ Ｐゴシック" pitchFamily="28" charset="-128"/>
              </a:rPr>
              <a:t>Exterior Lighting Control Requirements </a:t>
            </a:r>
            <a:r>
              <a:rPr lang="en-US" sz="2400" dirty="0" smtClean="0">
                <a:ea typeface="ＭＳ Ｐゴシック" pitchFamily="28" charset="-128"/>
              </a:rPr>
              <a:t/>
            </a:r>
            <a:br>
              <a:rPr lang="en-US" sz="2400" dirty="0" smtClean="0">
                <a:ea typeface="ＭＳ Ｐゴシック" pitchFamily="28" charset="-128"/>
              </a:rPr>
            </a:br>
            <a:r>
              <a:rPr lang="en-US" sz="2000" b="1" i="1" dirty="0" smtClean="0">
                <a:ea typeface="ＭＳ Ｐゴシック" pitchFamily="28" charset="-128"/>
              </a:rPr>
              <a:t>Section C405.2.</a:t>
            </a:r>
            <a:r>
              <a:rPr lang="en-US" sz="2000" b="1" i="1" dirty="0" smtClean="0">
                <a:solidFill>
                  <a:srgbClr val="FF0000"/>
                </a:solidFill>
                <a:ea typeface="ＭＳ Ｐゴシック" pitchFamily="28" charset="-128"/>
              </a:rPr>
              <a:t>6</a:t>
            </a:r>
          </a:p>
        </p:txBody>
      </p:sp>
      <p:pic>
        <p:nvPicPr>
          <p:cNvPr id="8" name="Picture 35" descr="641a"/>
          <p:cNvPicPr>
            <a:picLocks noChangeAspect="1" noChangeArrowheads="1"/>
          </p:cNvPicPr>
          <p:nvPr/>
        </p:nvPicPr>
        <p:blipFill>
          <a:blip r:embed="rId3" cstate="screen"/>
          <a:srcRect/>
          <a:stretch>
            <a:fillRect/>
          </a:stretch>
        </p:blipFill>
        <p:spPr bwMode="auto">
          <a:xfrm>
            <a:off x="6262250" y="4439381"/>
            <a:ext cx="2540000" cy="2084918"/>
          </a:xfrm>
          <a:prstGeom prst="rect">
            <a:avLst/>
          </a:prstGeom>
          <a:noFill/>
          <a:ln w="38100">
            <a:noFill/>
            <a:miter lim="800000"/>
            <a:headEnd/>
            <a:tailEnd/>
          </a:ln>
        </p:spPr>
      </p:pic>
      <p:pic>
        <p:nvPicPr>
          <p:cNvPr id="10" name="Picture 2" descr="Pictur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9641" y="4319261"/>
            <a:ext cx="1647825" cy="2205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0064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3"/>
          <p:cNvSpPr>
            <a:spLocks noGrp="1" noChangeArrowheads="1"/>
          </p:cNvSpPr>
          <p:nvPr>
            <p:ph idx="1"/>
          </p:nvPr>
        </p:nvSpPr>
        <p:spPr>
          <a:xfrm>
            <a:off x="379540" y="1182728"/>
            <a:ext cx="8229600" cy="4876800"/>
          </a:xfrm>
          <a:noFill/>
        </p:spPr>
        <p:txBody>
          <a:bodyPr>
            <a:normAutofit/>
          </a:bodyPr>
          <a:lstStyle/>
          <a:p>
            <a:pPr>
              <a:spcBef>
                <a:spcPct val="35000"/>
              </a:spcBef>
              <a:buFont typeface="Wingdings" panose="05000000000000000000" pitchFamily="2" charset="2"/>
              <a:buChar char="ü"/>
            </a:pPr>
            <a:r>
              <a:rPr lang="en-US" sz="2400" dirty="0" smtClean="0">
                <a:ea typeface="ＭＳ Ｐゴシック" pitchFamily="28" charset="-128"/>
              </a:rPr>
              <a:t>Lighting to be automatically off if sufficient daylight is present satisfying needs in the space</a:t>
            </a:r>
          </a:p>
        </p:txBody>
      </p:sp>
      <p:sp>
        <p:nvSpPr>
          <p:cNvPr id="38915" name="Rectangle 2"/>
          <p:cNvSpPr>
            <a:spLocks noGrp="1" noChangeArrowheads="1"/>
          </p:cNvSpPr>
          <p:nvPr>
            <p:ph type="title"/>
          </p:nvPr>
        </p:nvSpPr>
        <p:spPr>
          <a:xfrm>
            <a:off x="322389" y="0"/>
            <a:ext cx="6274139" cy="921004"/>
          </a:xfrm>
        </p:spPr>
        <p:txBody>
          <a:bodyPr>
            <a:normAutofit/>
          </a:bodyPr>
          <a:lstStyle/>
          <a:p>
            <a:pPr>
              <a:lnSpc>
                <a:spcPct val="80000"/>
              </a:lnSpc>
            </a:pPr>
            <a:r>
              <a:rPr lang="en-US" sz="2400" b="1" dirty="0" smtClean="0">
                <a:solidFill>
                  <a:srgbClr val="FF0000"/>
                </a:solidFill>
                <a:ea typeface="ＭＳ Ｐゴシック" pitchFamily="28" charset="-128"/>
              </a:rPr>
              <a:t>Daylight Shutoff</a:t>
            </a:r>
            <a:r>
              <a:rPr lang="en-US" sz="2400" dirty="0" smtClean="0">
                <a:solidFill>
                  <a:srgbClr val="FF0000"/>
                </a:solidFill>
                <a:ea typeface="ＭＳ Ｐゴシック" pitchFamily="28" charset="-128"/>
              </a:rPr>
              <a:t/>
            </a:r>
            <a:br>
              <a:rPr lang="en-US" sz="2400" dirty="0" smtClean="0">
                <a:solidFill>
                  <a:srgbClr val="FF0000"/>
                </a:solidFill>
                <a:ea typeface="ＭＳ Ｐゴシック" pitchFamily="28" charset="-128"/>
              </a:rPr>
            </a:br>
            <a:r>
              <a:rPr lang="en-US" sz="2000" b="1" i="1" dirty="0" smtClean="0">
                <a:solidFill>
                  <a:srgbClr val="FF0000"/>
                </a:solidFill>
                <a:ea typeface="ＭＳ Ｐゴシック" pitchFamily="28" charset="-128"/>
              </a:rPr>
              <a:t>Section C405.2.6.1</a:t>
            </a:r>
          </a:p>
        </p:txBody>
      </p:sp>
    </p:spTree>
    <p:extLst>
      <p:ext uri="{BB962C8B-B14F-4D97-AF65-F5344CB8AC3E}">
        <p14:creationId xmlns:p14="http://schemas.microsoft.com/office/powerpoint/2010/main" val="29697896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3"/>
          <p:cNvSpPr>
            <a:spLocks noGrp="1" noChangeArrowheads="1"/>
          </p:cNvSpPr>
          <p:nvPr>
            <p:ph idx="1"/>
          </p:nvPr>
        </p:nvSpPr>
        <p:spPr>
          <a:xfrm>
            <a:off x="379540" y="1182728"/>
            <a:ext cx="8229600" cy="4876800"/>
          </a:xfrm>
          <a:noFill/>
        </p:spPr>
        <p:txBody>
          <a:bodyPr>
            <a:normAutofit/>
          </a:bodyPr>
          <a:lstStyle/>
          <a:p>
            <a:pPr>
              <a:buFont typeface="Wingdings" panose="05000000000000000000" pitchFamily="2" charset="2"/>
              <a:buChar char="ü"/>
            </a:pPr>
            <a:r>
              <a:rPr lang="en-US" dirty="0" smtClean="0">
                <a:ea typeface="ＭＳ Ｐゴシック" pitchFamily="28" charset="-128"/>
              </a:rPr>
              <a:t>Lighting for building </a:t>
            </a:r>
            <a:r>
              <a:rPr lang="en-US" dirty="0">
                <a:ea typeface="ＭＳ Ｐゴシック" pitchFamily="28" charset="-128"/>
              </a:rPr>
              <a:t>façade </a:t>
            </a:r>
            <a:r>
              <a:rPr lang="en-US" dirty="0" smtClean="0">
                <a:ea typeface="ＭＳ Ｐゴシック" pitchFamily="28" charset="-128"/>
              </a:rPr>
              <a:t>and </a:t>
            </a:r>
            <a:r>
              <a:rPr lang="en-US" dirty="0">
                <a:ea typeface="ＭＳ Ｐゴシック" pitchFamily="28" charset="-128"/>
              </a:rPr>
              <a:t>landscape </a:t>
            </a:r>
            <a:r>
              <a:rPr lang="en-US" dirty="0" smtClean="0">
                <a:ea typeface="ＭＳ Ｐゴシック" pitchFamily="28" charset="-128"/>
              </a:rPr>
              <a:t>automatically off </a:t>
            </a:r>
            <a:r>
              <a:rPr lang="en-US" dirty="0">
                <a:ea typeface="ＭＳ Ｐゴシック" pitchFamily="28" charset="-128"/>
              </a:rPr>
              <a:t>from </a:t>
            </a:r>
            <a:r>
              <a:rPr lang="en-US" dirty="0" smtClean="0">
                <a:solidFill>
                  <a:srgbClr val="FF0000"/>
                </a:solidFill>
                <a:ea typeface="ＭＳ Ｐゴシック" pitchFamily="28" charset="-128"/>
              </a:rPr>
              <a:t>not later than </a:t>
            </a:r>
            <a:r>
              <a:rPr lang="en-US" dirty="0" smtClean="0">
                <a:ea typeface="ＭＳ Ｐゴシック" pitchFamily="28" charset="-128"/>
              </a:rPr>
              <a:t>1 </a:t>
            </a:r>
            <a:r>
              <a:rPr lang="en-US" dirty="0">
                <a:ea typeface="ＭＳ Ｐゴシック" pitchFamily="28" charset="-128"/>
              </a:rPr>
              <a:t>hour after business closing to </a:t>
            </a:r>
            <a:r>
              <a:rPr lang="en-US" dirty="0" smtClean="0">
                <a:solidFill>
                  <a:srgbClr val="FF0000"/>
                </a:solidFill>
                <a:ea typeface="ＭＳ Ｐゴシック" pitchFamily="28" charset="-128"/>
              </a:rPr>
              <a:t>not earlier than </a:t>
            </a:r>
            <a:r>
              <a:rPr lang="en-US" dirty="0" smtClean="0">
                <a:ea typeface="ＭＳ Ｐゴシック" pitchFamily="28" charset="-128"/>
              </a:rPr>
              <a:t>1 </a:t>
            </a:r>
            <a:r>
              <a:rPr lang="en-US" dirty="0">
                <a:ea typeface="ＭＳ Ｐゴシック" pitchFamily="28" charset="-128"/>
              </a:rPr>
              <a:t>hour before </a:t>
            </a:r>
            <a:r>
              <a:rPr lang="en-US" dirty="0" smtClean="0">
                <a:ea typeface="ＭＳ Ｐゴシック" pitchFamily="28" charset="-128"/>
              </a:rPr>
              <a:t>opening</a:t>
            </a:r>
            <a:endParaRPr lang="en-US" dirty="0">
              <a:ea typeface="ＭＳ Ｐゴシック" pitchFamily="28" charset="-128"/>
            </a:endParaRPr>
          </a:p>
        </p:txBody>
      </p:sp>
      <p:sp>
        <p:nvSpPr>
          <p:cNvPr id="38915" name="Rectangle 2"/>
          <p:cNvSpPr>
            <a:spLocks noGrp="1" noChangeArrowheads="1"/>
          </p:cNvSpPr>
          <p:nvPr>
            <p:ph type="title"/>
          </p:nvPr>
        </p:nvSpPr>
        <p:spPr>
          <a:xfrm>
            <a:off x="322389" y="0"/>
            <a:ext cx="6274139" cy="921004"/>
          </a:xfrm>
        </p:spPr>
        <p:txBody>
          <a:bodyPr>
            <a:normAutofit/>
          </a:bodyPr>
          <a:lstStyle/>
          <a:p>
            <a:pPr>
              <a:lnSpc>
                <a:spcPct val="80000"/>
              </a:lnSpc>
            </a:pPr>
            <a:r>
              <a:rPr lang="en-US" sz="2400" b="1" dirty="0" smtClean="0">
                <a:solidFill>
                  <a:srgbClr val="FF0000"/>
                </a:solidFill>
                <a:ea typeface="ＭＳ Ｐゴシック" pitchFamily="28" charset="-128"/>
              </a:rPr>
              <a:t>Decorative Lighting Shutoff</a:t>
            </a:r>
            <a:r>
              <a:rPr lang="en-US" sz="2400" dirty="0" smtClean="0">
                <a:solidFill>
                  <a:srgbClr val="FF0000"/>
                </a:solidFill>
                <a:ea typeface="ＭＳ Ｐゴシック" pitchFamily="28" charset="-128"/>
              </a:rPr>
              <a:t/>
            </a:r>
            <a:br>
              <a:rPr lang="en-US" sz="2400" dirty="0" smtClean="0">
                <a:solidFill>
                  <a:srgbClr val="FF0000"/>
                </a:solidFill>
                <a:ea typeface="ＭＳ Ｐゴシック" pitchFamily="28" charset="-128"/>
              </a:rPr>
            </a:br>
            <a:r>
              <a:rPr lang="en-US" sz="2000" b="1" i="1" dirty="0" smtClean="0">
                <a:solidFill>
                  <a:srgbClr val="FF0000"/>
                </a:solidFill>
                <a:ea typeface="ＭＳ Ｐゴシック" pitchFamily="28" charset="-128"/>
              </a:rPr>
              <a:t>Section C405.2.6.2</a:t>
            </a:r>
          </a:p>
        </p:txBody>
      </p:sp>
    </p:spTree>
    <p:extLst>
      <p:ext uri="{BB962C8B-B14F-4D97-AF65-F5344CB8AC3E}">
        <p14:creationId xmlns:p14="http://schemas.microsoft.com/office/powerpoint/2010/main" val="3334510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11624"/>
            <a:ext cx="8077200" cy="5355851"/>
          </a:xfrm>
        </p:spPr>
        <p:txBody>
          <a:bodyPr>
            <a:normAutofit/>
          </a:bodyPr>
          <a:lstStyle/>
          <a:p>
            <a:pPr>
              <a:buFont typeface="Wingdings" panose="05000000000000000000" pitchFamily="2" charset="2"/>
              <a:buChar char="ü"/>
            </a:pPr>
            <a:r>
              <a:rPr lang="en-US" dirty="0">
                <a:ea typeface="ＭＳ Ｐゴシック" pitchFamily="28" charset="-128"/>
              </a:rPr>
              <a:t>Building façade or landscape </a:t>
            </a:r>
            <a:r>
              <a:rPr lang="en-US" dirty="0" smtClean="0">
                <a:ea typeface="ＭＳ Ｐゴシック" pitchFamily="28" charset="-128"/>
              </a:rPr>
              <a:t>NOT covered in Section C405.2.6.2 </a:t>
            </a:r>
            <a:r>
              <a:rPr lang="en-US" dirty="0">
                <a:ea typeface="ＭＳ Ｐゴシック" pitchFamily="28" charset="-128"/>
              </a:rPr>
              <a:t>shall have controls configured to automatically reduce connected lighting power </a:t>
            </a:r>
            <a:r>
              <a:rPr lang="en-US" u="sng" dirty="0">
                <a:ea typeface="ＭＳ Ｐゴシック" pitchFamily="28" charset="-128"/>
              </a:rPr>
              <a:t>&gt;</a:t>
            </a:r>
            <a:r>
              <a:rPr lang="en-US" dirty="0">
                <a:ea typeface="ＭＳ Ｐゴシック" pitchFamily="28" charset="-128"/>
              </a:rPr>
              <a:t> 30% </a:t>
            </a:r>
            <a:endParaRPr lang="en-US" dirty="0" smtClean="0">
              <a:ea typeface="ＭＳ Ｐゴシック" pitchFamily="28" charset="-128"/>
            </a:endParaRPr>
          </a:p>
          <a:p>
            <a:pPr lvl="1">
              <a:buFont typeface="Wingdings" panose="05000000000000000000" pitchFamily="2" charset="2"/>
              <a:buChar char="ü"/>
            </a:pPr>
            <a:r>
              <a:rPr lang="en-US" dirty="0" smtClean="0">
                <a:ea typeface="ＭＳ Ｐゴシック" pitchFamily="28" charset="-128"/>
              </a:rPr>
              <a:t>no </a:t>
            </a:r>
            <a:r>
              <a:rPr lang="en-US" dirty="0">
                <a:ea typeface="ＭＳ Ｐゴシック" pitchFamily="28" charset="-128"/>
              </a:rPr>
              <a:t>later than midnight to </a:t>
            </a:r>
            <a:r>
              <a:rPr lang="en-US" dirty="0" smtClean="0">
                <a:solidFill>
                  <a:srgbClr val="FF0000"/>
                </a:solidFill>
                <a:ea typeface="ＭＳ Ｐゴシック" pitchFamily="28" charset="-128"/>
              </a:rPr>
              <a:t>not earlier than </a:t>
            </a:r>
            <a:r>
              <a:rPr lang="en-US" dirty="0" smtClean="0">
                <a:ea typeface="ＭＳ Ｐゴシック" pitchFamily="28" charset="-128"/>
              </a:rPr>
              <a:t>6 </a:t>
            </a:r>
            <a:r>
              <a:rPr lang="en-US" dirty="0">
                <a:ea typeface="ＭＳ Ｐゴシック" pitchFamily="28" charset="-128"/>
              </a:rPr>
              <a:t>am </a:t>
            </a:r>
            <a:endParaRPr lang="en-US" dirty="0" smtClean="0">
              <a:ea typeface="ＭＳ Ｐゴシック" pitchFamily="28" charset="-128"/>
            </a:endParaRPr>
          </a:p>
          <a:p>
            <a:pPr lvl="1">
              <a:buFont typeface="Wingdings" panose="05000000000000000000" pitchFamily="2" charset="2"/>
              <a:buChar char="ü"/>
            </a:pPr>
            <a:r>
              <a:rPr lang="en-US" dirty="0" smtClean="0">
                <a:ea typeface="ＭＳ Ｐゴシック" pitchFamily="28" charset="-128"/>
              </a:rPr>
              <a:t>from </a:t>
            </a:r>
            <a:r>
              <a:rPr lang="en-US" dirty="0" smtClean="0">
                <a:solidFill>
                  <a:srgbClr val="FF0000"/>
                </a:solidFill>
                <a:ea typeface="ＭＳ Ｐゴシック" pitchFamily="28" charset="-128"/>
              </a:rPr>
              <a:t>not later than </a:t>
            </a:r>
            <a:r>
              <a:rPr lang="en-US" dirty="0" smtClean="0">
                <a:ea typeface="ＭＳ Ｐゴシック" pitchFamily="28" charset="-128"/>
              </a:rPr>
              <a:t>1 </a:t>
            </a:r>
            <a:r>
              <a:rPr lang="en-US" dirty="0">
                <a:ea typeface="ＭＳ Ｐゴシック" pitchFamily="28" charset="-128"/>
              </a:rPr>
              <a:t>hour after business closing to </a:t>
            </a:r>
            <a:r>
              <a:rPr lang="en-US" dirty="0" smtClean="0">
                <a:solidFill>
                  <a:srgbClr val="FF0000"/>
                </a:solidFill>
                <a:ea typeface="ＭＳ Ｐゴシック" pitchFamily="28" charset="-128"/>
              </a:rPr>
              <a:t>not earlier than</a:t>
            </a:r>
            <a:r>
              <a:rPr lang="en-US" dirty="0" smtClean="0">
                <a:ea typeface="ＭＳ Ｐゴシック" pitchFamily="28" charset="-128"/>
              </a:rPr>
              <a:t> 1 </a:t>
            </a:r>
            <a:r>
              <a:rPr lang="en-US" dirty="0">
                <a:ea typeface="ＭＳ Ｐゴシック" pitchFamily="28" charset="-128"/>
              </a:rPr>
              <a:t>hour before opening </a:t>
            </a:r>
            <a:endParaRPr lang="en-US" dirty="0" smtClean="0">
              <a:ea typeface="ＭＳ Ｐゴシック" pitchFamily="28" charset="-128"/>
            </a:endParaRPr>
          </a:p>
          <a:p>
            <a:pPr lvl="1">
              <a:buFont typeface="Wingdings" panose="05000000000000000000" pitchFamily="2" charset="2"/>
              <a:buChar char="ü"/>
            </a:pPr>
            <a:r>
              <a:rPr lang="en-US" dirty="0" smtClean="0">
                <a:ea typeface="ＭＳ Ｐゴシック" pitchFamily="28" charset="-128"/>
              </a:rPr>
              <a:t>any period where activity has not been detected for at least15 minutes</a:t>
            </a:r>
          </a:p>
          <a:p>
            <a:endParaRPr lang="en-US" dirty="0" smtClean="0"/>
          </a:p>
        </p:txBody>
      </p:sp>
      <p:sp>
        <p:nvSpPr>
          <p:cNvPr id="3" name="Title 2"/>
          <p:cNvSpPr>
            <a:spLocks noGrp="1"/>
          </p:cNvSpPr>
          <p:nvPr>
            <p:ph type="title"/>
          </p:nvPr>
        </p:nvSpPr>
        <p:spPr>
          <a:xfrm>
            <a:off x="157163" y="0"/>
            <a:ext cx="5938837" cy="921004"/>
          </a:xfrm>
        </p:spPr>
        <p:txBody>
          <a:bodyPr>
            <a:normAutofit/>
          </a:bodyPr>
          <a:lstStyle/>
          <a:p>
            <a:r>
              <a:rPr lang="en-US" sz="2400" b="1" dirty="0" smtClean="0">
                <a:solidFill>
                  <a:srgbClr val="FF0000"/>
                </a:solidFill>
                <a:ea typeface="ＭＳ Ｐゴシック" pitchFamily="28" charset="-128"/>
              </a:rPr>
              <a:t>Lighting Setback</a:t>
            </a:r>
            <a:r>
              <a:rPr lang="en-US" sz="2400" dirty="0">
                <a:solidFill>
                  <a:srgbClr val="FF0000"/>
                </a:solidFill>
                <a:ea typeface="ＭＳ Ｐゴシック" pitchFamily="28" charset="-128"/>
              </a:rPr>
              <a:t/>
            </a:r>
            <a:br>
              <a:rPr lang="en-US" sz="2400" dirty="0">
                <a:solidFill>
                  <a:srgbClr val="FF0000"/>
                </a:solidFill>
                <a:ea typeface="ＭＳ Ｐゴシック" pitchFamily="28" charset="-128"/>
              </a:rPr>
            </a:br>
            <a:r>
              <a:rPr lang="en-US" sz="2000" b="1" i="1" dirty="0" smtClean="0">
                <a:solidFill>
                  <a:srgbClr val="FF0000"/>
                </a:solidFill>
                <a:ea typeface="ＭＳ Ｐゴシック" pitchFamily="28" charset="-128"/>
              </a:rPr>
              <a:t>Section C405.2.6.3</a:t>
            </a:r>
            <a:endParaRPr lang="en-US" sz="2000" b="1" i="1" dirty="0">
              <a:solidFill>
                <a:srgbClr val="FF0000"/>
              </a:solidFill>
            </a:endParaRPr>
          </a:p>
        </p:txBody>
      </p:sp>
    </p:spTree>
    <p:extLst>
      <p:ext uri="{BB962C8B-B14F-4D97-AF65-F5344CB8AC3E}">
        <p14:creationId xmlns:p14="http://schemas.microsoft.com/office/powerpoint/2010/main" val="15795838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11624"/>
            <a:ext cx="8077200" cy="5355851"/>
          </a:xfrm>
        </p:spPr>
        <p:txBody>
          <a:bodyPr>
            <a:normAutofit/>
          </a:bodyPr>
          <a:lstStyle/>
          <a:p>
            <a:pPr>
              <a:buFont typeface="Wingdings" panose="05000000000000000000" pitchFamily="2" charset="2"/>
              <a:buChar char="ü"/>
            </a:pPr>
            <a:r>
              <a:rPr lang="en-US" dirty="0" smtClean="0">
                <a:ea typeface="ＭＳ Ｐゴシック" pitchFamily="28" charset="-128"/>
              </a:rPr>
              <a:t>All time switch controls</a:t>
            </a:r>
          </a:p>
          <a:p>
            <a:pPr lvl="1">
              <a:buFont typeface="Wingdings" panose="05000000000000000000" pitchFamily="2" charset="2"/>
              <a:buChar char="ü"/>
            </a:pPr>
            <a:r>
              <a:rPr lang="en-US" dirty="0" smtClean="0">
                <a:ea typeface="ＭＳ Ｐゴシック" pitchFamily="28" charset="-128"/>
              </a:rPr>
              <a:t>have a clock capable of being programmed for not fewer than 7 days</a:t>
            </a:r>
          </a:p>
          <a:p>
            <a:pPr lvl="1">
              <a:buFont typeface="Wingdings" panose="05000000000000000000" pitchFamily="2" charset="2"/>
              <a:buChar char="ü"/>
            </a:pPr>
            <a:r>
              <a:rPr lang="en-US" dirty="0" smtClean="0">
                <a:ea typeface="ＭＳ Ｐゴシック" pitchFamily="28" charset="-128"/>
              </a:rPr>
              <a:t>capable of being set for 7 different day types per week</a:t>
            </a:r>
          </a:p>
          <a:p>
            <a:pPr lvl="1">
              <a:buFont typeface="Wingdings" panose="05000000000000000000" pitchFamily="2" charset="2"/>
              <a:buChar char="ü"/>
            </a:pPr>
            <a:r>
              <a:rPr lang="en-US" dirty="0" smtClean="0">
                <a:ea typeface="ＭＳ Ｐゴシック" pitchFamily="28" charset="-128"/>
              </a:rPr>
              <a:t>incorporate automatic holiday setback feature</a:t>
            </a:r>
          </a:p>
          <a:p>
            <a:pPr lvl="1">
              <a:buFont typeface="Wingdings" panose="05000000000000000000" pitchFamily="2" charset="2"/>
              <a:buChar char="ü"/>
            </a:pPr>
            <a:r>
              <a:rPr lang="en-US" dirty="0" smtClean="0">
                <a:ea typeface="ＭＳ Ｐゴシック" pitchFamily="28" charset="-128"/>
              </a:rPr>
              <a:t>be able to retain programming and the time setting during loss of power for a period of </a:t>
            </a:r>
            <a:r>
              <a:rPr lang="en-US" u="sng" dirty="0" smtClean="0">
                <a:ea typeface="ＭＳ Ｐゴシック" pitchFamily="28" charset="-128"/>
              </a:rPr>
              <a:t>&gt;</a:t>
            </a:r>
            <a:r>
              <a:rPr lang="en-US" dirty="0" smtClean="0">
                <a:ea typeface="ＭＳ Ｐゴシック" pitchFamily="28" charset="-128"/>
              </a:rPr>
              <a:t> 10 hours</a:t>
            </a:r>
            <a:endParaRPr lang="en-US" dirty="0">
              <a:ea typeface="ＭＳ Ｐゴシック" pitchFamily="28" charset="-128"/>
            </a:endParaRPr>
          </a:p>
          <a:p>
            <a:endParaRPr lang="en-US" dirty="0" smtClean="0"/>
          </a:p>
        </p:txBody>
      </p:sp>
      <p:sp>
        <p:nvSpPr>
          <p:cNvPr id="3" name="Title 2"/>
          <p:cNvSpPr>
            <a:spLocks noGrp="1"/>
          </p:cNvSpPr>
          <p:nvPr>
            <p:ph type="title"/>
          </p:nvPr>
        </p:nvSpPr>
        <p:spPr>
          <a:xfrm>
            <a:off x="157163" y="0"/>
            <a:ext cx="5938837" cy="921004"/>
          </a:xfrm>
        </p:spPr>
        <p:txBody>
          <a:bodyPr>
            <a:normAutofit/>
          </a:bodyPr>
          <a:lstStyle/>
          <a:p>
            <a:r>
              <a:rPr lang="en-US" sz="2400" b="1" dirty="0" smtClean="0">
                <a:solidFill>
                  <a:srgbClr val="FF0000"/>
                </a:solidFill>
                <a:ea typeface="ＭＳ Ｐゴシック" pitchFamily="28" charset="-128"/>
              </a:rPr>
              <a:t>Exterior Time-Switch Control Function</a:t>
            </a:r>
            <a:r>
              <a:rPr lang="en-US" sz="2400" dirty="0">
                <a:solidFill>
                  <a:srgbClr val="FF0000"/>
                </a:solidFill>
                <a:ea typeface="ＭＳ Ｐゴシック" pitchFamily="28" charset="-128"/>
              </a:rPr>
              <a:t/>
            </a:r>
            <a:br>
              <a:rPr lang="en-US" sz="2400" dirty="0">
                <a:solidFill>
                  <a:srgbClr val="FF0000"/>
                </a:solidFill>
                <a:ea typeface="ＭＳ Ｐゴシック" pitchFamily="28" charset="-128"/>
              </a:rPr>
            </a:br>
            <a:r>
              <a:rPr lang="en-US" sz="2000" b="1" i="1" dirty="0" smtClean="0">
                <a:solidFill>
                  <a:srgbClr val="FF0000"/>
                </a:solidFill>
                <a:ea typeface="ＭＳ Ｐゴシック" pitchFamily="28" charset="-128"/>
              </a:rPr>
              <a:t>Section C405.2.6.4</a:t>
            </a:r>
            <a:endParaRPr lang="en-US" sz="2000" b="1" i="1" dirty="0">
              <a:solidFill>
                <a:srgbClr val="FF0000"/>
              </a:solidFill>
            </a:endParaRPr>
          </a:p>
        </p:txBody>
      </p:sp>
    </p:spTree>
    <p:extLst>
      <p:ext uri="{BB962C8B-B14F-4D97-AF65-F5344CB8AC3E}">
        <p14:creationId xmlns:p14="http://schemas.microsoft.com/office/powerpoint/2010/main" val="15925162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3"/>
          <p:cNvSpPr>
            <a:spLocks noGrp="1" noChangeArrowheads="1"/>
          </p:cNvSpPr>
          <p:nvPr>
            <p:ph idx="1"/>
          </p:nvPr>
        </p:nvSpPr>
        <p:spPr>
          <a:xfrm>
            <a:off x="457200" y="1339702"/>
            <a:ext cx="8229600" cy="5127773"/>
          </a:xfrm>
        </p:spPr>
        <p:txBody>
          <a:bodyPr/>
          <a:lstStyle/>
          <a:p>
            <a:pPr marL="0" indent="0" algn="ctr">
              <a:buNone/>
            </a:pPr>
            <a:r>
              <a:rPr lang="en-US" dirty="0" smtClean="0">
                <a:ea typeface="ＭＳ Ｐゴシック" pitchFamily="28" charset="-128"/>
              </a:rPr>
              <a:t>Separate metering required for each dwelling unit</a:t>
            </a:r>
          </a:p>
          <a:p>
            <a:pPr>
              <a:buFontTx/>
              <a:buNone/>
            </a:pPr>
            <a:endParaRPr lang="en-US" sz="2000" i="1" dirty="0" smtClean="0">
              <a:ea typeface="ＭＳ Ｐゴシック" pitchFamily="28" charset="-128"/>
            </a:endParaRPr>
          </a:p>
        </p:txBody>
      </p:sp>
      <p:sp>
        <p:nvSpPr>
          <p:cNvPr id="51203" name="Rectangle 2"/>
          <p:cNvSpPr>
            <a:spLocks noGrp="1" noChangeArrowheads="1"/>
          </p:cNvSpPr>
          <p:nvPr>
            <p:ph type="title"/>
          </p:nvPr>
        </p:nvSpPr>
        <p:spPr>
          <a:xfrm>
            <a:off x="257175" y="0"/>
            <a:ext cx="6186155" cy="921004"/>
          </a:xfrm>
        </p:spPr>
        <p:txBody>
          <a:bodyPr>
            <a:normAutofit/>
          </a:bodyPr>
          <a:lstStyle/>
          <a:p>
            <a:pPr>
              <a:lnSpc>
                <a:spcPct val="80000"/>
              </a:lnSpc>
            </a:pPr>
            <a:r>
              <a:rPr lang="en-US" sz="2700" b="1" dirty="0" smtClean="0">
                <a:solidFill>
                  <a:srgbClr val="FF0000"/>
                </a:solidFill>
                <a:ea typeface="ＭＳ Ｐゴシック" pitchFamily="28" charset="-128"/>
              </a:rPr>
              <a:t>Dwelling Electrical Meter </a:t>
            </a:r>
            <a:r>
              <a:rPr lang="en-US" sz="2400" b="1" dirty="0" smtClean="0">
                <a:ea typeface="ＭＳ Ｐゴシック" pitchFamily="28" charset="-128"/>
              </a:rPr>
              <a:t/>
            </a:r>
            <a:br>
              <a:rPr lang="en-US" sz="2400" b="1" dirty="0" smtClean="0">
                <a:ea typeface="ＭＳ Ｐゴシック" pitchFamily="28" charset="-128"/>
              </a:rPr>
            </a:br>
            <a:r>
              <a:rPr lang="en-US" sz="2200" b="1" i="1" dirty="0" smtClean="0">
                <a:ea typeface="ＭＳ Ｐゴシック" pitchFamily="28" charset="-128"/>
              </a:rPr>
              <a:t>Section C405.</a:t>
            </a:r>
            <a:r>
              <a:rPr lang="en-US" sz="2200" b="1" i="1" dirty="0" smtClean="0">
                <a:solidFill>
                  <a:srgbClr val="FF0000"/>
                </a:solidFill>
                <a:ea typeface="ＭＳ Ｐゴシック" pitchFamily="28" charset="-128"/>
              </a:rPr>
              <a:t>5 </a:t>
            </a:r>
            <a:r>
              <a:rPr lang="en-US" sz="2400" b="1" i="1" dirty="0"/>
              <a:t>- Mandatory</a:t>
            </a:r>
            <a:endParaRPr lang="en-US" sz="2200" b="1" i="1" dirty="0" smtClean="0">
              <a:solidFill>
                <a:srgbClr val="FF0000"/>
              </a:solidFill>
              <a:ea typeface="ＭＳ Ｐゴシック" pitchFamily="28" charset="-128"/>
            </a:endParaRPr>
          </a:p>
        </p:txBody>
      </p:sp>
      <p:pic>
        <p:nvPicPr>
          <p:cNvPr id="51206" name="Picture 5" descr="elecMeter">
            <a:hlinkClick r:id="rId3"/>
          </p:cNvPr>
          <p:cNvPicPr>
            <a:picLocks noChangeAspect="1" noChangeArrowheads="1"/>
          </p:cNvPicPr>
          <p:nvPr/>
        </p:nvPicPr>
        <p:blipFill>
          <a:blip r:embed="rId4" cstate="print"/>
          <a:srcRect/>
          <a:stretch>
            <a:fillRect/>
          </a:stretch>
        </p:blipFill>
        <p:spPr bwMode="auto">
          <a:xfrm>
            <a:off x="5333137" y="2069442"/>
            <a:ext cx="1343025" cy="1328738"/>
          </a:xfrm>
          <a:prstGeom prst="rect">
            <a:avLst/>
          </a:prstGeom>
          <a:ln>
            <a:noFill/>
          </a:ln>
          <a:effectLst>
            <a:outerShdw blurRad="292100" dist="139700" dir="2700000" algn="tl" rotWithShape="0">
              <a:srgbClr val="333333">
                <a:alpha val="65000"/>
              </a:srgbClr>
            </a:outerShdw>
          </a:effectLst>
        </p:spPr>
      </p:pic>
      <p:pic>
        <p:nvPicPr>
          <p:cNvPr id="51207" name="Picture 6" descr="cap1">
            <a:hlinkClick r:id="rId5"/>
          </p:cNvPr>
          <p:cNvPicPr>
            <a:picLocks noChangeAspect="1" noChangeArrowheads="1"/>
          </p:cNvPicPr>
          <p:nvPr/>
        </p:nvPicPr>
        <p:blipFill>
          <a:blip r:embed="rId6" cstate="print"/>
          <a:srcRect/>
          <a:stretch>
            <a:fillRect/>
          </a:stretch>
        </p:blipFill>
        <p:spPr bwMode="auto">
          <a:xfrm>
            <a:off x="2880377" y="3686261"/>
            <a:ext cx="1408113" cy="1981200"/>
          </a:xfrm>
          <a:prstGeom prst="rect">
            <a:avLst/>
          </a:prstGeom>
          <a:ln>
            <a:noFill/>
          </a:ln>
          <a:effectLst>
            <a:outerShdw blurRad="292100" dist="139700" dir="2700000" algn="tl" rotWithShape="0">
              <a:srgbClr val="333333">
                <a:alpha val="65000"/>
              </a:srgbClr>
            </a:outerShdw>
          </a:effectLst>
        </p:spPr>
      </p:pic>
      <p:pic>
        <p:nvPicPr>
          <p:cNvPr id="51208" name="Picture 7" descr="highrise_apartments">
            <a:hlinkClick r:id="rId7"/>
          </p:cNvPr>
          <p:cNvPicPr>
            <a:picLocks noChangeAspect="1" noChangeArrowheads="1"/>
          </p:cNvPicPr>
          <p:nvPr/>
        </p:nvPicPr>
        <p:blipFill>
          <a:blip r:embed="rId8" cstate="print"/>
          <a:srcRect/>
          <a:stretch>
            <a:fillRect/>
          </a:stretch>
        </p:blipFill>
        <p:spPr bwMode="auto">
          <a:xfrm>
            <a:off x="5133112" y="3743411"/>
            <a:ext cx="1543050" cy="1924050"/>
          </a:xfrm>
          <a:prstGeom prst="rect">
            <a:avLst/>
          </a:prstGeom>
          <a:ln>
            <a:noFill/>
          </a:ln>
          <a:effectLst>
            <a:outerShdw blurRad="292100" dist="139700" dir="2700000" algn="tl" rotWithShape="0">
              <a:srgbClr val="333333">
                <a:alpha val="65000"/>
              </a:srgbClr>
            </a:outerShdw>
          </a:effectLst>
        </p:spPr>
      </p:pic>
      <p:pic>
        <p:nvPicPr>
          <p:cNvPr id="51209" name="Picture 8" descr="full_utility">
            <a:hlinkClick r:id="rId9"/>
          </p:cNvPr>
          <p:cNvPicPr>
            <a:picLocks noChangeAspect="1" noChangeArrowheads="1"/>
          </p:cNvPicPr>
          <p:nvPr/>
        </p:nvPicPr>
        <p:blipFill>
          <a:blip r:embed="rId10" cstate="print"/>
          <a:srcRect/>
          <a:stretch>
            <a:fillRect/>
          </a:stretch>
        </p:blipFill>
        <p:spPr bwMode="auto">
          <a:xfrm>
            <a:off x="2245015" y="2156147"/>
            <a:ext cx="1805200" cy="11553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976583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49523"/>
            <a:ext cx="8229600" cy="4876800"/>
          </a:xfrm>
        </p:spPr>
        <p:txBody>
          <a:bodyPr/>
          <a:lstStyle/>
          <a:p>
            <a:r>
              <a:rPr lang="en-US" dirty="0" smtClean="0">
                <a:solidFill>
                  <a:srgbClr val="FF0000"/>
                </a:solidFill>
              </a:rPr>
              <a:t>Low-voltage dry-type distribution </a:t>
            </a:r>
            <a:r>
              <a:rPr lang="en-US" dirty="0" smtClean="0"/>
              <a:t>electric transformers must meet minimum efficiency requirements of Table C405.</a:t>
            </a:r>
            <a:r>
              <a:rPr lang="en-US" dirty="0" smtClean="0">
                <a:solidFill>
                  <a:srgbClr val="FF0000"/>
                </a:solidFill>
              </a:rPr>
              <a:t>6</a:t>
            </a:r>
            <a:r>
              <a:rPr lang="en-US" dirty="0" smtClean="0"/>
              <a:t> when tested and rated in accordance with test procedure 10 CFR 431</a:t>
            </a:r>
          </a:p>
          <a:p>
            <a:r>
              <a:rPr lang="en-US" dirty="0" smtClean="0"/>
              <a:t>Efficiency to be verified through certification under an approved certification program or when program does not exist, ratings shall be supported by data furnished by transformer manufacturer</a:t>
            </a:r>
            <a:endParaRPr lang="en-US" dirty="0"/>
          </a:p>
        </p:txBody>
      </p:sp>
      <p:sp>
        <p:nvSpPr>
          <p:cNvPr id="3" name="Title 2"/>
          <p:cNvSpPr>
            <a:spLocks noGrp="1"/>
          </p:cNvSpPr>
          <p:nvPr>
            <p:ph type="title"/>
          </p:nvPr>
        </p:nvSpPr>
        <p:spPr/>
        <p:txBody>
          <a:bodyPr>
            <a:normAutofit/>
          </a:bodyPr>
          <a:lstStyle/>
          <a:p>
            <a:r>
              <a:rPr lang="en-US" sz="2400" b="1" dirty="0" smtClean="0"/>
              <a:t>Electrical Transformers </a:t>
            </a:r>
            <a:r>
              <a:rPr lang="en-US" sz="2400" dirty="0" smtClean="0"/>
              <a:t/>
            </a:r>
            <a:br>
              <a:rPr lang="en-US" sz="2400" dirty="0" smtClean="0"/>
            </a:br>
            <a:r>
              <a:rPr lang="en-US" sz="2000" b="1" i="1" dirty="0" smtClean="0"/>
              <a:t>Section C405.7 - Mandatory</a:t>
            </a:r>
            <a:endParaRPr lang="en-US" sz="2000" b="1" i="1" dirty="0"/>
          </a:p>
        </p:txBody>
      </p:sp>
    </p:spTree>
    <p:extLst>
      <p:ext uri="{BB962C8B-B14F-4D97-AF65-F5344CB8AC3E}">
        <p14:creationId xmlns:p14="http://schemas.microsoft.com/office/powerpoint/2010/main" val="12023353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89235"/>
            <a:ext cx="8229600" cy="4876800"/>
          </a:xfrm>
        </p:spPr>
        <p:txBody>
          <a:bodyPr/>
          <a:lstStyle/>
          <a:p>
            <a:pPr marL="0" indent="0">
              <a:buNone/>
            </a:pPr>
            <a:r>
              <a:rPr lang="en-US" b="1" u="sng" dirty="0" smtClean="0"/>
              <a:t>Exceptions</a:t>
            </a:r>
            <a:r>
              <a:rPr lang="en-US" b="1" dirty="0" smtClean="0"/>
              <a:t>:</a:t>
            </a:r>
          </a:p>
          <a:p>
            <a:pPr lvl="1">
              <a:buFont typeface="Arial" panose="020B0604020202020204" pitchFamily="34" charset="0"/>
              <a:buChar char="•"/>
            </a:pPr>
            <a:r>
              <a:rPr lang="en-US" dirty="0">
                <a:cs typeface="Times New Roman" pitchFamily="18" charset="0"/>
                <a:sym typeface="WP MathA" pitchFamily="2" charset="2"/>
              </a:rPr>
              <a:t>If meet EPAct 2005 exclusions based on 10 CFR 431</a:t>
            </a:r>
          </a:p>
          <a:p>
            <a:pPr lvl="2">
              <a:buFont typeface="Calibri" panose="020F0502020204030204" pitchFamily="34" charset="0"/>
              <a:buChar char="–"/>
            </a:pPr>
            <a:r>
              <a:rPr lang="en-US" dirty="0">
                <a:cs typeface="Times New Roman" pitchFamily="18" charset="0"/>
                <a:sym typeface="WP MathA" pitchFamily="2" charset="2"/>
              </a:rPr>
              <a:t>Special purpose applications</a:t>
            </a:r>
          </a:p>
          <a:p>
            <a:pPr lvl="2">
              <a:buFont typeface="Calibri" panose="020F0502020204030204" pitchFamily="34" charset="0"/>
              <a:buChar char="–"/>
            </a:pPr>
            <a:r>
              <a:rPr lang="en-US" dirty="0">
                <a:cs typeface="Times New Roman" pitchFamily="18" charset="0"/>
                <a:sym typeface="WP MathA" pitchFamily="2" charset="2"/>
              </a:rPr>
              <a:t>Not likely in general purpose applications</a:t>
            </a:r>
          </a:p>
          <a:p>
            <a:pPr lvl="2">
              <a:buFont typeface="Calibri" panose="020F0502020204030204" pitchFamily="34" charset="0"/>
              <a:buChar char="–"/>
            </a:pPr>
            <a:r>
              <a:rPr lang="en-US" dirty="0">
                <a:cs typeface="Times New Roman" pitchFamily="18" charset="0"/>
                <a:sym typeface="WP MathA" pitchFamily="2" charset="2"/>
              </a:rPr>
              <a:t>Have multiple voltage taps where highest tap is ≥ 20% more than lowest tap</a:t>
            </a:r>
          </a:p>
          <a:p>
            <a:pPr lvl="1">
              <a:buFont typeface="Arial" panose="020B0604020202020204" pitchFamily="34" charset="0"/>
              <a:buChar char="•"/>
            </a:pPr>
            <a:r>
              <a:rPr lang="en-US" dirty="0">
                <a:cs typeface="Times New Roman" pitchFamily="18" charset="0"/>
                <a:sym typeface="WP MathA" pitchFamily="2" charset="2"/>
              </a:rPr>
              <a:t>Some specific products are listed</a:t>
            </a:r>
          </a:p>
          <a:p>
            <a:pPr marL="0" indent="0">
              <a:buNone/>
            </a:pPr>
            <a:endParaRPr lang="en-US" dirty="0"/>
          </a:p>
        </p:txBody>
      </p:sp>
      <p:sp>
        <p:nvSpPr>
          <p:cNvPr id="3" name="Title 2"/>
          <p:cNvSpPr>
            <a:spLocks noGrp="1"/>
          </p:cNvSpPr>
          <p:nvPr>
            <p:ph type="title"/>
          </p:nvPr>
        </p:nvSpPr>
        <p:spPr/>
        <p:txBody>
          <a:bodyPr>
            <a:normAutofit/>
          </a:bodyPr>
          <a:lstStyle/>
          <a:p>
            <a:r>
              <a:rPr lang="en-US" sz="2400" b="1" dirty="0"/>
              <a:t>Electrical Transformers </a:t>
            </a:r>
            <a:r>
              <a:rPr lang="en-US" sz="2400" dirty="0"/>
              <a:t/>
            </a:r>
            <a:br>
              <a:rPr lang="en-US" sz="2400" dirty="0"/>
            </a:br>
            <a:r>
              <a:rPr lang="en-US" sz="2000" b="1" i="1" dirty="0" smtClean="0"/>
              <a:t>Section C405.</a:t>
            </a:r>
            <a:r>
              <a:rPr lang="en-US" sz="2000" b="1" i="1" dirty="0" smtClean="0">
                <a:solidFill>
                  <a:srgbClr val="FF0000"/>
                </a:solidFill>
              </a:rPr>
              <a:t>6</a:t>
            </a:r>
            <a:r>
              <a:rPr lang="en-US" sz="2000" b="1" i="1" dirty="0" smtClean="0"/>
              <a:t> – Mandatory – Cont’d.</a:t>
            </a:r>
            <a:endParaRPr lang="en-US" sz="2000" b="1" i="1" dirty="0"/>
          </a:p>
        </p:txBody>
      </p:sp>
    </p:spTree>
    <p:extLst>
      <p:ext uri="{BB962C8B-B14F-4D97-AF65-F5344CB8AC3E}">
        <p14:creationId xmlns:p14="http://schemas.microsoft.com/office/powerpoint/2010/main" val="7161512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4" descr="000_0037"/>
          <p:cNvPicPr>
            <a:picLocks noGrp="1" noChangeAspect="1" noChangeArrowheads="1"/>
          </p:cNvPicPr>
          <p:nvPr>
            <p:ph sz="half" idx="1"/>
          </p:nvPr>
        </p:nvPicPr>
        <p:blipFill>
          <a:blip r:embed="rId3" cstate="print"/>
          <a:stretch>
            <a:fillRect/>
          </a:stretch>
        </p:blipFill>
        <p:spPr>
          <a:xfrm>
            <a:off x="5769683" y="1254975"/>
            <a:ext cx="3282696" cy="2185416"/>
          </a:xfrm>
          <a:noFill/>
          <a:ln>
            <a:solidFill>
              <a:schemeClr val="tx1"/>
            </a:solidFill>
          </a:ln>
        </p:spPr>
      </p:pic>
      <p:pic>
        <p:nvPicPr>
          <p:cNvPr id="12294" name="Picture 5" descr="Exterior Light 1"/>
          <p:cNvPicPr>
            <a:picLocks noGrp="1" noChangeAspect="1" noChangeArrowheads="1"/>
          </p:cNvPicPr>
          <p:nvPr>
            <p:ph sz="half" idx="2"/>
          </p:nvPr>
        </p:nvPicPr>
        <p:blipFill>
          <a:blip r:embed="rId4" cstate="print"/>
          <a:stretch>
            <a:fillRect/>
          </a:stretch>
        </p:blipFill>
        <p:spPr>
          <a:xfrm>
            <a:off x="5776967" y="3489847"/>
            <a:ext cx="3282696" cy="2185416"/>
          </a:xfrm>
          <a:noFill/>
          <a:ln>
            <a:solidFill>
              <a:schemeClr val="tx1"/>
            </a:solidFill>
          </a:ln>
        </p:spPr>
      </p:pic>
      <p:sp>
        <p:nvSpPr>
          <p:cNvPr id="12291" name="Rectangle 2"/>
          <p:cNvSpPr>
            <a:spLocks noGrp="1" noChangeArrowheads="1"/>
          </p:cNvSpPr>
          <p:nvPr>
            <p:ph type="title"/>
          </p:nvPr>
        </p:nvSpPr>
        <p:spPr>
          <a:xfrm>
            <a:off x="228599" y="0"/>
            <a:ext cx="5857875" cy="921004"/>
          </a:xfrm>
        </p:spPr>
        <p:txBody>
          <a:bodyPr>
            <a:noAutofit/>
          </a:bodyPr>
          <a:lstStyle/>
          <a:p>
            <a:pPr>
              <a:lnSpc>
                <a:spcPct val="80000"/>
              </a:lnSpc>
            </a:pPr>
            <a:r>
              <a:rPr lang="en-US" sz="2400" b="1" dirty="0" smtClean="0">
                <a:ea typeface="ＭＳ Ｐゴシック" pitchFamily="28" charset="-128"/>
              </a:rPr>
              <a:t>What’s Covered Under Electrical Power and Lighting Systems Requirements?</a:t>
            </a:r>
          </a:p>
        </p:txBody>
      </p:sp>
      <p:sp>
        <p:nvSpPr>
          <p:cNvPr id="12292" name="Rectangle 3"/>
          <p:cNvSpPr>
            <a:spLocks noGrp="1" noChangeArrowheads="1"/>
          </p:cNvSpPr>
          <p:nvPr>
            <p:ph type="body" sz="half" idx="4294967295"/>
          </p:nvPr>
        </p:nvSpPr>
        <p:spPr>
          <a:xfrm>
            <a:off x="394447" y="1021976"/>
            <a:ext cx="5135497" cy="5409779"/>
          </a:xfrm>
        </p:spPr>
        <p:txBody>
          <a:bodyPr>
            <a:noAutofit/>
          </a:bodyPr>
          <a:lstStyle/>
          <a:p>
            <a:pPr>
              <a:lnSpc>
                <a:spcPct val="120000"/>
              </a:lnSpc>
              <a:spcBef>
                <a:spcPct val="40000"/>
              </a:spcBef>
              <a:buFont typeface="Arial" panose="020B0604020202020204" pitchFamily="34" charset="0"/>
              <a:buChar char="•"/>
            </a:pPr>
            <a:r>
              <a:rPr lang="en-US" sz="1800" dirty="0" smtClean="0">
                <a:ea typeface="ＭＳ Ｐゴシック" pitchFamily="28" charset="-128"/>
              </a:rPr>
              <a:t>Mandatory Interior Lighting requirements</a:t>
            </a:r>
          </a:p>
          <a:p>
            <a:pPr lvl="1">
              <a:lnSpc>
                <a:spcPct val="120000"/>
              </a:lnSpc>
              <a:spcBef>
                <a:spcPct val="40000"/>
              </a:spcBef>
              <a:buFont typeface="Arial" panose="020B0604020202020204" pitchFamily="34" charset="0"/>
              <a:buChar char="•"/>
            </a:pPr>
            <a:r>
              <a:rPr lang="en-US" sz="1600" dirty="0" smtClean="0">
                <a:ea typeface="ＭＳ Ｐゴシック" pitchFamily="28" charset="-128"/>
              </a:rPr>
              <a:t>Required Controls</a:t>
            </a:r>
          </a:p>
          <a:p>
            <a:pPr lvl="1">
              <a:lnSpc>
                <a:spcPct val="120000"/>
              </a:lnSpc>
              <a:spcBef>
                <a:spcPct val="40000"/>
              </a:spcBef>
              <a:buFont typeface="Arial" panose="020B0604020202020204" pitchFamily="34" charset="0"/>
              <a:buChar char="•"/>
            </a:pPr>
            <a:r>
              <a:rPr lang="en-US" sz="1600" dirty="0" smtClean="0">
                <a:ea typeface="ＭＳ Ｐゴシック" pitchFamily="28" charset="-128"/>
              </a:rPr>
              <a:t>Wattage/Efficiency Limits</a:t>
            </a:r>
          </a:p>
          <a:p>
            <a:pPr>
              <a:lnSpc>
                <a:spcPct val="120000"/>
              </a:lnSpc>
              <a:spcBef>
                <a:spcPct val="40000"/>
              </a:spcBef>
              <a:buFont typeface="Arial" panose="020B0604020202020204" pitchFamily="34" charset="0"/>
              <a:buChar char="•"/>
            </a:pPr>
            <a:r>
              <a:rPr lang="en-US" sz="1800" dirty="0" smtClean="0">
                <a:ea typeface="ＭＳ Ｐゴシック" pitchFamily="28" charset="-128"/>
              </a:rPr>
              <a:t>Interior Lighting Power Allowances (watts/ft</a:t>
            </a:r>
            <a:r>
              <a:rPr lang="en-US" sz="1800" baseline="30000" dirty="0" smtClean="0">
                <a:ea typeface="ＭＳ Ｐゴシック" pitchFamily="28" charset="-128"/>
              </a:rPr>
              <a:t>2</a:t>
            </a:r>
            <a:r>
              <a:rPr lang="en-US" sz="1800" dirty="0" smtClean="0">
                <a:ea typeface="ＭＳ Ｐゴシック" pitchFamily="28" charset="-128"/>
              </a:rPr>
              <a:t>)</a:t>
            </a:r>
          </a:p>
          <a:p>
            <a:pPr>
              <a:lnSpc>
                <a:spcPct val="120000"/>
              </a:lnSpc>
              <a:spcBef>
                <a:spcPct val="40000"/>
              </a:spcBef>
              <a:buFont typeface="Arial" panose="020B0604020202020204" pitchFamily="34" charset="0"/>
              <a:buChar char="•"/>
            </a:pPr>
            <a:r>
              <a:rPr lang="en-US" sz="1800" dirty="0" smtClean="0">
                <a:ea typeface="ＭＳ Ｐゴシック" pitchFamily="28" charset="-128"/>
              </a:rPr>
              <a:t>Exterior Lighting Controls</a:t>
            </a:r>
          </a:p>
          <a:p>
            <a:pPr lvl="1">
              <a:lnSpc>
                <a:spcPct val="120000"/>
              </a:lnSpc>
              <a:spcBef>
                <a:spcPct val="40000"/>
              </a:spcBef>
              <a:buFont typeface="Arial" panose="020B0604020202020204" pitchFamily="34" charset="0"/>
              <a:buChar char="•"/>
            </a:pPr>
            <a:r>
              <a:rPr lang="en-US" sz="1600" dirty="0" smtClean="0">
                <a:ea typeface="ＭＳ Ｐゴシック" pitchFamily="28" charset="-128"/>
              </a:rPr>
              <a:t>Required Controls</a:t>
            </a:r>
          </a:p>
          <a:p>
            <a:pPr lvl="1">
              <a:lnSpc>
                <a:spcPct val="120000"/>
              </a:lnSpc>
              <a:spcBef>
                <a:spcPct val="40000"/>
              </a:spcBef>
              <a:buFont typeface="Arial" panose="020B0604020202020204" pitchFamily="34" charset="0"/>
              <a:buChar char="•"/>
            </a:pPr>
            <a:r>
              <a:rPr lang="en-US" sz="1600" dirty="0" smtClean="0">
                <a:ea typeface="ＭＳ Ｐゴシック" pitchFamily="28" charset="-128"/>
              </a:rPr>
              <a:t>Lamp Efficiency</a:t>
            </a:r>
          </a:p>
          <a:p>
            <a:pPr>
              <a:lnSpc>
                <a:spcPct val="120000"/>
              </a:lnSpc>
              <a:spcBef>
                <a:spcPct val="40000"/>
              </a:spcBef>
              <a:buFont typeface="Arial" panose="020B0604020202020204" pitchFamily="34" charset="0"/>
              <a:buChar char="•"/>
            </a:pPr>
            <a:r>
              <a:rPr lang="en-US" sz="1800" dirty="0" smtClean="0">
                <a:ea typeface="ＭＳ Ｐゴシック" pitchFamily="28" charset="-128"/>
              </a:rPr>
              <a:t>Exterior Lighting Power Allowances (watts/ft</a:t>
            </a:r>
            <a:r>
              <a:rPr lang="en-US" sz="1800" baseline="30000" dirty="0" smtClean="0">
                <a:ea typeface="ＭＳ Ｐゴシック" pitchFamily="28" charset="-128"/>
              </a:rPr>
              <a:t>2</a:t>
            </a:r>
            <a:r>
              <a:rPr lang="en-US" sz="1800" dirty="0" smtClean="0">
                <a:ea typeface="ＭＳ Ｐゴシック" pitchFamily="28" charset="-128"/>
              </a:rPr>
              <a:t>)</a:t>
            </a:r>
          </a:p>
          <a:p>
            <a:pPr>
              <a:lnSpc>
                <a:spcPct val="120000"/>
              </a:lnSpc>
              <a:spcBef>
                <a:spcPct val="40000"/>
              </a:spcBef>
              <a:buFont typeface="Arial" panose="020B0604020202020204" pitchFamily="34" charset="0"/>
              <a:buChar char="•"/>
            </a:pPr>
            <a:r>
              <a:rPr lang="en-US" sz="1800" dirty="0" smtClean="0">
                <a:ea typeface="ＭＳ Ｐゴシック" pitchFamily="28" charset="-128"/>
              </a:rPr>
              <a:t>Dwelling Electric Meters</a:t>
            </a:r>
          </a:p>
          <a:p>
            <a:pPr>
              <a:lnSpc>
                <a:spcPct val="120000"/>
              </a:lnSpc>
              <a:spcBef>
                <a:spcPct val="40000"/>
              </a:spcBef>
              <a:buFont typeface="Arial" panose="020B0604020202020204" pitchFamily="34" charset="0"/>
              <a:buChar char="•"/>
            </a:pPr>
            <a:r>
              <a:rPr lang="en-US" sz="1800" dirty="0" smtClean="0">
                <a:ea typeface="ＭＳ Ｐゴシック" pitchFamily="28" charset="-128"/>
              </a:rPr>
              <a:t>Electrical Transformers and Motors</a:t>
            </a:r>
          </a:p>
          <a:p>
            <a:pPr>
              <a:lnSpc>
                <a:spcPct val="120000"/>
              </a:lnSpc>
              <a:spcBef>
                <a:spcPct val="40000"/>
              </a:spcBef>
              <a:buFont typeface="Arial" panose="020B0604020202020204" pitchFamily="34" charset="0"/>
              <a:buChar char="•"/>
            </a:pPr>
            <a:r>
              <a:rPr lang="en-US" sz="1800" dirty="0" smtClean="0">
                <a:ea typeface="ＭＳ Ｐゴシック" pitchFamily="28" charset="-128"/>
              </a:rPr>
              <a:t>Vertical and Horizontal Transportation Systems and Equipment</a:t>
            </a:r>
          </a:p>
          <a:p>
            <a:pPr>
              <a:lnSpc>
                <a:spcPct val="120000"/>
              </a:lnSpc>
              <a:spcBef>
                <a:spcPct val="40000"/>
              </a:spcBef>
              <a:buFont typeface="Arial" panose="020B0604020202020204" pitchFamily="34" charset="0"/>
              <a:buChar char="•"/>
            </a:pPr>
            <a:endParaRPr lang="en-US" sz="1800" dirty="0" smtClean="0">
              <a:ea typeface="ＭＳ Ｐゴシック" pitchFamily="28" charset="-128"/>
            </a:endParaRPr>
          </a:p>
        </p:txBody>
      </p:sp>
    </p:spTree>
    <p:extLst>
      <p:ext uri="{BB962C8B-B14F-4D97-AF65-F5344CB8AC3E}">
        <p14:creationId xmlns:p14="http://schemas.microsoft.com/office/powerpoint/2010/main" val="21669393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Electric </a:t>
            </a:r>
            <a:r>
              <a:rPr lang="en-US" dirty="0" smtClean="0"/>
              <a:t>motors </a:t>
            </a:r>
            <a:r>
              <a:rPr lang="en-US" dirty="0"/>
              <a:t>must meet minimum efficiency requirements of </a:t>
            </a:r>
            <a:r>
              <a:rPr lang="en-US" dirty="0" smtClean="0"/>
              <a:t>Tables C405.</a:t>
            </a:r>
            <a:r>
              <a:rPr lang="en-US" dirty="0" smtClean="0">
                <a:solidFill>
                  <a:srgbClr val="FF0000"/>
                </a:solidFill>
              </a:rPr>
              <a:t>7</a:t>
            </a:r>
            <a:r>
              <a:rPr lang="en-US" dirty="0" smtClean="0"/>
              <a:t>(1) through C405.</a:t>
            </a:r>
            <a:r>
              <a:rPr lang="en-US" dirty="0" smtClean="0">
                <a:solidFill>
                  <a:srgbClr val="FF0000"/>
                </a:solidFill>
              </a:rPr>
              <a:t>7</a:t>
            </a:r>
            <a:r>
              <a:rPr lang="en-US" dirty="0" smtClean="0"/>
              <a:t>(4) when </a:t>
            </a:r>
            <a:r>
              <a:rPr lang="en-US" dirty="0"/>
              <a:t>tested and rated in accordance with test procedure </a:t>
            </a:r>
            <a:r>
              <a:rPr lang="en-US" dirty="0" smtClean="0"/>
              <a:t>10 </a:t>
            </a:r>
            <a:r>
              <a:rPr lang="en-US" dirty="0"/>
              <a:t>CFR 431</a:t>
            </a:r>
          </a:p>
          <a:p>
            <a:r>
              <a:rPr lang="en-US" dirty="0"/>
              <a:t>Efficiency to be verified through certification under an approved certification program or when program does not exist, ratings shall be supported by data furnished by </a:t>
            </a:r>
            <a:r>
              <a:rPr lang="en-US" dirty="0" smtClean="0"/>
              <a:t>motor manufacturer</a:t>
            </a:r>
            <a:endParaRPr lang="en-US" dirty="0"/>
          </a:p>
          <a:p>
            <a:endParaRPr lang="en-US" dirty="0"/>
          </a:p>
        </p:txBody>
      </p:sp>
      <p:sp>
        <p:nvSpPr>
          <p:cNvPr id="3" name="Title 2"/>
          <p:cNvSpPr>
            <a:spLocks noGrp="1"/>
          </p:cNvSpPr>
          <p:nvPr>
            <p:ph type="title"/>
          </p:nvPr>
        </p:nvSpPr>
        <p:spPr/>
        <p:txBody>
          <a:bodyPr>
            <a:normAutofit/>
          </a:bodyPr>
          <a:lstStyle/>
          <a:p>
            <a:r>
              <a:rPr lang="en-US" sz="2400" b="1" dirty="0" smtClean="0"/>
              <a:t>Electric motors</a:t>
            </a:r>
            <a:br>
              <a:rPr lang="en-US" sz="2400" b="1" dirty="0" smtClean="0"/>
            </a:br>
            <a:r>
              <a:rPr lang="en-US" sz="2000" b="1" i="1" dirty="0" smtClean="0"/>
              <a:t>Section C405.</a:t>
            </a:r>
            <a:r>
              <a:rPr lang="en-US" sz="2000" b="1" i="1" dirty="0" smtClean="0">
                <a:solidFill>
                  <a:srgbClr val="FF0000"/>
                </a:solidFill>
              </a:rPr>
              <a:t>7</a:t>
            </a:r>
            <a:r>
              <a:rPr lang="en-US" sz="2000" b="1" i="1" dirty="0" smtClean="0"/>
              <a:t> - Mandatory</a:t>
            </a:r>
            <a:endParaRPr lang="en-US" sz="2000" b="1" i="1" dirty="0"/>
          </a:p>
        </p:txBody>
      </p:sp>
    </p:spTree>
    <p:extLst>
      <p:ext uri="{BB962C8B-B14F-4D97-AF65-F5344CB8AC3E}">
        <p14:creationId xmlns:p14="http://schemas.microsoft.com/office/powerpoint/2010/main" val="3340133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7006" y="1389708"/>
            <a:ext cx="8229600" cy="4876800"/>
          </a:xfrm>
        </p:spPr>
        <p:txBody>
          <a:bodyPr/>
          <a:lstStyle/>
          <a:p>
            <a:r>
              <a:rPr lang="en-US" dirty="0" smtClean="0"/>
              <a:t>The sum of lumens divided by the sum of the watts </a:t>
            </a:r>
            <a:r>
              <a:rPr lang="en-US" u="sng" dirty="0" smtClean="0"/>
              <a:t>&gt;</a:t>
            </a:r>
            <a:r>
              <a:rPr lang="en-US" dirty="0" smtClean="0"/>
              <a:t> 35 lumens/W (not including signal and displays)</a:t>
            </a:r>
          </a:p>
          <a:p>
            <a:r>
              <a:rPr lang="en-US" dirty="0" smtClean="0"/>
              <a:t>Ventilation fans without their own air-conditioning system shall not consume </a:t>
            </a:r>
            <a:r>
              <a:rPr lang="en-US" u="sng" dirty="0" smtClean="0"/>
              <a:t>&lt;</a:t>
            </a:r>
            <a:r>
              <a:rPr lang="en-US" dirty="0" smtClean="0"/>
              <a:t> 0.33 watts/cfm at the max. rated speed of the fan</a:t>
            </a:r>
          </a:p>
          <a:p>
            <a:r>
              <a:rPr lang="en-US" dirty="0" smtClean="0"/>
              <a:t>Controls shall be provided that will de-energize ventilation fans and lighting systems when the elevator is stopped, unoccupied and with its doors closed for &gt; 15 minutes</a:t>
            </a:r>
            <a:endParaRPr lang="en-US" dirty="0"/>
          </a:p>
        </p:txBody>
      </p:sp>
      <p:sp>
        <p:nvSpPr>
          <p:cNvPr id="3" name="Title 2"/>
          <p:cNvSpPr>
            <a:spLocks noGrp="1"/>
          </p:cNvSpPr>
          <p:nvPr>
            <p:ph type="title"/>
          </p:nvPr>
        </p:nvSpPr>
        <p:spPr>
          <a:xfrm>
            <a:off x="157163" y="0"/>
            <a:ext cx="6110287" cy="921004"/>
          </a:xfrm>
        </p:spPr>
        <p:txBody>
          <a:bodyPr>
            <a:normAutofit fontScale="90000"/>
          </a:bodyPr>
          <a:lstStyle/>
          <a:p>
            <a:r>
              <a:rPr lang="en-US" sz="2700" b="1" dirty="0" smtClean="0"/>
              <a:t>Vertical and Horizontal Transportation System and Equipment</a:t>
            </a:r>
            <a:r>
              <a:rPr lang="en-US" b="1" dirty="0" smtClean="0"/>
              <a:t/>
            </a:r>
            <a:br>
              <a:rPr lang="en-US" b="1" dirty="0" smtClean="0"/>
            </a:br>
            <a:r>
              <a:rPr lang="en-US" sz="2200" b="1" i="1" dirty="0" smtClean="0"/>
              <a:t>Section C405.</a:t>
            </a:r>
            <a:r>
              <a:rPr lang="en-US" sz="2200" b="1" i="1" dirty="0" smtClean="0">
                <a:solidFill>
                  <a:srgbClr val="FF0000"/>
                </a:solidFill>
              </a:rPr>
              <a:t>8</a:t>
            </a:r>
            <a:r>
              <a:rPr lang="en-US" sz="2200" b="1" i="1" dirty="0" smtClean="0"/>
              <a:t>.1 – Elevator Cabs</a:t>
            </a:r>
            <a:endParaRPr lang="en-US" sz="2200" b="1" i="1" dirty="0"/>
          </a:p>
        </p:txBody>
      </p:sp>
    </p:spTree>
    <p:extLst>
      <p:ext uri="{BB962C8B-B14F-4D97-AF65-F5344CB8AC3E}">
        <p14:creationId xmlns:p14="http://schemas.microsoft.com/office/powerpoint/2010/main" val="38268875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Must comply with ASME A17.1/CSA B44 </a:t>
            </a:r>
          </a:p>
          <a:p>
            <a:r>
              <a:rPr lang="en-US" dirty="0" smtClean="0"/>
              <a:t>Automatic controls configured to reduce speed to minimum permitted speed in accordance with ASME A17.1/CSA B44 or applicable local code when not conveying passengers</a:t>
            </a:r>
          </a:p>
          <a:p>
            <a:pPr marL="0" indent="0">
              <a:buNone/>
            </a:pPr>
            <a:r>
              <a:rPr lang="en-US" b="1" u="sng" dirty="0" smtClean="0">
                <a:solidFill>
                  <a:srgbClr val="FF0000"/>
                </a:solidFill>
              </a:rPr>
              <a:t>Exception</a:t>
            </a:r>
            <a:r>
              <a:rPr lang="en-US" dirty="0" smtClean="0">
                <a:solidFill>
                  <a:srgbClr val="FF0000"/>
                </a:solidFill>
              </a:rPr>
              <a:t>:  variable voltage drive systems that reduce operating voltage in response to light loading conditions is an alternative to reduced speed function</a:t>
            </a:r>
          </a:p>
          <a:p>
            <a:r>
              <a:rPr lang="en-US" dirty="0" smtClean="0"/>
              <a:t>Regenerative drive</a:t>
            </a:r>
          </a:p>
          <a:p>
            <a:pPr lvl="1"/>
            <a:r>
              <a:rPr lang="en-US" dirty="0" smtClean="0"/>
              <a:t>Escalators designed for one-way down operation only or for reversible operation </a:t>
            </a:r>
          </a:p>
          <a:p>
            <a:pPr lvl="2"/>
            <a:r>
              <a:rPr lang="en-US" dirty="0" smtClean="0"/>
              <a:t>Must have a variable frequency regenerative drive that supplies electrical energy to the building electrical system when escalator is loaded with passengers with a combined weight &gt; 750 pounds</a:t>
            </a:r>
            <a:endParaRPr lang="en-US" dirty="0"/>
          </a:p>
        </p:txBody>
      </p:sp>
      <p:sp>
        <p:nvSpPr>
          <p:cNvPr id="3" name="Title 2"/>
          <p:cNvSpPr>
            <a:spLocks noGrp="1"/>
          </p:cNvSpPr>
          <p:nvPr>
            <p:ph type="title"/>
          </p:nvPr>
        </p:nvSpPr>
        <p:spPr>
          <a:xfrm>
            <a:off x="157162" y="0"/>
            <a:ext cx="6376987" cy="921004"/>
          </a:xfrm>
        </p:spPr>
        <p:txBody>
          <a:bodyPr>
            <a:normAutofit fontScale="90000"/>
          </a:bodyPr>
          <a:lstStyle/>
          <a:p>
            <a:r>
              <a:rPr lang="en-US" sz="2700" b="1" dirty="0"/>
              <a:t>Vertical and Horizontal Transportation System and Equipment</a:t>
            </a:r>
            <a:r>
              <a:rPr lang="en-US" b="1" dirty="0"/>
              <a:t/>
            </a:r>
            <a:br>
              <a:rPr lang="en-US" b="1" dirty="0"/>
            </a:br>
            <a:r>
              <a:rPr lang="en-US" sz="2200" b="1" i="1" dirty="0" smtClean="0"/>
              <a:t>Section C405.</a:t>
            </a:r>
            <a:r>
              <a:rPr lang="en-US" sz="2200" b="1" i="1" dirty="0" smtClean="0">
                <a:solidFill>
                  <a:srgbClr val="FF0000"/>
                </a:solidFill>
              </a:rPr>
              <a:t>8</a:t>
            </a:r>
            <a:r>
              <a:rPr lang="en-US" sz="2200" b="1" i="1" dirty="0" smtClean="0"/>
              <a:t>.</a:t>
            </a:r>
            <a:r>
              <a:rPr lang="en-US" sz="2200" b="1" i="1" dirty="0" smtClean="0">
                <a:solidFill>
                  <a:srgbClr val="FF0000"/>
                </a:solidFill>
              </a:rPr>
              <a:t>2</a:t>
            </a:r>
            <a:r>
              <a:rPr lang="en-US" sz="2200" b="1" i="1" dirty="0" smtClean="0"/>
              <a:t> </a:t>
            </a:r>
            <a:r>
              <a:rPr lang="en-US" sz="2200" b="1" i="1" dirty="0"/>
              <a:t>– </a:t>
            </a:r>
            <a:r>
              <a:rPr lang="en-US" sz="2200" b="1" i="1" dirty="0" smtClean="0"/>
              <a:t>Escalators and Moving </a:t>
            </a:r>
            <a:r>
              <a:rPr lang="en-US" sz="2200" b="1" i="1" dirty="0"/>
              <a:t>W</a:t>
            </a:r>
            <a:r>
              <a:rPr lang="en-US" sz="2200" b="1" i="1" dirty="0" smtClean="0"/>
              <a:t>alks</a:t>
            </a:r>
            <a:endParaRPr lang="en-US" sz="2200" i="1" dirty="0"/>
          </a:p>
        </p:txBody>
      </p:sp>
    </p:spTree>
    <p:extLst>
      <p:ext uri="{BB962C8B-B14F-4D97-AF65-F5344CB8AC3E}">
        <p14:creationId xmlns:p14="http://schemas.microsoft.com/office/powerpoint/2010/main" val="19024959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475012" y="0"/>
            <a:ext cx="7448797" cy="926275"/>
          </a:xfrm>
        </p:spPr>
        <p:txBody>
          <a:bodyPr>
            <a:normAutofit/>
          </a:bodyPr>
          <a:lstStyle/>
          <a:p>
            <a:pPr>
              <a:lnSpc>
                <a:spcPct val="80000"/>
              </a:lnSpc>
            </a:pPr>
            <a:r>
              <a:rPr lang="en-US" sz="2400" b="1" dirty="0" smtClean="0">
                <a:solidFill>
                  <a:srgbClr val="FF0000"/>
                </a:solidFill>
                <a:ea typeface="ＭＳ Ｐゴシック" pitchFamily="-108" charset="-128"/>
              </a:rPr>
              <a:t>Functional Testing of Lighting Controls  </a:t>
            </a:r>
            <a:r>
              <a:rPr lang="en-US" sz="2800" dirty="0" smtClean="0">
                <a:ea typeface="ＭＳ Ｐゴシック" pitchFamily="-108" charset="-128"/>
              </a:rPr>
              <a:t/>
            </a:r>
            <a:br>
              <a:rPr lang="en-US" sz="2800" dirty="0" smtClean="0">
                <a:ea typeface="ＭＳ Ｐゴシック" pitchFamily="-108" charset="-128"/>
              </a:rPr>
            </a:br>
            <a:r>
              <a:rPr lang="en-US" sz="2000" b="1" i="1" dirty="0" smtClean="0">
                <a:ea typeface="ＭＳ Ｐゴシック" pitchFamily="-108" charset="-128"/>
              </a:rPr>
              <a:t>Section C408.3.1</a:t>
            </a:r>
          </a:p>
        </p:txBody>
      </p:sp>
      <p:sp>
        <p:nvSpPr>
          <p:cNvPr id="303107" name="Rectangle 3"/>
          <p:cNvSpPr>
            <a:spLocks noGrp="1" noChangeArrowheads="1"/>
          </p:cNvSpPr>
          <p:nvPr>
            <p:ph type="body" sz="half" idx="1"/>
          </p:nvPr>
        </p:nvSpPr>
        <p:spPr>
          <a:xfrm>
            <a:off x="475013" y="1261100"/>
            <a:ext cx="7600208" cy="1203325"/>
          </a:xfrm>
        </p:spPr>
        <p:txBody>
          <a:bodyPr/>
          <a:lstStyle/>
          <a:p>
            <a:pPr marL="0" indent="0">
              <a:buFontTx/>
              <a:buNone/>
            </a:pPr>
            <a:endParaRPr lang="en-US" sz="2400" dirty="0" smtClean="0">
              <a:ea typeface="ＭＳ Ｐゴシック" pitchFamily="-108" charset="-128"/>
            </a:endParaRPr>
          </a:p>
          <a:p>
            <a:pPr marL="0" indent="0">
              <a:buFontTx/>
              <a:buNone/>
            </a:pPr>
            <a:endParaRPr lang="en-US" sz="2400" dirty="0" smtClean="0">
              <a:ea typeface="ＭＳ Ｐゴシック" pitchFamily="-108" charset="-128"/>
            </a:endParaRPr>
          </a:p>
        </p:txBody>
      </p:sp>
      <p:sp>
        <p:nvSpPr>
          <p:cNvPr id="303109" name="Rectangle 5"/>
          <p:cNvSpPr>
            <a:spLocks noChangeArrowheads="1"/>
          </p:cNvSpPr>
          <p:nvPr/>
        </p:nvSpPr>
        <p:spPr bwMode="auto">
          <a:xfrm>
            <a:off x="759081" y="1389413"/>
            <a:ext cx="7589272" cy="4732462"/>
          </a:xfrm>
          <a:prstGeom prst="rect">
            <a:avLst/>
          </a:prstGeom>
          <a:noFill/>
          <a:ln w="9525">
            <a:noFill/>
            <a:miter lim="800000"/>
            <a:headEnd/>
            <a:tailEnd/>
          </a:ln>
          <a:effectLst/>
        </p:spPr>
        <p:txBody>
          <a:bodyPr lIns="0" tIns="0" rIns="0" bIns="0"/>
          <a:lstStyle/>
          <a:p>
            <a:pPr marL="342900" indent="-342900" eaLnBrk="0" hangingPunct="0">
              <a:spcBef>
                <a:spcPct val="50000"/>
              </a:spcBef>
              <a:buClr>
                <a:schemeClr val="tx1"/>
              </a:buClr>
              <a:buSzPct val="130000"/>
              <a:buFont typeface="Wingdings" pitchFamily="2" charset="2"/>
              <a:buChar char="ü"/>
            </a:pPr>
            <a:r>
              <a:rPr lang="en-US" sz="2000" b="0" dirty="0" smtClean="0"/>
              <a:t>Prior to passing final inspection, </a:t>
            </a:r>
            <a:r>
              <a:rPr lang="en-US" sz="2000" b="0" i="1" dirty="0" smtClean="0"/>
              <a:t>registered design professional </a:t>
            </a:r>
            <a:r>
              <a:rPr lang="en-US" sz="2000" b="0" dirty="0" smtClean="0"/>
              <a:t>to provide evidence that lighting control systems have been tested to ensure that control hardware and software are calibrated, adjusted, programmed and in proper working order per construction documents and manufacturer’s installation instructions</a:t>
            </a:r>
          </a:p>
          <a:p>
            <a:pPr marL="342900" indent="-342900" eaLnBrk="0" hangingPunct="0">
              <a:spcBef>
                <a:spcPct val="50000"/>
              </a:spcBef>
              <a:buClr>
                <a:schemeClr val="tx1"/>
              </a:buClr>
              <a:buSzPct val="130000"/>
              <a:buFont typeface="Arial" panose="020B0604020202020204" pitchFamily="34" charset="0"/>
              <a:buChar char="•"/>
            </a:pPr>
            <a:endParaRPr lang="en-US" sz="2000" b="0" dirty="0" smtClean="0"/>
          </a:p>
        </p:txBody>
      </p:sp>
    </p:spTree>
    <p:extLst>
      <p:ext uri="{BB962C8B-B14F-4D97-AF65-F5344CB8AC3E}">
        <p14:creationId xmlns:p14="http://schemas.microsoft.com/office/powerpoint/2010/main" val="15712143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7006" y="1299273"/>
            <a:ext cx="8229600" cy="4876800"/>
          </a:xfrm>
        </p:spPr>
        <p:txBody>
          <a:bodyPr>
            <a:normAutofit fontScale="92500" lnSpcReduction="10000"/>
          </a:bodyPr>
          <a:lstStyle/>
          <a:p>
            <a:pPr marL="800100" lvl="1">
              <a:buFont typeface="Arial" panose="020B0604020202020204" pitchFamily="34" charset="0"/>
              <a:buChar char="•"/>
            </a:pPr>
            <a:r>
              <a:rPr lang="en-US" dirty="0" smtClean="0">
                <a:solidFill>
                  <a:schemeClr val="tx1">
                    <a:lumMod val="50000"/>
                  </a:schemeClr>
                </a:solidFill>
              </a:rPr>
              <a:t>Certify </a:t>
            </a:r>
            <a:r>
              <a:rPr lang="en-US" dirty="0">
                <a:solidFill>
                  <a:schemeClr val="tx1">
                    <a:lumMod val="50000"/>
                  </a:schemeClr>
                </a:solidFill>
              </a:rPr>
              <a:t>location and aiming per manufacturer recommendation</a:t>
            </a:r>
          </a:p>
          <a:p>
            <a:pPr marL="800100" lvl="1">
              <a:buFont typeface="Arial" panose="020B0604020202020204" pitchFamily="34" charset="0"/>
              <a:buChar char="•"/>
            </a:pPr>
            <a:r>
              <a:rPr lang="en-US" dirty="0">
                <a:solidFill>
                  <a:schemeClr val="tx1">
                    <a:lumMod val="50000"/>
                  </a:schemeClr>
                </a:solidFill>
              </a:rPr>
              <a:t>Test all sensors if project ≤ 7</a:t>
            </a:r>
          </a:p>
          <a:p>
            <a:pPr marL="800100" lvl="1">
              <a:buFont typeface="Arial" panose="020B0604020202020204" pitchFamily="34" charset="0"/>
              <a:buChar char="•"/>
            </a:pPr>
            <a:r>
              <a:rPr lang="en-US" dirty="0">
                <a:solidFill>
                  <a:schemeClr val="tx1">
                    <a:lumMod val="50000"/>
                  </a:schemeClr>
                </a:solidFill>
              </a:rPr>
              <a:t>If &gt; 7 sensors, test for each unique combination of sensor type and space </a:t>
            </a:r>
            <a:r>
              <a:rPr lang="en-US" dirty="0" smtClean="0">
                <a:solidFill>
                  <a:schemeClr val="tx1">
                    <a:lumMod val="50000"/>
                  </a:schemeClr>
                </a:solidFill>
              </a:rPr>
              <a:t>geometry</a:t>
            </a:r>
            <a:endParaRPr lang="en-US" dirty="0">
              <a:solidFill>
                <a:schemeClr val="tx1">
                  <a:lumMod val="50000"/>
                </a:schemeClr>
              </a:solidFill>
            </a:endParaRPr>
          </a:p>
          <a:p>
            <a:pPr marL="800100" lvl="1">
              <a:buFont typeface="Arial" panose="020B0604020202020204" pitchFamily="34" charset="0"/>
              <a:buChar char="•"/>
            </a:pPr>
            <a:r>
              <a:rPr lang="en-US" dirty="0">
                <a:solidFill>
                  <a:schemeClr val="tx1">
                    <a:lumMod val="50000"/>
                  </a:schemeClr>
                </a:solidFill>
              </a:rPr>
              <a:t>Where multiples of each unique combination of sensor type and space geometry are provided </a:t>
            </a:r>
            <a:r>
              <a:rPr lang="en-US" u="sng" dirty="0">
                <a:solidFill>
                  <a:schemeClr val="tx1">
                    <a:lumMod val="50000"/>
                  </a:schemeClr>
                </a:solidFill>
              </a:rPr>
              <a:t>&gt;</a:t>
            </a:r>
            <a:r>
              <a:rPr lang="en-US" dirty="0">
                <a:solidFill>
                  <a:schemeClr val="tx1">
                    <a:lumMod val="50000"/>
                  </a:schemeClr>
                </a:solidFill>
              </a:rPr>
              <a:t> 10%, but in no case &lt; 1 of each combination shall be tested unless the code official or design professional requires a higher percentage to be tested</a:t>
            </a:r>
          </a:p>
          <a:p>
            <a:pPr marL="800100" lvl="1">
              <a:buFont typeface="Arial" panose="020B0604020202020204" pitchFamily="34" charset="0"/>
              <a:buChar char="•"/>
            </a:pPr>
            <a:r>
              <a:rPr lang="en-US" dirty="0">
                <a:solidFill>
                  <a:schemeClr val="tx1">
                    <a:lumMod val="50000"/>
                  </a:schemeClr>
                </a:solidFill>
              </a:rPr>
              <a:t>Where </a:t>
            </a:r>
            <a:r>
              <a:rPr lang="en-US" u="sng" dirty="0">
                <a:solidFill>
                  <a:schemeClr val="tx1">
                    <a:lumMod val="50000"/>
                  </a:schemeClr>
                </a:solidFill>
              </a:rPr>
              <a:t>&gt;</a:t>
            </a:r>
            <a:r>
              <a:rPr lang="en-US" dirty="0">
                <a:solidFill>
                  <a:schemeClr val="tx1">
                    <a:lumMod val="50000"/>
                  </a:schemeClr>
                </a:solidFill>
              </a:rPr>
              <a:t>30% of tested controls fail, all remaining identical combinations must be </a:t>
            </a:r>
            <a:r>
              <a:rPr lang="en-US" dirty="0" smtClean="0">
                <a:solidFill>
                  <a:schemeClr val="tx1">
                    <a:lumMod val="50000"/>
                  </a:schemeClr>
                </a:solidFill>
              </a:rPr>
              <a:t>tested</a:t>
            </a:r>
          </a:p>
          <a:p>
            <a:pPr marL="57150" indent="0">
              <a:buNone/>
            </a:pPr>
            <a:r>
              <a:rPr lang="en-US" dirty="0" smtClean="0">
                <a:solidFill>
                  <a:schemeClr val="tx1">
                    <a:lumMod val="50000"/>
                  </a:schemeClr>
                </a:solidFill>
              </a:rPr>
              <a:t>Verify the following:</a:t>
            </a:r>
          </a:p>
          <a:p>
            <a:pPr marL="1200150" lvl="2" indent="-285750">
              <a:buFont typeface="Arial" panose="020B0604020202020204" pitchFamily="34" charset="0"/>
              <a:buChar char="•"/>
            </a:pPr>
            <a:r>
              <a:rPr lang="en-US" sz="1600" dirty="0" smtClean="0">
                <a:solidFill>
                  <a:schemeClr val="tx1">
                    <a:lumMod val="50000"/>
                  </a:schemeClr>
                </a:solidFill>
              </a:rPr>
              <a:t>Status indicator, verify correct operation</a:t>
            </a:r>
            <a:endParaRPr lang="en-US" sz="1600" dirty="0">
              <a:solidFill>
                <a:schemeClr val="tx1">
                  <a:lumMod val="50000"/>
                </a:schemeClr>
              </a:solidFill>
            </a:endParaRPr>
          </a:p>
          <a:p>
            <a:pPr marL="1200150" lvl="2" indent="-285750">
              <a:buFont typeface="Arial" panose="020B0604020202020204" pitchFamily="34" charset="0"/>
              <a:buChar char="•"/>
            </a:pPr>
            <a:r>
              <a:rPr lang="en-US" sz="1600" dirty="0">
                <a:solidFill>
                  <a:schemeClr val="tx1">
                    <a:lumMod val="50000"/>
                  </a:schemeClr>
                </a:solidFill>
              </a:rPr>
              <a:t>Lights turn off or down to permitted level within required time</a:t>
            </a:r>
          </a:p>
          <a:p>
            <a:pPr marL="1200150" lvl="2" indent="-285750">
              <a:buFont typeface="Arial" panose="020B0604020202020204" pitchFamily="34" charset="0"/>
              <a:buChar char="•"/>
            </a:pPr>
            <a:r>
              <a:rPr lang="en-US" sz="1600" dirty="0">
                <a:solidFill>
                  <a:schemeClr val="tx1">
                    <a:lumMod val="50000"/>
                  </a:schemeClr>
                </a:solidFill>
              </a:rPr>
              <a:t>Auto-on – lights turn on to permitted level when someone enters the space</a:t>
            </a:r>
          </a:p>
          <a:p>
            <a:pPr marL="1200150" lvl="2" indent="-285750">
              <a:buFont typeface="Arial" panose="020B0604020202020204" pitchFamily="34" charset="0"/>
              <a:buChar char="•"/>
            </a:pPr>
            <a:r>
              <a:rPr lang="en-US" sz="1600" dirty="0">
                <a:solidFill>
                  <a:schemeClr val="tx1">
                    <a:lumMod val="50000"/>
                  </a:schemeClr>
                </a:solidFill>
              </a:rPr>
              <a:t>Manual on – lights turn on only when manually activated</a:t>
            </a:r>
          </a:p>
          <a:p>
            <a:pPr marL="1200150" lvl="2" indent="-285750">
              <a:buFont typeface="Arial" panose="020B0604020202020204" pitchFamily="34" charset="0"/>
              <a:buChar char="•"/>
            </a:pPr>
            <a:r>
              <a:rPr lang="en-US" sz="1600" dirty="0">
                <a:solidFill>
                  <a:schemeClr val="tx1">
                    <a:lumMod val="50000"/>
                  </a:schemeClr>
                </a:solidFill>
              </a:rPr>
              <a:t>Lights aren’t incorrectly turned on by movement in nearby areas or by HVAC operation</a:t>
            </a:r>
          </a:p>
          <a:p>
            <a:endParaRPr lang="en-US" dirty="0"/>
          </a:p>
        </p:txBody>
      </p:sp>
      <p:sp>
        <p:nvSpPr>
          <p:cNvPr id="3" name="Title 2"/>
          <p:cNvSpPr>
            <a:spLocks noGrp="1"/>
          </p:cNvSpPr>
          <p:nvPr>
            <p:ph type="title"/>
          </p:nvPr>
        </p:nvSpPr>
        <p:spPr/>
        <p:txBody>
          <a:bodyPr>
            <a:normAutofit/>
          </a:bodyPr>
          <a:lstStyle/>
          <a:p>
            <a:r>
              <a:rPr lang="en-US" sz="2400" b="1" dirty="0" smtClean="0"/>
              <a:t>Occupant Sensor Controls</a:t>
            </a:r>
            <a:br>
              <a:rPr lang="en-US" sz="2400" b="1" dirty="0" smtClean="0"/>
            </a:br>
            <a:r>
              <a:rPr lang="en-US" sz="2000" b="1" i="1" dirty="0" smtClean="0"/>
              <a:t>Section C408.3.1.1</a:t>
            </a:r>
            <a:endParaRPr lang="en-US" sz="2000" b="1" i="1" dirty="0"/>
          </a:p>
        </p:txBody>
      </p:sp>
    </p:spTree>
    <p:extLst>
      <p:ext uri="{BB962C8B-B14F-4D97-AF65-F5344CB8AC3E}">
        <p14:creationId xmlns:p14="http://schemas.microsoft.com/office/powerpoint/2010/main" val="16011886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7103" y="1379659"/>
            <a:ext cx="8229600" cy="4876800"/>
          </a:xfrm>
        </p:spPr>
        <p:txBody>
          <a:bodyPr>
            <a:normAutofit lnSpcReduction="10000"/>
          </a:bodyPr>
          <a:lstStyle/>
          <a:p>
            <a:pPr lvl="1">
              <a:buFont typeface="Arial" panose="020B0604020202020204" pitchFamily="34" charset="0"/>
              <a:buChar char="•"/>
            </a:pPr>
            <a:r>
              <a:rPr lang="en-US" sz="2100" dirty="0" smtClean="0">
                <a:solidFill>
                  <a:schemeClr val="tx1">
                    <a:lumMod val="50000"/>
                  </a:schemeClr>
                </a:solidFill>
              </a:rPr>
              <a:t>Confirm </a:t>
            </a:r>
            <a:r>
              <a:rPr lang="en-US" sz="2100" dirty="0">
                <a:solidFill>
                  <a:schemeClr val="tx1">
                    <a:lumMod val="50000"/>
                  </a:schemeClr>
                </a:solidFill>
              </a:rPr>
              <a:t>programmed schedules</a:t>
            </a:r>
          </a:p>
          <a:p>
            <a:pPr lvl="1">
              <a:buFont typeface="Arial" panose="020B0604020202020204" pitchFamily="34" charset="0"/>
              <a:buChar char="•"/>
            </a:pPr>
            <a:r>
              <a:rPr lang="en-US" sz="2100" dirty="0">
                <a:solidFill>
                  <a:schemeClr val="tx1">
                    <a:lumMod val="50000"/>
                  </a:schemeClr>
                </a:solidFill>
              </a:rPr>
              <a:t>Document schedules for owner</a:t>
            </a:r>
          </a:p>
          <a:p>
            <a:pPr lvl="1">
              <a:buFont typeface="Arial" panose="020B0604020202020204" pitchFamily="34" charset="0"/>
              <a:buChar char="•"/>
            </a:pPr>
            <a:r>
              <a:rPr lang="en-US" sz="2100" dirty="0">
                <a:solidFill>
                  <a:schemeClr val="tx1">
                    <a:lumMod val="50000"/>
                  </a:schemeClr>
                </a:solidFill>
              </a:rPr>
              <a:t>Verify correct time and date are set</a:t>
            </a:r>
          </a:p>
          <a:p>
            <a:pPr lvl="1">
              <a:buFont typeface="Arial" panose="020B0604020202020204" pitchFamily="34" charset="0"/>
              <a:buChar char="•"/>
            </a:pPr>
            <a:r>
              <a:rPr lang="en-US" sz="2100" dirty="0">
                <a:solidFill>
                  <a:schemeClr val="tx1">
                    <a:lumMod val="50000"/>
                  </a:schemeClr>
                </a:solidFill>
              </a:rPr>
              <a:t>Verify any battery backup is installed and energized</a:t>
            </a:r>
          </a:p>
          <a:p>
            <a:pPr lvl="1">
              <a:buFont typeface="Arial" panose="020B0604020202020204" pitchFamily="34" charset="0"/>
              <a:buChar char="•"/>
            </a:pPr>
            <a:r>
              <a:rPr lang="en-US" sz="2100" dirty="0">
                <a:solidFill>
                  <a:schemeClr val="tx1">
                    <a:lumMod val="50000"/>
                  </a:schemeClr>
                </a:solidFill>
              </a:rPr>
              <a:t>Verify override time limit set to ≤ 2 hours</a:t>
            </a:r>
          </a:p>
          <a:p>
            <a:pPr lvl="1">
              <a:buFont typeface="Arial" panose="020B0604020202020204" pitchFamily="34" charset="0"/>
              <a:buChar char="•"/>
            </a:pPr>
            <a:r>
              <a:rPr lang="en-US" sz="2100" dirty="0">
                <a:solidFill>
                  <a:schemeClr val="tx1">
                    <a:lumMod val="50000"/>
                  </a:schemeClr>
                </a:solidFill>
              </a:rPr>
              <a:t>Simulate occupied condition and verify and document:</a:t>
            </a:r>
          </a:p>
          <a:p>
            <a:pPr lvl="2">
              <a:buFont typeface="Arial" panose="020B0604020202020204" pitchFamily="34" charset="0"/>
              <a:buChar char="•"/>
            </a:pPr>
            <a:r>
              <a:rPr lang="en-US" sz="2100" dirty="0">
                <a:solidFill>
                  <a:schemeClr val="tx1">
                    <a:lumMod val="50000"/>
                  </a:schemeClr>
                </a:solidFill>
              </a:rPr>
              <a:t>Lights turn on and off with respective switches</a:t>
            </a:r>
          </a:p>
          <a:p>
            <a:pPr lvl="2">
              <a:buFont typeface="Arial" panose="020B0604020202020204" pitchFamily="34" charset="0"/>
              <a:buChar char="•"/>
            </a:pPr>
            <a:r>
              <a:rPr lang="en-US" sz="2100" dirty="0">
                <a:solidFill>
                  <a:schemeClr val="tx1">
                    <a:lumMod val="50000"/>
                  </a:schemeClr>
                </a:solidFill>
              </a:rPr>
              <a:t>Switch only operates lights in enclosed space where switch is located</a:t>
            </a:r>
          </a:p>
          <a:p>
            <a:pPr lvl="1">
              <a:buFont typeface="Arial" panose="020B0604020202020204" pitchFamily="34" charset="0"/>
              <a:buChar char="•"/>
            </a:pPr>
            <a:r>
              <a:rPr lang="en-US" sz="2100" dirty="0">
                <a:solidFill>
                  <a:schemeClr val="tx1">
                    <a:lumMod val="50000"/>
                  </a:schemeClr>
                </a:solidFill>
              </a:rPr>
              <a:t>Simulate unoccupied condition and verify and document:</a:t>
            </a:r>
          </a:p>
          <a:p>
            <a:pPr lvl="2">
              <a:buFont typeface="Arial" panose="020B0604020202020204" pitchFamily="34" charset="0"/>
              <a:buChar char="•"/>
            </a:pPr>
            <a:r>
              <a:rPr lang="en-US" sz="2100" dirty="0">
                <a:solidFill>
                  <a:schemeClr val="tx1">
                    <a:lumMod val="50000"/>
                  </a:schemeClr>
                </a:solidFill>
              </a:rPr>
              <a:t>All nonexempt lights turn off</a:t>
            </a:r>
          </a:p>
          <a:p>
            <a:pPr lvl="2">
              <a:buFont typeface="Arial" panose="020B0604020202020204" pitchFamily="34" charset="0"/>
              <a:buChar char="•"/>
            </a:pPr>
            <a:r>
              <a:rPr lang="en-US" sz="2100" dirty="0">
                <a:solidFill>
                  <a:schemeClr val="tx1">
                    <a:lumMod val="50000"/>
                  </a:schemeClr>
                </a:solidFill>
              </a:rPr>
              <a:t>Manual override only operates lighting where it is </a:t>
            </a:r>
            <a:r>
              <a:rPr lang="en-US" sz="2100" dirty="0" smtClean="0">
                <a:solidFill>
                  <a:schemeClr val="tx1">
                    <a:lumMod val="50000"/>
                  </a:schemeClr>
                </a:solidFill>
              </a:rPr>
              <a:t>located</a:t>
            </a:r>
          </a:p>
          <a:p>
            <a:pPr lvl="1">
              <a:buFont typeface="Arial" panose="020B0604020202020204" pitchFamily="34" charset="0"/>
              <a:buChar char="•"/>
            </a:pPr>
            <a:r>
              <a:rPr lang="en-US" sz="2100" dirty="0" smtClean="0">
                <a:solidFill>
                  <a:schemeClr val="tx1">
                    <a:lumMod val="50000"/>
                  </a:schemeClr>
                </a:solidFill>
              </a:rPr>
              <a:t>Additional testing as specified by the </a:t>
            </a:r>
            <a:r>
              <a:rPr lang="en-US" sz="2100" i="1" dirty="0" smtClean="0">
                <a:solidFill>
                  <a:schemeClr val="tx1">
                    <a:lumMod val="50000"/>
                  </a:schemeClr>
                </a:solidFill>
              </a:rPr>
              <a:t>registered design professional</a:t>
            </a:r>
          </a:p>
          <a:p>
            <a:pPr marL="1371600" lvl="3" indent="0">
              <a:buNone/>
            </a:pPr>
            <a:endParaRPr lang="en-US" dirty="0">
              <a:solidFill>
                <a:schemeClr val="tx1">
                  <a:lumMod val="50000"/>
                </a:schemeClr>
              </a:solidFill>
            </a:endParaRPr>
          </a:p>
          <a:p>
            <a:endParaRPr lang="en-US" dirty="0">
              <a:solidFill>
                <a:schemeClr val="tx1">
                  <a:lumMod val="50000"/>
                </a:schemeClr>
              </a:solidFill>
            </a:endParaRPr>
          </a:p>
        </p:txBody>
      </p:sp>
      <p:sp>
        <p:nvSpPr>
          <p:cNvPr id="3" name="Title 2"/>
          <p:cNvSpPr>
            <a:spLocks noGrp="1"/>
          </p:cNvSpPr>
          <p:nvPr>
            <p:ph type="title"/>
          </p:nvPr>
        </p:nvSpPr>
        <p:spPr/>
        <p:txBody>
          <a:bodyPr>
            <a:normAutofit/>
          </a:bodyPr>
          <a:lstStyle/>
          <a:p>
            <a:r>
              <a:rPr lang="en-US" sz="2400" b="1" dirty="0" smtClean="0"/>
              <a:t>Time-switch Controls</a:t>
            </a:r>
            <a:r>
              <a:rPr lang="en-US" sz="2400" dirty="0" smtClean="0"/>
              <a:t/>
            </a:r>
            <a:br>
              <a:rPr lang="en-US" sz="2400" dirty="0" smtClean="0"/>
            </a:br>
            <a:r>
              <a:rPr lang="en-US" sz="2000" b="1" i="1" dirty="0" smtClean="0"/>
              <a:t>Section C408.3.1.2</a:t>
            </a:r>
            <a:endParaRPr lang="en-US" sz="2000" b="1" i="1" dirty="0"/>
          </a:p>
        </p:txBody>
      </p:sp>
    </p:spTree>
    <p:extLst>
      <p:ext uri="{BB962C8B-B14F-4D97-AF65-F5344CB8AC3E}">
        <p14:creationId xmlns:p14="http://schemas.microsoft.com/office/powerpoint/2010/main" val="6712743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7103" y="1379659"/>
            <a:ext cx="8229600" cy="4876800"/>
          </a:xfrm>
        </p:spPr>
        <p:txBody>
          <a:bodyPr>
            <a:normAutofit/>
          </a:bodyPr>
          <a:lstStyle/>
          <a:p>
            <a:pPr marL="1371600" lvl="3" indent="0">
              <a:buNone/>
            </a:pPr>
            <a:endParaRPr lang="en-US" dirty="0">
              <a:solidFill>
                <a:schemeClr val="tx1">
                  <a:lumMod val="50000"/>
                </a:schemeClr>
              </a:solidFill>
            </a:endParaRPr>
          </a:p>
          <a:p>
            <a:r>
              <a:rPr lang="en-US" dirty="0">
                <a:solidFill>
                  <a:schemeClr val="tx1">
                    <a:lumMod val="50000"/>
                  </a:schemeClr>
                </a:solidFill>
              </a:rPr>
              <a:t>For </a:t>
            </a:r>
            <a:r>
              <a:rPr lang="en-US" dirty="0" smtClean="0">
                <a:solidFill>
                  <a:schemeClr val="tx1">
                    <a:lumMod val="50000"/>
                  </a:schemeClr>
                </a:solidFill>
              </a:rPr>
              <a:t>daylight responsive </a:t>
            </a:r>
            <a:r>
              <a:rPr lang="en-US" dirty="0">
                <a:solidFill>
                  <a:schemeClr val="tx1">
                    <a:lumMod val="50000"/>
                  </a:schemeClr>
                </a:solidFill>
              </a:rPr>
              <a:t>controls</a:t>
            </a:r>
          </a:p>
          <a:p>
            <a:pPr lvl="1">
              <a:buFont typeface="Arial" panose="020B0604020202020204" pitchFamily="34" charset="0"/>
              <a:buChar char="•"/>
            </a:pPr>
            <a:r>
              <a:rPr lang="en-US" dirty="0">
                <a:solidFill>
                  <a:schemeClr val="tx1">
                    <a:lumMod val="50000"/>
                  </a:schemeClr>
                </a:solidFill>
              </a:rPr>
              <a:t>Properly located, field-calibrated, and set to have appropriate setpoints and threshold light levels</a:t>
            </a:r>
          </a:p>
          <a:p>
            <a:pPr lvl="1">
              <a:buFont typeface="Arial" panose="020B0604020202020204" pitchFamily="34" charset="0"/>
              <a:buChar char="•"/>
            </a:pPr>
            <a:r>
              <a:rPr lang="en-US" dirty="0">
                <a:solidFill>
                  <a:schemeClr val="tx1">
                    <a:lumMod val="50000"/>
                  </a:schemeClr>
                </a:solidFill>
              </a:rPr>
              <a:t>Daylight controlled lighting loads adjust to correct levels with available daylight</a:t>
            </a:r>
          </a:p>
          <a:p>
            <a:pPr lvl="1">
              <a:buFont typeface="Arial" panose="020B0604020202020204" pitchFamily="34" charset="0"/>
              <a:buChar char="•"/>
            </a:pPr>
            <a:r>
              <a:rPr lang="en-US" dirty="0" smtClean="0">
                <a:solidFill>
                  <a:schemeClr val="tx1">
                    <a:lumMod val="50000"/>
                  </a:schemeClr>
                </a:solidFill>
              </a:rPr>
              <a:t>Authorized personnel have ready access to calibration adjustment equipment</a:t>
            </a:r>
            <a:endParaRPr lang="en-US" dirty="0">
              <a:solidFill>
                <a:schemeClr val="tx1">
                  <a:lumMod val="50000"/>
                </a:schemeClr>
              </a:solidFill>
            </a:endParaRPr>
          </a:p>
        </p:txBody>
      </p:sp>
      <p:sp>
        <p:nvSpPr>
          <p:cNvPr id="3" name="Title 2"/>
          <p:cNvSpPr>
            <a:spLocks noGrp="1"/>
          </p:cNvSpPr>
          <p:nvPr>
            <p:ph type="title"/>
          </p:nvPr>
        </p:nvSpPr>
        <p:spPr/>
        <p:txBody>
          <a:bodyPr>
            <a:normAutofit/>
          </a:bodyPr>
          <a:lstStyle/>
          <a:p>
            <a:r>
              <a:rPr lang="en-US" sz="2400" b="1" dirty="0" smtClean="0"/>
              <a:t>Daylight Responsive Controls</a:t>
            </a:r>
            <a:r>
              <a:rPr lang="en-US" sz="2400" dirty="0" smtClean="0"/>
              <a:t/>
            </a:r>
            <a:br>
              <a:rPr lang="en-US" sz="2400" dirty="0" smtClean="0"/>
            </a:br>
            <a:r>
              <a:rPr lang="en-US" sz="2000" b="1" i="1" dirty="0" smtClean="0"/>
              <a:t>Section C408.3.1.3</a:t>
            </a:r>
            <a:endParaRPr lang="en-US" sz="2000" b="1" i="1" dirty="0"/>
          </a:p>
        </p:txBody>
      </p:sp>
    </p:spTree>
    <p:extLst>
      <p:ext uri="{BB962C8B-B14F-4D97-AF65-F5344CB8AC3E}">
        <p14:creationId xmlns:p14="http://schemas.microsoft.com/office/powerpoint/2010/main" val="36710179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475012" y="0"/>
            <a:ext cx="7448797" cy="926275"/>
          </a:xfrm>
        </p:spPr>
        <p:txBody>
          <a:bodyPr>
            <a:normAutofit/>
          </a:bodyPr>
          <a:lstStyle/>
          <a:p>
            <a:pPr>
              <a:lnSpc>
                <a:spcPct val="80000"/>
              </a:lnSpc>
            </a:pPr>
            <a:r>
              <a:rPr lang="en-US" sz="2400" b="1" dirty="0" smtClean="0">
                <a:ea typeface="ＭＳ Ｐゴシック" pitchFamily="-108" charset="-128"/>
              </a:rPr>
              <a:t>Documentation Requirements  </a:t>
            </a:r>
            <a:r>
              <a:rPr lang="en-US" sz="2800" dirty="0" smtClean="0">
                <a:ea typeface="ＭＳ Ｐゴシック" pitchFamily="-108" charset="-128"/>
              </a:rPr>
              <a:t/>
            </a:r>
            <a:br>
              <a:rPr lang="en-US" sz="2800" dirty="0" smtClean="0">
                <a:ea typeface="ＭＳ Ｐゴシック" pitchFamily="-108" charset="-128"/>
              </a:rPr>
            </a:br>
            <a:r>
              <a:rPr lang="en-US" sz="2000" b="1" i="1" dirty="0" smtClean="0">
                <a:ea typeface="ＭＳ Ｐゴシック" pitchFamily="-108" charset="-128"/>
              </a:rPr>
              <a:t>Section C408.3.2</a:t>
            </a:r>
          </a:p>
        </p:txBody>
      </p:sp>
      <p:sp>
        <p:nvSpPr>
          <p:cNvPr id="303107" name="Rectangle 3"/>
          <p:cNvSpPr>
            <a:spLocks noGrp="1" noChangeArrowheads="1"/>
          </p:cNvSpPr>
          <p:nvPr>
            <p:ph type="body" sz="half" idx="1"/>
          </p:nvPr>
        </p:nvSpPr>
        <p:spPr>
          <a:xfrm>
            <a:off x="475013" y="1261100"/>
            <a:ext cx="7600208" cy="3089836"/>
          </a:xfrm>
        </p:spPr>
        <p:txBody>
          <a:bodyPr>
            <a:normAutofit/>
          </a:bodyPr>
          <a:lstStyle/>
          <a:p>
            <a:r>
              <a:rPr lang="en-US" sz="2400" dirty="0" smtClean="0">
                <a:ea typeface="ＭＳ Ｐゴシック" pitchFamily="-108" charset="-128"/>
              </a:rPr>
              <a:t>Construction documents specify that documents in this section be provided to building </a:t>
            </a:r>
            <a:r>
              <a:rPr lang="en-US" dirty="0" smtClean="0">
                <a:ea typeface="ＭＳ Ｐゴシック" pitchFamily="-108" charset="-128"/>
              </a:rPr>
              <a:t>owner or </a:t>
            </a:r>
            <a:r>
              <a:rPr lang="en-US" dirty="0" smtClean="0">
                <a:solidFill>
                  <a:srgbClr val="FF0000"/>
                </a:solidFill>
                <a:ea typeface="ＭＳ Ｐゴシック" pitchFamily="-108" charset="-128"/>
              </a:rPr>
              <a:t>owner’s authorized agent </a:t>
            </a:r>
            <a:r>
              <a:rPr lang="en-US" dirty="0" smtClean="0">
                <a:ea typeface="ＭＳ Ｐゴシック" pitchFamily="-108" charset="-128"/>
              </a:rPr>
              <a:t>within 90 days of date of receipt of </a:t>
            </a:r>
            <a:r>
              <a:rPr lang="en-US" i="1" dirty="0" smtClean="0">
                <a:ea typeface="ＭＳ Ｐゴシック" pitchFamily="-108" charset="-128"/>
              </a:rPr>
              <a:t>certificate of occupancy</a:t>
            </a:r>
            <a:endParaRPr lang="en-US" sz="2400" i="1" dirty="0" smtClean="0">
              <a:ea typeface="ＭＳ Ｐゴシック" pitchFamily="-108" charset="-128"/>
            </a:endParaRPr>
          </a:p>
          <a:p>
            <a:pPr marL="0" indent="0">
              <a:buFontTx/>
              <a:buNone/>
            </a:pPr>
            <a:endParaRPr lang="en-US" sz="2400" dirty="0" smtClean="0">
              <a:ea typeface="ＭＳ Ｐゴシック" pitchFamily="-108" charset="-128"/>
            </a:endParaRPr>
          </a:p>
        </p:txBody>
      </p:sp>
      <p:sp>
        <p:nvSpPr>
          <p:cNvPr id="303109" name="Rectangle 5"/>
          <p:cNvSpPr>
            <a:spLocks noChangeArrowheads="1"/>
          </p:cNvSpPr>
          <p:nvPr/>
        </p:nvSpPr>
        <p:spPr bwMode="auto">
          <a:xfrm>
            <a:off x="759081" y="1128155"/>
            <a:ext cx="7589272" cy="3333312"/>
          </a:xfrm>
          <a:prstGeom prst="rect">
            <a:avLst/>
          </a:prstGeom>
          <a:noFill/>
          <a:ln w="9525">
            <a:noFill/>
            <a:miter lim="800000"/>
            <a:headEnd/>
            <a:tailEnd/>
          </a:ln>
          <a:effectLst/>
        </p:spPr>
        <p:txBody>
          <a:bodyPr lIns="0" tIns="0" rIns="0" bIns="0"/>
          <a:lstStyle/>
          <a:p>
            <a:pPr marL="342900" indent="-342900" eaLnBrk="0" hangingPunct="0">
              <a:spcBef>
                <a:spcPct val="50000"/>
              </a:spcBef>
              <a:buClr>
                <a:schemeClr val="tx1"/>
              </a:buClr>
              <a:buSzPct val="130000"/>
            </a:pPr>
            <a:endParaRPr lang="en-US" sz="2000" b="0" dirty="0" smtClean="0"/>
          </a:p>
        </p:txBody>
      </p:sp>
      <p:pic>
        <p:nvPicPr>
          <p:cNvPr id="5" name="Picture 31" descr="blueprints"/>
          <p:cNvPicPr>
            <a:picLocks noChangeAspect="1" noChangeArrowheads="1"/>
          </p:cNvPicPr>
          <p:nvPr/>
        </p:nvPicPr>
        <p:blipFill>
          <a:blip r:embed="rId3" cstate="screen"/>
          <a:srcRect/>
          <a:stretch>
            <a:fillRect/>
          </a:stretch>
        </p:blipFill>
        <p:spPr bwMode="auto">
          <a:xfrm>
            <a:off x="5759381" y="3857730"/>
            <a:ext cx="2743200" cy="2275609"/>
          </a:xfrm>
          <a:prstGeom prst="rect">
            <a:avLst/>
          </a:prstGeom>
          <a:noFill/>
          <a:ln w="12700" cmpd="sng">
            <a:solidFill>
              <a:schemeClr val="tx1"/>
            </a:solidFill>
            <a:miter lim="800000"/>
            <a:headEnd/>
            <a:tailEnd/>
          </a:ln>
        </p:spPr>
      </p:pic>
      <p:pic>
        <p:nvPicPr>
          <p:cNvPr id="6" name="Picture 30" descr="binder"/>
          <p:cNvPicPr>
            <a:picLocks noChangeAspect="1" noChangeArrowheads="1"/>
          </p:cNvPicPr>
          <p:nvPr/>
        </p:nvPicPr>
        <p:blipFill>
          <a:blip r:embed="rId4" cstate="screen"/>
          <a:srcRect/>
          <a:stretch>
            <a:fillRect/>
          </a:stretch>
        </p:blipFill>
        <p:spPr bwMode="auto">
          <a:xfrm>
            <a:off x="1207477" y="3907086"/>
            <a:ext cx="2743200" cy="2176896"/>
          </a:xfrm>
          <a:prstGeom prst="rect">
            <a:avLst/>
          </a:prstGeom>
          <a:noFill/>
          <a:ln w="12700" cmpd="sng">
            <a:solidFill>
              <a:schemeClr val="tx1"/>
            </a:solidFill>
            <a:miter lim="800000"/>
            <a:headEnd/>
            <a:tailEnd/>
          </a:ln>
        </p:spPr>
      </p:pic>
    </p:spTree>
    <p:extLst>
      <p:ext uri="{BB962C8B-B14F-4D97-AF65-F5344CB8AC3E}">
        <p14:creationId xmlns:p14="http://schemas.microsoft.com/office/powerpoint/2010/main" val="15712143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US" dirty="0" smtClean="0"/>
              <a:t>New lighting systems installed as part of an addition to comply with C405</a:t>
            </a:r>
          </a:p>
          <a:p>
            <a:r>
              <a:rPr lang="en-US" dirty="0" smtClean="0"/>
              <a:t>Total interior lighting power to comply C405.</a:t>
            </a:r>
            <a:r>
              <a:rPr lang="en-US" dirty="0" smtClean="0">
                <a:solidFill>
                  <a:srgbClr val="FF0000"/>
                </a:solidFill>
              </a:rPr>
              <a:t>3</a:t>
            </a:r>
            <a:r>
              <a:rPr lang="en-US" dirty="0" smtClean="0"/>
              <a:t>.2</a:t>
            </a:r>
          </a:p>
          <a:p>
            <a:pPr lvl="1"/>
            <a:r>
              <a:rPr lang="en-US" dirty="0" smtClean="0"/>
              <a:t>Stand alone addition</a:t>
            </a:r>
          </a:p>
          <a:p>
            <a:pPr lvl="1"/>
            <a:r>
              <a:rPr lang="en-US" dirty="0" smtClean="0"/>
              <a:t>Addition + existing building as a single building</a:t>
            </a:r>
          </a:p>
          <a:p>
            <a:r>
              <a:rPr lang="en-US" dirty="0" smtClean="0"/>
              <a:t>Total exterior lighting power to comply C405.</a:t>
            </a:r>
            <a:r>
              <a:rPr lang="en-US" dirty="0" smtClean="0">
                <a:solidFill>
                  <a:srgbClr val="FF0000"/>
                </a:solidFill>
              </a:rPr>
              <a:t>4.2</a:t>
            </a:r>
          </a:p>
          <a:p>
            <a:pPr lvl="1"/>
            <a:r>
              <a:rPr lang="en-US" dirty="0" smtClean="0"/>
              <a:t>Stand alone addition</a:t>
            </a:r>
          </a:p>
          <a:p>
            <a:pPr lvl="1"/>
            <a:r>
              <a:rPr lang="en-US" dirty="0" smtClean="0"/>
              <a:t>Addition + existing building as a single building</a:t>
            </a:r>
          </a:p>
          <a:p>
            <a:r>
              <a:rPr lang="en-US" dirty="0" smtClean="0"/>
              <a:t>Repairs – C504.2</a:t>
            </a:r>
          </a:p>
          <a:p>
            <a:pPr lvl="1"/>
            <a:r>
              <a:rPr lang="en-US" dirty="0" smtClean="0"/>
              <a:t>Repairs exempt where only the bulb, ballast or both within the existing luminaires in a space are replaced, provided that the replacement does not increase the installed interior lighting power</a:t>
            </a:r>
            <a:endParaRPr lang="en-US" dirty="0"/>
          </a:p>
        </p:txBody>
      </p:sp>
      <p:sp>
        <p:nvSpPr>
          <p:cNvPr id="3" name="Title 2"/>
          <p:cNvSpPr>
            <a:spLocks noGrp="1"/>
          </p:cNvSpPr>
          <p:nvPr>
            <p:ph type="title"/>
          </p:nvPr>
        </p:nvSpPr>
        <p:spPr>
          <a:xfrm>
            <a:off x="157163" y="0"/>
            <a:ext cx="5900737" cy="921004"/>
          </a:xfrm>
        </p:spPr>
        <p:txBody>
          <a:bodyPr>
            <a:normAutofit fontScale="90000"/>
          </a:bodyPr>
          <a:lstStyle/>
          <a:p>
            <a:r>
              <a:rPr lang="en-US" sz="2700" b="1" dirty="0" smtClean="0"/>
              <a:t>Existing Buildings</a:t>
            </a:r>
            <a:r>
              <a:rPr lang="en-US" b="1" dirty="0" smtClean="0"/>
              <a:t/>
            </a:r>
            <a:br>
              <a:rPr lang="en-US" b="1" dirty="0" smtClean="0"/>
            </a:br>
            <a:r>
              <a:rPr lang="en-US" sz="2200" b="1" dirty="0" smtClean="0"/>
              <a:t>Section </a:t>
            </a:r>
            <a:r>
              <a:rPr lang="en-US" sz="2200" b="1" i="1" dirty="0" smtClean="0"/>
              <a:t>C502.2.6 Lighting Power and Systems</a:t>
            </a:r>
            <a:endParaRPr lang="en-US" sz="2200" b="1" i="1" dirty="0"/>
          </a:p>
        </p:txBody>
      </p:sp>
    </p:spTree>
    <p:extLst>
      <p:ext uri="{BB962C8B-B14F-4D97-AF65-F5344CB8AC3E}">
        <p14:creationId xmlns:p14="http://schemas.microsoft.com/office/powerpoint/2010/main" val="13739449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u="sng" dirty="0" smtClean="0"/>
              <a:t>Exception:</a:t>
            </a:r>
          </a:p>
          <a:p>
            <a:r>
              <a:rPr lang="en-US" dirty="0" smtClean="0"/>
              <a:t>Dwelling units within commercial buildings are not required to comply IF they comply with the residential Section R404.1</a:t>
            </a:r>
          </a:p>
          <a:p>
            <a:pPr marL="0" indent="0">
              <a:buNone/>
            </a:pPr>
            <a:r>
              <a:rPr lang="en-US" altLang="en-US" dirty="0"/>
              <a:t>A minimum of 75 percent of the lamps in permanently installed lighting fixtures </a:t>
            </a:r>
            <a:r>
              <a:rPr lang="en-US" altLang="en-US" dirty="0" smtClean="0"/>
              <a:t>are </a:t>
            </a:r>
            <a:r>
              <a:rPr lang="en-US" altLang="en-US" dirty="0"/>
              <a:t>high-efficacy lamps or 75% of permanently installed lighting </a:t>
            </a:r>
            <a:r>
              <a:rPr lang="en-US" altLang="en-US" dirty="0" smtClean="0"/>
              <a:t>fixtures </a:t>
            </a:r>
            <a:r>
              <a:rPr lang="en-US" altLang="en-US" dirty="0"/>
              <a:t>contain only high efficacy lamps</a:t>
            </a:r>
          </a:p>
          <a:p>
            <a:pPr marL="400050" lvl="1" indent="0">
              <a:buNone/>
            </a:pPr>
            <a:r>
              <a:rPr lang="en-US" altLang="en-US" b="1" u="sng" dirty="0"/>
              <a:t>Exception</a:t>
            </a:r>
            <a:r>
              <a:rPr lang="en-US" altLang="en-US" dirty="0"/>
              <a:t>:</a:t>
            </a:r>
          </a:p>
          <a:p>
            <a:pPr marL="0" indent="0">
              <a:buFont typeface="Wingdings" pitchFamily="2" charset="2"/>
              <a:buChar char="ü"/>
            </a:pPr>
            <a:r>
              <a:rPr lang="en-US" altLang="en-US" dirty="0"/>
              <a:t>  Low-voltage lighting</a:t>
            </a:r>
          </a:p>
          <a:p>
            <a:endParaRPr lang="en-US" dirty="0"/>
          </a:p>
        </p:txBody>
      </p:sp>
      <p:sp>
        <p:nvSpPr>
          <p:cNvPr id="3" name="Title 2"/>
          <p:cNvSpPr>
            <a:spLocks noGrp="1"/>
          </p:cNvSpPr>
          <p:nvPr>
            <p:ph type="title"/>
          </p:nvPr>
        </p:nvSpPr>
        <p:spPr>
          <a:xfrm>
            <a:off x="157163" y="0"/>
            <a:ext cx="5867119" cy="921004"/>
          </a:xfrm>
        </p:spPr>
        <p:txBody>
          <a:bodyPr>
            <a:noAutofit/>
          </a:bodyPr>
          <a:lstStyle/>
          <a:p>
            <a:r>
              <a:rPr lang="en-US" sz="2400" b="1" dirty="0">
                <a:ea typeface="ＭＳ Ｐゴシック" pitchFamily="28" charset="-128"/>
              </a:rPr>
              <a:t>What’s Covered Under Electrical Power and Lighting Systems Requirements?</a:t>
            </a:r>
            <a:endParaRPr lang="en-US" sz="2400" dirty="0"/>
          </a:p>
        </p:txBody>
      </p:sp>
    </p:spTree>
    <p:extLst>
      <p:ext uri="{BB962C8B-B14F-4D97-AF65-F5344CB8AC3E}">
        <p14:creationId xmlns:p14="http://schemas.microsoft.com/office/powerpoint/2010/main" val="14372652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0868" name="Group 4"/>
          <p:cNvGraphicFramePr>
            <a:graphicFrameLocks noGrp="1"/>
          </p:cNvGraphicFramePr>
          <p:nvPr>
            <p:ph idx="1"/>
            <p:extLst>
              <p:ext uri="{D42A27DB-BD31-4B8C-83A1-F6EECF244321}">
                <p14:modId xmlns:p14="http://schemas.microsoft.com/office/powerpoint/2010/main" val="2969175195"/>
              </p:ext>
            </p:extLst>
          </p:nvPr>
        </p:nvGraphicFramePr>
        <p:xfrm>
          <a:off x="759080" y="2742979"/>
          <a:ext cx="7927719" cy="3096712"/>
        </p:xfrm>
        <a:graphic>
          <a:graphicData uri="http://schemas.openxmlformats.org/drawingml/2006/table">
            <a:tbl>
              <a:tblPr/>
              <a:tblGrid>
                <a:gridCol w="3963860"/>
                <a:gridCol w="3963859"/>
              </a:tblGrid>
              <a:tr h="774178">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2400" b="1" i="0" u="none" strike="noStrike" cap="none" normalizeH="0" baseline="0" dirty="0" smtClean="0">
                          <a:ln>
                            <a:noFill/>
                          </a:ln>
                          <a:solidFill>
                            <a:schemeClr val="tx1"/>
                          </a:solidFill>
                          <a:effectLst/>
                          <a:latin typeface="Arial" charset="0"/>
                          <a:ea typeface="ＭＳ Ｐゴシック" pitchFamily="-108" charset="-128"/>
                        </a:rPr>
                        <a:t>Lamp Wattage</a:t>
                      </a:r>
                    </a:p>
                  </a:txBody>
                  <a:tcPr marL="144432" marR="14443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2400" b="1" i="0" u="none" strike="noStrike" cap="none" normalizeH="0" baseline="0" dirty="0" smtClean="0">
                          <a:ln>
                            <a:noFill/>
                          </a:ln>
                          <a:solidFill>
                            <a:schemeClr val="tx1"/>
                          </a:solidFill>
                          <a:effectLst/>
                          <a:latin typeface="Arial" charset="0"/>
                          <a:ea typeface="ＭＳ Ｐゴシック" pitchFamily="-108" charset="-128"/>
                        </a:rPr>
                        <a:t>Efficacy</a:t>
                      </a:r>
                    </a:p>
                  </a:txBody>
                  <a:tcPr marL="144432" marR="14443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774178">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2400" b="0" i="0" u="none" strike="noStrike" cap="none" normalizeH="0" baseline="0" dirty="0" smtClean="0">
                          <a:ln>
                            <a:noFill/>
                          </a:ln>
                          <a:solidFill>
                            <a:schemeClr val="tx1"/>
                          </a:solidFill>
                          <a:effectLst/>
                          <a:latin typeface="Arial" charset="0"/>
                          <a:ea typeface="ＭＳ Ｐゴシック" pitchFamily="-108" charset="-128"/>
                        </a:rPr>
                        <a:t>&gt; 40 watts</a:t>
                      </a:r>
                    </a:p>
                  </a:txBody>
                  <a:tcPr marL="144432" marR="1444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2400" b="0" i="0" u="none" strike="noStrike" cap="none" normalizeH="0" baseline="0" dirty="0" smtClean="0">
                          <a:ln>
                            <a:noFill/>
                          </a:ln>
                          <a:solidFill>
                            <a:schemeClr val="tx1"/>
                          </a:solidFill>
                          <a:effectLst/>
                          <a:latin typeface="Arial" charset="0"/>
                          <a:ea typeface="ＭＳ Ｐゴシック" pitchFamily="-108" charset="-128"/>
                        </a:rPr>
                        <a:t>60 lumens/watt</a:t>
                      </a:r>
                    </a:p>
                  </a:txBody>
                  <a:tcPr marL="144432" marR="1444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4178">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2400" b="0" i="0" u="none" strike="noStrike" cap="none" normalizeH="0" baseline="0" dirty="0" smtClean="0">
                          <a:ln>
                            <a:noFill/>
                          </a:ln>
                          <a:solidFill>
                            <a:schemeClr val="tx1"/>
                          </a:solidFill>
                          <a:effectLst/>
                          <a:latin typeface="Arial" charset="0"/>
                          <a:ea typeface="ＭＳ Ｐゴシック" pitchFamily="-108" charset="-128"/>
                        </a:rPr>
                        <a:t>15-40 watts</a:t>
                      </a:r>
                    </a:p>
                  </a:txBody>
                  <a:tcPr marL="144432" marR="1444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2400" b="0" i="0" u="none" strike="noStrike" cap="none" normalizeH="0" baseline="0" dirty="0" smtClean="0">
                          <a:ln>
                            <a:noFill/>
                          </a:ln>
                          <a:solidFill>
                            <a:schemeClr val="tx1"/>
                          </a:solidFill>
                          <a:effectLst/>
                          <a:latin typeface="Arial" charset="0"/>
                          <a:ea typeface="ＭＳ Ｐゴシック" pitchFamily="-108" charset="-128"/>
                        </a:rPr>
                        <a:t>50 lumens/watt</a:t>
                      </a:r>
                    </a:p>
                  </a:txBody>
                  <a:tcPr marL="144432" marR="1444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4178">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2400" b="0" i="0" u="none" strike="noStrike" cap="none" normalizeH="0" baseline="0" dirty="0" smtClean="0">
                          <a:ln>
                            <a:noFill/>
                          </a:ln>
                          <a:solidFill>
                            <a:schemeClr val="tx1"/>
                          </a:solidFill>
                          <a:effectLst/>
                          <a:latin typeface="Arial" charset="0"/>
                          <a:ea typeface="ＭＳ Ｐゴシック" pitchFamily="-108" charset="-128"/>
                        </a:rPr>
                        <a:t>&lt; 15 watts</a:t>
                      </a:r>
                    </a:p>
                  </a:txBody>
                  <a:tcPr marL="144432" marR="1444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2400" b="0" i="0" u="none" strike="noStrike" cap="none" normalizeH="0" baseline="0" dirty="0" smtClean="0">
                          <a:ln>
                            <a:noFill/>
                          </a:ln>
                          <a:solidFill>
                            <a:schemeClr val="tx1"/>
                          </a:solidFill>
                          <a:effectLst/>
                          <a:latin typeface="Arial" charset="0"/>
                          <a:ea typeface="ＭＳ Ｐゴシック" pitchFamily="-108" charset="-128"/>
                        </a:rPr>
                        <a:t>40 lumens/watt</a:t>
                      </a:r>
                    </a:p>
                  </a:txBody>
                  <a:tcPr marL="144432" marR="1444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243" name="Rectangle 2"/>
          <p:cNvSpPr>
            <a:spLocks noGrp="1" noChangeArrowheads="1"/>
          </p:cNvSpPr>
          <p:nvPr>
            <p:ph type="title"/>
          </p:nvPr>
        </p:nvSpPr>
        <p:spPr>
          <a:xfrm>
            <a:off x="379540" y="0"/>
            <a:ext cx="5462460" cy="921004"/>
          </a:xfrm>
        </p:spPr>
        <p:txBody>
          <a:bodyPr>
            <a:normAutofit/>
          </a:bodyPr>
          <a:lstStyle/>
          <a:p>
            <a:r>
              <a:rPr lang="en-US" sz="2400" b="1" dirty="0" smtClean="0">
                <a:solidFill>
                  <a:schemeClr val="tx1"/>
                </a:solidFill>
                <a:ea typeface="ＭＳ Ｐゴシック" pitchFamily="28" charset="-128"/>
              </a:rPr>
              <a:t>High-Efficacy Lamps - Definition</a:t>
            </a:r>
          </a:p>
        </p:txBody>
      </p:sp>
      <p:sp>
        <p:nvSpPr>
          <p:cNvPr id="10244" name="Rectangle 3"/>
          <p:cNvSpPr>
            <a:spLocks noGrp="1" noChangeArrowheads="1"/>
          </p:cNvSpPr>
          <p:nvPr>
            <p:ph type="body" sz="half" idx="4294967295"/>
          </p:nvPr>
        </p:nvSpPr>
        <p:spPr>
          <a:xfrm>
            <a:off x="457199" y="1164503"/>
            <a:ext cx="8333509" cy="2314575"/>
          </a:xfrm>
        </p:spPr>
        <p:txBody>
          <a:bodyPr/>
          <a:lstStyle/>
          <a:p>
            <a:pPr>
              <a:buFont typeface="Wingdings" pitchFamily="2" charset="2"/>
              <a:buChar char="ü"/>
            </a:pPr>
            <a:r>
              <a:rPr lang="en-US" sz="2400" dirty="0" smtClean="0">
                <a:ea typeface="ＭＳ Ｐゴシック" pitchFamily="28" charset="-128"/>
              </a:rPr>
              <a:t>Compact fluorescent lamps, </a:t>
            </a:r>
            <a:r>
              <a:rPr lang="en-US" sz="2400" dirty="0" smtClean="0">
                <a:solidFill>
                  <a:srgbClr val="FF0000"/>
                </a:solidFill>
                <a:ea typeface="ＭＳ Ｐゴシック" pitchFamily="28" charset="-128"/>
              </a:rPr>
              <a:t>LED lamps</a:t>
            </a:r>
            <a:r>
              <a:rPr lang="en-US" sz="2400" dirty="0" smtClean="0">
                <a:ea typeface="ＭＳ Ｐゴシック" pitchFamily="28" charset="-128"/>
              </a:rPr>
              <a:t>, T8 or smaller diameter linear fluorescent lamps, or </a:t>
            </a:r>
            <a:r>
              <a:rPr lang="en-US" sz="2400" dirty="0" smtClean="0">
                <a:solidFill>
                  <a:srgbClr val="FF0000"/>
                </a:solidFill>
                <a:ea typeface="ＭＳ Ｐゴシック" pitchFamily="28" charset="-128"/>
              </a:rPr>
              <a:t>other</a:t>
            </a:r>
            <a:r>
              <a:rPr lang="en-US" sz="2400" dirty="0" smtClean="0">
                <a:ea typeface="ＭＳ Ｐゴシック" pitchFamily="28" charset="-128"/>
              </a:rPr>
              <a:t> lamps with an efficacy based on lamp wattage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291821" y="1347138"/>
            <a:ext cx="4040188" cy="4969847"/>
          </a:xfrm>
        </p:spPr>
        <p:txBody>
          <a:bodyPr>
            <a:normAutofit fontScale="92500" lnSpcReduction="20000"/>
          </a:bodyPr>
          <a:lstStyle/>
          <a:p>
            <a:pPr marL="0" indent="0">
              <a:buNone/>
            </a:pPr>
            <a:r>
              <a:rPr lang="en-US" dirty="0" smtClean="0"/>
              <a:t>One or more additional efficiency features must be selected to comply with the IECC</a:t>
            </a:r>
          </a:p>
          <a:p>
            <a:pPr lvl="1"/>
            <a:r>
              <a:rPr lang="en-US" dirty="0"/>
              <a:t>More efficient HVAC performance, OR</a:t>
            </a:r>
          </a:p>
          <a:p>
            <a:pPr lvl="1"/>
            <a:r>
              <a:rPr lang="en-US" dirty="0"/>
              <a:t>Reduced lighting power </a:t>
            </a:r>
            <a:r>
              <a:rPr lang="en-US" dirty="0" smtClean="0"/>
              <a:t>system</a:t>
            </a:r>
            <a:r>
              <a:rPr lang="en-US" dirty="0"/>
              <a:t>, OR</a:t>
            </a:r>
          </a:p>
          <a:p>
            <a:pPr lvl="1"/>
            <a:r>
              <a:rPr lang="en-US" dirty="0"/>
              <a:t>Enhanced lighting controls, OR</a:t>
            </a:r>
          </a:p>
          <a:p>
            <a:pPr lvl="1"/>
            <a:r>
              <a:rPr lang="en-US" dirty="0"/>
              <a:t>On-site supply of renewable </a:t>
            </a:r>
            <a:r>
              <a:rPr lang="en-US" dirty="0" smtClean="0"/>
              <a:t>energy, OR</a:t>
            </a:r>
            <a:endParaRPr lang="en-US" dirty="0"/>
          </a:p>
          <a:p>
            <a:pPr lvl="1"/>
            <a:r>
              <a:rPr lang="en-US" dirty="0" smtClean="0"/>
              <a:t>Dedicated outdoor air system, OR</a:t>
            </a:r>
          </a:p>
          <a:p>
            <a:pPr lvl="1"/>
            <a:r>
              <a:rPr lang="en-US" dirty="0" smtClean="0"/>
              <a:t>More efficient SWH, OR</a:t>
            </a:r>
          </a:p>
          <a:p>
            <a:pPr lvl="1"/>
            <a:r>
              <a:rPr lang="en-US" dirty="0" smtClean="0">
                <a:solidFill>
                  <a:srgbClr val="FF0000"/>
                </a:solidFill>
              </a:rPr>
              <a:t>Enhanced envelope performance, OR</a:t>
            </a:r>
          </a:p>
          <a:p>
            <a:pPr lvl="1"/>
            <a:r>
              <a:rPr lang="en-US" dirty="0" smtClean="0">
                <a:solidFill>
                  <a:srgbClr val="FF0000"/>
                </a:solidFill>
              </a:rPr>
              <a:t>Reduced air infiltration</a:t>
            </a:r>
          </a:p>
          <a:p>
            <a:pPr marL="914400" lvl="2" indent="0">
              <a:buNone/>
            </a:pPr>
            <a:endParaRPr lang="en-US" dirty="0"/>
          </a:p>
        </p:txBody>
      </p:sp>
      <p:sp>
        <p:nvSpPr>
          <p:cNvPr id="4" name="Text Placeholder 3"/>
          <p:cNvSpPr>
            <a:spLocks noGrp="1"/>
          </p:cNvSpPr>
          <p:nvPr>
            <p:ph type="body" sz="quarter" idx="3"/>
          </p:nvPr>
        </p:nvSpPr>
        <p:spPr>
          <a:xfrm>
            <a:off x="6934682" y="2626157"/>
            <a:ext cx="2004492" cy="362146"/>
          </a:xfrm>
        </p:spPr>
        <p:txBody>
          <a:bodyPr>
            <a:normAutofit/>
          </a:bodyPr>
          <a:lstStyle/>
          <a:p>
            <a:pPr>
              <a:defRPr/>
            </a:pPr>
            <a:r>
              <a:rPr lang="en-US" sz="1200" dirty="0">
                <a:latin typeface="Arial" charset="0"/>
                <a:ea typeface="ＭＳ Ｐゴシック" pitchFamily="28" charset="-128"/>
              </a:rPr>
              <a:t>High Efficiency HVAC</a:t>
            </a:r>
          </a:p>
        </p:txBody>
      </p:sp>
      <p:sp>
        <p:nvSpPr>
          <p:cNvPr id="6" name="Title 5"/>
          <p:cNvSpPr>
            <a:spLocks noGrp="1"/>
          </p:cNvSpPr>
          <p:nvPr>
            <p:ph type="title"/>
          </p:nvPr>
        </p:nvSpPr>
        <p:spPr>
          <a:xfrm>
            <a:off x="157163" y="0"/>
            <a:ext cx="5973181" cy="921004"/>
          </a:xfrm>
        </p:spPr>
        <p:txBody>
          <a:bodyPr>
            <a:normAutofit fontScale="90000"/>
          </a:bodyPr>
          <a:lstStyle/>
          <a:p>
            <a:r>
              <a:rPr lang="en-US" sz="2700" b="1" dirty="0" smtClean="0">
                <a:ea typeface="ＭＳ Ｐゴシック" pitchFamily="-108" charset="-128"/>
              </a:rPr>
              <a:t>Additional Efficiency Package Options</a:t>
            </a:r>
            <a:r>
              <a:rPr lang="en-US" sz="2400" b="1" dirty="0" smtClean="0">
                <a:ea typeface="ＭＳ Ｐゴシック" pitchFamily="-108" charset="-128"/>
              </a:rPr>
              <a:t/>
            </a:r>
            <a:br>
              <a:rPr lang="en-US" sz="2400" b="1" dirty="0" smtClean="0">
                <a:ea typeface="ＭＳ Ｐゴシック" pitchFamily="-108" charset="-128"/>
              </a:rPr>
            </a:br>
            <a:r>
              <a:rPr lang="en-US" sz="2200" b="1" i="1" dirty="0" smtClean="0">
                <a:ea typeface="ＭＳ Ｐゴシック" pitchFamily="-108" charset="-128"/>
              </a:rPr>
              <a:t>Section </a:t>
            </a:r>
            <a:r>
              <a:rPr lang="en-US" sz="2200" b="1" i="1" dirty="0" smtClean="0"/>
              <a:t>C406</a:t>
            </a:r>
            <a:endParaRPr lang="en-US" sz="2200" i="1" dirty="0"/>
          </a:p>
        </p:txBody>
      </p:sp>
      <p:pic>
        <p:nvPicPr>
          <p:cNvPr id="18434" name="Picture 2" descr="Photo of a white industrial building with a white roof featuring photovoltaic panels on top. The building stands on a verdant lot of land with a parking lot to the right."/>
          <p:cNvPicPr>
            <a:picLocks noChangeAspect="1" noChangeArrowheads="1"/>
          </p:cNvPicPr>
          <p:nvPr/>
        </p:nvPicPr>
        <p:blipFill>
          <a:blip r:embed="rId3" cstate="print"/>
          <a:srcRect/>
          <a:stretch>
            <a:fillRect/>
          </a:stretch>
        </p:blipFill>
        <p:spPr bwMode="auto">
          <a:xfrm>
            <a:off x="6243321" y="4195740"/>
            <a:ext cx="2344724" cy="1934398"/>
          </a:xfrm>
          <a:prstGeom prst="rect">
            <a:avLst/>
          </a:prstGeom>
          <a:noFill/>
        </p:spPr>
      </p:pic>
      <p:pic>
        <p:nvPicPr>
          <p:cNvPr id="18435" name="Picture 3"/>
          <p:cNvPicPr>
            <a:picLocks noGrp="1" noChangeAspect="1" noChangeArrowheads="1"/>
          </p:cNvPicPr>
          <p:nvPr>
            <p:ph sz="quarter" idx="4"/>
          </p:nvPr>
        </p:nvPicPr>
        <p:blipFill>
          <a:blip r:embed="rId4" cstate="print"/>
          <a:srcRect/>
          <a:stretch>
            <a:fillRect/>
          </a:stretch>
        </p:blipFill>
        <p:spPr bwMode="auto">
          <a:xfrm>
            <a:off x="6334837" y="1058613"/>
            <a:ext cx="2365515" cy="1574859"/>
          </a:xfrm>
          <a:prstGeom prst="rect">
            <a:avLst/>
          </a:prstGeom>
          <a:noFill/>
          <a:ln w="9525">
            <a:noFill/>
            <a:miter lim="800000"/>
            <a:headEnd/>
            <a:tailEnd/>
          </a:ln>
        </p:spPr>
      </p:pic>
      <p:pic>
        <p:nvPicPr>
          <p:cNvPr id="9" name="Picture 11"/>
          <p:cNvPicPr>
            <a:picLocks noChangeAspect="1" noChangeArrowheads="1"/>
          </p:cNvPicPr>
          <p:nvPr/>
        </p:nvPicPr>
        <p:blipFill>
          <a:blip r:embed="rId5" cstate="print"/>
          <a:srcRect/>
          <a:stretch>
            <a:fillRect/>
          </a:stretch>
        </p:blipFill>
        <p:spPr>
          <a:xfrm>
            <a:off x="4513478" y="2365055"/>
            <a:ext cx="2452290" cy="2002119"/>
          </a:xfrm>
          <a:prstGeom prst="rect">
            <a:avLst/>
          </a:prstGeom>
          <a:ln/>
        </p:spPr>
      </p:pic>
      <p:sp>
        <p:nvSpPr>
          <p:cNvPr id="11" name="Text Placeholder 3"/>
          <p:cNvSpPr txBox="1">
            <a:spLocks/>
          </p:cNvSpPr>
          <p:nvPr/>
        </p:nvSpPr>
        <p:spPr>
          <a:xfrm>
            <a:off x="4431664" y="4439945"/>
            <a:ext cx="2004492" cy="362146"/>
          </a:xfrm>
          <a:prstGeom prst="rect">
            <a:avLst/>
          </a:prstGeom>
        </p:spPr>
        <p:txBody>
          <a:bodyPr vert="horz" lIns="91440" tIns="45720" rIns="91440" bIns="45720" rtlCol="0" anchor="b">
            <a:no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200" dirty="0" smtClean="0"/>
              <a:t>More Efficient Lighting System</a:t>
            </a:r>
            <a:endParaRPr kumimoji="0" lang="en-US" sz="1200" b="0" i="0" u="none" strike="noStrike" kern="1200" cap="none" spc="0" normalizeH="0" baseline="0" noProof="0" dirty="0">
              <a:ln>
                <a:noFill/>
              </a:ln>
              <a:solidFill>
                <a:schemeClr val="tx1"/>
              </a:solidFill>
              <a:effectLst/>
              <a:uLnTx/>
              <a:uFillTx/>
              <a:latin typeface="+mn-lt"/>
              <a:ea typeface="+mn-ea"/>
            </a:endParaRPr>
          </a:p>
        </p:txBody>
      </p:sp>
      <p:sp>
        <p:nvSpPr>
          <p:cNvPr id="12" name="Rectangle 11"/>
          <p:cNvSpPr/>
          <p:nvPr/>
        </p:nvSpPr>
        <p:spPr>
          <a:xfrm>
            <a:off x="6559286" y="6163098"/>
            <a:ext cx="1595309" cy="276999"/>
          </a:xfrm>
          <a:prstGeom prst="rect">
            <a:avLst/>
          </a:prstGeom>
        </p:spPr>
        <p:txBody>
          <a:bodyPr wrap="none">
            <a:spAutoFit/>
          </a:bodyPr>
          <a:lstStyle/>
          <a:p>
            <a:pPr lvl="0" defTabSz="457200">
              <a:spcBef>
                <a:spcPct val="20000"/>
              </a:spcBef>
              <a:defRPr/>
            </a:pPr>
            <a:r>
              <a:rPr lang="en-US" sz="1200" dirty="0"/>
              <a:t>Onsite Renewables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3"/>
          <p:cNvSpPr>
            <a:spLocks noGrp="1" noChangeArrowheads="1"/>
          </p:cNvSpPr>
          <p:nvPr>
            <p:ph idx="1"/>
          </p:nvPr>
        </p:nvSpPr>
        <p:spPr>
          <a:xfrm>
            <a:off x="379540" y="1403639"/>
            <a:ext cx="7463694" cy="4623674"/>
          </a:xfrm>
        </p:spPr>
        <p:txBody>
          <a:bodyPr>
            <a:normAutofit lnSpcReduction="10000"/>
          </a:bodyPr>
          <a:lstStyle/>
          <a:p>
            <a:pPr marL="0" indent="0">
              <a:buNone/>
            </a:pPr>
            <a:r>
              <a:rPr lang="en-US" dirty="0" smtClean="0">
                <a:ea typeface="ＭＳ Ｐゴシック" pitchFamily="28" charset="-128"/>
              </a:rPr>
              <a:t>Two methods to determine allowance:</a:t>
            </a:r>
          </a:p>
          <a:p>
            <a:pPr marL="463550" indent="-347663">
              <a:buFont typeface="Wingdings" pitchFamily="2" charset="2"/>
              <a:buChar char="ü"/>
            </a:pPr>
            <a:r>
              <a:rPr lang="en-US" dirty="0" smtClean="0">
                <a:ea typeface="ＭＳ Ｐゴシック" pitchFamily="28" charset="-128"/>
              </a:rPr>
              <a:t>Building Area Method</a:t>
            </a:r>
          </a:p>
          <a:p>
            <a:pPr marL="863600" lvl="1" indent="-347663"/>
            <a:r>
              <a:rPr lang="en-US" dirty="0" smtClean="0">
                <a:ea typeface="ＭＳ Ｐゴシック" pitchFamily="28" charset="-128"/>
              </a:rPr>
              <a:t>Floor area for each building area type x value for the area</a:t>
            </a:r>
          </a:p>
          <a:p>
            <a:pPr marL="863600" lvl="1" indent="-347663"/>
            <a:r>
              <a:rPr lang="en-US" dirty="0" smtClean="0">
                <a:ea typeface="ＭＳ Ｐゴシック" pitchFamily="28" charset="-128"/>
              </a:rPr>
              <a:t>“area” defined as all contiguous spaces that accommodate or are associated with a single building area type as per the table</a:t>
            </a:r>
          </a:p>
          <a:p>
            <a:pPr marL="863600" lvl="1" indent="-347663"/>
            <a:r>
              <a:rPr lang="en-US" dirty="0" smtClean="0">
                <a:ea typeface="ＭＳ Ｐゴシック" pitchFamily="28" charset="-128"/>
              </a:rPr>
              <a:t>When used for an entire building, each building area type to be treated as a separate area</a:t>
            </a:r>
          </a:p>
          <a:p>
            <a:pPr marL="463550" indent="-347663">
              <a:buFont typeface="Wingdings" pitchFamily="2" charset="2"/>
              <a:buChar char="ü"/>
            </a:pPr>
            <a:r>
              <a:rPr lang="en-US" dirty="0" smtClean="0">
                <a:ea typeface="ＭＳ Ｐゴシック" pitchFamily="28" charset="-128"/>
              </a:rPr>
              <a:t>Space-by-Space Method </a:t>
            </a:r>
          </a:p>
          <a:p>
            <a:pPr marL="863600" lvl="1" indent="-347663"/>
            <a:r>
              <a:rPr lang="en-US" dirty="0" smtClean="0">
                <a:ea typeface="ＭＳ Ｐゴシック" pitchFamily="28" charset="-128"/>
              </a:rPr>
              <a:t>Floor area of each space x value for the area</a:t>
            </a:r>
          </a:p>
          <a:p>
            <a:pPr marL="863600" lvl="1" indent="-347663"/>
            <a:r>
              <a:rPr lang="en-US" dirty="0" smtClean="0">
                <a:ea typeface="ＭＳ Ｐゴシック" pitchFamily="28" charset="-128"/>
              </a:rPr>
              <a:t>Then sum the allowances for all the spaces</a:t>
            </a:r>
          </a:p>
          <a:p>
            <a:pPr marL="863600" lvl="1" indent="-347663"/>
            <a:r>
              <a:rPr lang="en-US" dirty="0" smtClean="0">
                <a:ea typeface="ＭＳ Ｐゴシック" pitchFamily="28" charset="-128"/>
              </a:rPr>
              <a:t>Tradeoffs among spaces are allowed</a:t>
            </a:r>
          </a:p>
        </p:txBody>
      </p:sp>
      <p:sp>
        <p:nvSpPr>
          <p:cNvPr id="28675" name="Rectangle 2"/>
          <p:cNvSpPr>
            <a:spLocks noGrp="1" noChangeArrowheads="1"/>
          </p:cNvSpPr>
          <p:nvPr>
            <p:ph type="title"/>
          </p:nvPr>
        </p:nvSpPr>
        <p:spPr>
          <a:xfrm>
            <a:off x="379540" y="0"/>
            <a:ext cx="5462460" cy="921004"/>
          </a:xfrm>
        </p:spPr>
        <p:txBody>
          <a:bodyPr>
            <a:normAutofit/>
          </a:bodyPr>
          <a:lstStyle/>
          <a:p>
            <a:pPr>
              <a:lnSpc>
                <a:spcPct val="80000"/>
              </a:lnSpc>
            </a:pPr>
            <a:r>
              <a:rPr lang="en-US" sz="2400" b="1" dirty="0" smtClean="0">
                <a:ea typeface="ＭＳ Ｐゴシック" pitchFamily="28" charset="-128"/>
              </a:rPr>
              <a:t>Interior Lighting Power Allowance</a:t>
            </a:r>
            <a:br>
              <a:rPr lang="en-US" sz="2400" b="1" dirty="0" smtClean="0">
                <a:ea typeface="ＭＳ Ｐゴシック" pitchFamily="28" charset="-128"/>
              </a:rPr>
            </a:br>
            <a:r>
              <a:rPr lang="en-US" sz="2000" b="1" i="1" dirty="0" smtClean="0">
                <a:ea typeface="ＭＳ Ｐゴシック" pitchFamily="28" charset="-128"/>
              </a:rPr>
              <a:t>Section C405.</a:t>
            </a:r>
            <a:r>
              <a:rPr lang="en-US" sz="2000" b="1" i="1" dirty="0" smtClean="0">
                <a:solidFill>
                  <a:srgbClr val="FF0000"/>
                </a:solidFill>
                <a:ea typeface="ＭＳ Ｐゴシック" pitchFamily="28" charset="-128"/>
              </a:rPr>
              <a:t>3</a:t>
            </a:r>
            <a:r>
              <a:rPr lang="en-US" sz="2000" b="1" i="1" dirty="0" smtClean="0">
                <a:ea typeface="ＭＳ Ｐゴシック" pitchFamily="28" charset="-128"/>
              </a:rPr>
              <a:t>.2</a:t>
            </a:r>
          </a:p>
        </p:txBody>
      </p:sp>
    </p:spTree>
    <p:extLst>
      <p:ext uri="{BB962C8B-B14F-4D97-AF65-F5344CB8AC3E}">
        <p14:creationId xmlns:p14="http://schemas.microsoft.com/office/powerpoint/2010/main" val="26350064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Webcast PPT Template">
  <a:themeElements>
    <a:clrScheme name="Webcast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Webcast PP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chemeClr val="fo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38100" cap="flat" cmpd="sng" algn="ctr">
          <a:solidFill>
            <a:schemeClr val="fo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Webcast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ebcast PP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ebcast PP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ebcast PP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ebcast PP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ebcast PP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ebcast PP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eere_green">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11.xml><?xml version="1.0" encoding="utf-8"?>
<a:theme xmlns:a="http://schemas.openxmlformats.org/drawingml/2006/main" name="5_eere_green">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12.xml><?xml version="1.0" encoding="utf-8"?>
<a:theme xmlns:a="http://schemas.openxmlformats.org/drawingml/2006/main" name="BECU_Presentation_Templat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13.xml><?xml version="1.0" encoding="utf-8"?>
<a:theme xmlns:a="http://schemas.openxmlformats.org/drawingml/2006/main" name="1_BECU_Presentation_Templat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14.xml><?xml version="1.0" encoding="utf-8"?>
<a:theme xmlns:a="http://schemas.openxmlformats.org/drawingml/2006/main" name="2_BECU_Presentation_Templat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15.xml><?xml version="1.0" encoding="utf-8"?>
<a:theme xmlns:a="http://schemas.openxmlformats.org/drawingml/2006/main" name="3_BECU_Presentation_Templat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16.xml><?xml version="1.0" encoding="utf-8"?>
<a:theme xmlns:a="http://schemas.openxmlformats.org/drawingml/2006/main" name="4_BECU_Presentation_Templat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17.xml><?xml version="1.0" encoding="utf-8"?>
<a:theme xmlns:a="http://schemas.openxmlformats.org/drawingml/2006/main" name="6_BECU_Presentation_Templat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1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Webcast PPT Template">
  <a:themeElements>
    <a:clrScheme name="1_Webcast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Webcast PPT Template">
      <a:majorFont>
        <a:latin typeface=""/>
        <a:ea typeface="ＭＳ Ｐゴシック"/>
        <a:cs typeface=""/>
      </a:majorFont>
      <a:minorFont>
        <a:latin typefac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chemeClr val="fo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38100" cap="flat" cmpd="sng" algn="ctr">
          <a:solidFill>
            <a:schemeClr val="fo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1_Webcast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Webcast PP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Webcast PP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Webcast PP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Webcast PP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Webcast PP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Webcast PP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BECU_Presentation_Templat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4.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eere_green">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6.xml><?xml version="1.0" encoding="utf-8"?>
<a:theme xmlns:a="http://schemas.openxmlformats.org/drawingml/2006/main" name="1_eere_green">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7.xml><?xml version="1.0" encoding="utf-8"?>
<a:theme xmlns:a="http://schemas.openxmlformats.org/drawingml/2006/main" name="2_eere_green">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8.xml><?xml version="1.0" encoding="utf-8"?>
<a:theme xmlns:a="http://schemas.openxmlformats.org/drawingml/2006/main" name="3_eere_green">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9.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63354</TotalTime>
  <Words>4825</Words>
  <Application>Microsoft Office PowerPoint</Application>
  <PresentationFormat>On-screen Show (4:3)</PresentationFormat>
  <Paragraphs>654</Paragraphs>
  <Slides>58</Slides>
  <Notes>56</Notes>
  <HiddenSlides>0</HiddenSlides>
  <MMClips>0</MMClips>
  <ScaleCrop>false</ScaleCrop>
  <HeadingPairs>
    <vt:vector size="6" baseType="variant">
      <vt:variant>
        <vt:lpstr>Fonts Used</vt:lpstr>
      </vt:variant>
      <vt:variant>
        <vt:i4>11</vt:i4>
      </vt:variant>
      <vt:variant>
        <vt:lpstr>Theme</vt:lpstr>
      </vt:variant>
      <vt:variant>
        <vt:i4>17</vt:i4>
      </vt:variant>
      <vt:variant>
        <vt:lpstr>Slide Titles</vt:lpstr>
      </vt:variant>
      <vt:variant>
        <vt:i4>58</vt:i4>
      </vt:variant>
    </vt:vector>
  </HeadingPairs>
  <TitlesOfParts>
    <vt:vector size="86" baseType="lpstr">
      <vt:lpstr>ＭＳ Ｐゴシック</vt:lpstr>
      <vt:lpstr>Arial</vt:lpstr>
      <vt:lpstr>Arial Narrow</vt:lpstr>
      <vt:lpstr>Arial Narrow Bold</vt:lpstr>
      <vt:lpstr>Calibri</vt:lpstr>
      <vt:lpstr>HelveticaNeueLT Std Med</vt:lpstr>
      <vt:lpstr>Tahoma</vt:lpstr>
      <vt:lpstr>Times New Roman</vt:lpstr>
      <vt:lpstr>Verdana</vt:lpstr>
      <vt:lpstr>Wingdings</vt:lpstr>
      <vt:lpstr>WP MathA</vt:lpstr>
      <vt:lpstr>Webcast PPT Template</vt:lpstr>
      <vt:lpstr>4_Webcast PPT Template</vt:lpstr>
      <vt:lpstr>5_BECU_Presentation_Template</vt:lpstr>
      <vt:lpstr>1_Default Design</vt:lpstr>
      <vt:lpstr>eere_green</vt:lpstr>
      <vt:lpstr>1_eere_green</vt:lpstr>
      <vt:lpstr>2_eere_green</vt:lpstr>
      <vt:lpstr>3_eere_green</vt:lpstr>
      <vt:lpstr>2_Default Design</vt:lpstr>
      <vt:lpstr>4_eere_green</vt:lpstr>
      <vt:lpstr>5_eere_green</vt:lpstr>
      <vt:lpstr>BECU_Presentation_Template</vt:lpstr>
      <vt:lpstr>1_BECU_Presentation_Template</vt:lpstr>
      <vt:lpstr>2_BECU_Presentation_Template</vt:lpstr>
      <vt:lpstr>3_BECU_Presentation_Template</vt:lpstr>
      <vt:lpstr>4_BECU_Presentation_Template</vt:lpstr>
      <vt:lpstr>6_BECU_Presentation_Template</vt:lpstr>
      <vt:lpstr>PowerPoint Presentation</vt:lpstr>
      <vt:lpstr>Why Care About IECC?</vt:lpstr>
      <vt:lpstr>Commercial Compliance Options</vt:lpstr>
      <vt:lpstr>When do the Lighting and Power Requirements Apply?</vt:lpstr>
      <vt:lpstr>What’s Covered Under Electrical Power and Lighting Systems Requirements?</vt:lpstr>
      <vt:lpstr>What’s Covered Under Electrical Power and Lighting Systems Requirements?</vt:lpstr>
      <vt:lpstr>High-Efficacy Lamps - Definition</vt:lpstr>
      <vt:lpstr>Additional Efficiency Package Options Section C406</vt:lpstr>
      <vt:lpstr>Interior Lighting Power Allowance Section C405.3.2</vt:lpstr>
      <vt:lpstr>Building Area Method  Table C405.3.2(1)</vt:lpstr>
      <vt:lpstr>Space-By-Space Method  Table C405.3.2(2)</vt:lpstr>
      <vt:lpstr>Additional Interior Lighting Power  Section C405.3.2.2.1 </vt:lpstr>
      <vt:lpstr>Additional Interior Lighting Power   Section C405.3.2.2.1</vt:lpstr>
      <vt:lpstr>Proposed Connected Lighting Calculation Section C405.3.1</vt:lpstr>
      <vt:lpstr>Exemptions to Proposed Interior Lighting Power Calculation Section C405.3.1</vt:lpstr>
      <vt:lpstr>Lighting Power Compliance Calculation</vt:lpstr>
      <vt:lpstr>Lighting Controls  Section C405.2 - Mandatory</vt:lpstr>
      <vt:lpstr>Occupant Sensor Controls  Sections C405.2.1, C405.2.1.1</vt:lpstr>
      <vt:lpstr>Occupant Sensor Controls  C405.2.1.1 Exemptions</vt:lpstr>
      <vt:lpstr>Occupant Sensor Controls   Section C405.2.1.2 - Warehouses</vt:lpstr>
      <vt:lpstr>Occupant Sensor Controls Section C405.2.1.3 – Open Plan Office Areas</vt:lpstr>
      <vt:lpstr>Time-switch Controls  Section C405.2.2</vt:lpstr>
      <vt:lpstr>Time-switch Control Functions  Section C405.2.2.1 </vt:lpstr>
      <vt:lpstr>Time-switch Control Functions  Section C405.2.2.1 – Cont’d.</vt:lpstr>
      <vt:lpstr>Light-reduction Controls  Section C405.2.2.2 </vt:lpstr>
      <vt:lpstr>Light-reduction Control Options</vt:lpstr>
      <vt:lpstr>Light-reduction Controls Section C405.2.2.2 - Exemption</vt:lpstr>
      <vt:lpstr>Daylight-responsive Controls  Section C405.2.3</vt:lpstr>
      <vt:lpstr>Daylight-responsive Control Functions  Section C405.2.3.1</vt:lpstr>
      <vt:lpstr>Daylight-responsive Controls  Section C405.2.3 – Cont’d.</vt:lpstr>
      <vt:lpstr>Sidelit Zone  Section C405.2.3.2</vt:lpstr>
      <vt:lpstr>Sidelit Daylight Zone  Section C405.2.3.2 – Cont’d.</vt:lpstr>
      <vt:lpstr>Toplit Daylight Zone  Section C405.2.3.3</vt:lpstr>
      <vt:lpstr>Specific Application Controls Section C405.2.4</vt:lpstr>
      <vt:lpstr>Manual Controls Section C405.2.5</vt:lpstr>
      <vt:lpstr>Exterior Lighting and Building Lighting Power  Sections C405.4 – Mandatory, C405.4.1</vt:lpstr>
      <vt:lpstr>Exemptions from Exterior Calculation  Section C405.4.1</vt:lpstr>
      <vt:lpstr>Exterior Lighting Zones  Table C405.4.2(1)</vt:lpstr>
      <vt:lpstr>Exterior Lighting Zones  Table C405.4.2(1)</vt:lpstr>
      <vt:lpstr>Exterior Lighting Zones Table C405.4.2(2) </vt:lpstr>
      <vt:lpstr>Exterior Lighting Zones cont’d.</vt:lpstr>
      <vt:lpstr>Exterior Lighting Control Requirements  Section C405.2.6</vt:lpstr>
      <vt:lpstr>Daylight Shutoff Section C405.2.6.1</vt:lpstr>
      <vt:lpstr>Decorative Lighting Shutoff Section C405.2.6.2</vt:lpstr>
      <vt:lpstr>Lighting Setback Section C405.2.6.3</vt:lpstr>
      <vt:lpstr>Exterior Time-Switch Control Function Section C405.2.6.4</vt:lpstr>
      <vt:lpstr>Dwelling Electrical Meter  Section C405.5 - Mandatory</vt:lpstr>
      <vt:lpstr>Electrical Transformers  Section C405.7 - Mandatory</vt:lpstr>
      <vt:lpstr>Electrical Transformers  Section C405.6 – Mandatory – Cont’d.</vt:lpstr>
      <vt:lpstr>Electric motors Section C405.7 - Mandatory</vt:lpstr>
      <vt:lpstr>Vertical and Horizontal Transportation System and Equipment Section C405.8.1 – Elevator Cabs</vt:lpstr>
      <vt:lpstr>Vertical and Horizontal Transportation System and Equipment Section C405.8.2 – Escalators and Moving Walks</vt:lpstr>
      <vt:lpstr>Functional Testing of Lighting Controls   Section C408.3.1</vt:lpstr>
      <vt:lpstr>Occupant Sensor Controls Section C408.3.1.1</vt:lpstr>
      <vt:lpstr>Time-switch Controls Section C408.3.1.2</vt:lpstr>
      <vt:lpstr>Daylight Responsive Controls Section C408.3.1.3</vt:lpstr>
      <vt:lpstr>Documentation Requirements   Section C408.3.2</vt:lpstr>
      <vt:lpstr>Existing Buildings Section C502.2.6 Lighting Power and Systems</vt:lpstr>
    </vt:vector>
  </TitlesOfParts>
  <Company>Pacific Northwest National Laboratory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Energy Codes Program Commercial Program Review</dc:title>
  <dc:creator>Staff</dc:creator>
  <cp:lastModifiedBy>Fowler, Richard A</cp:lastModifiedBy>
  <cp:revision>1614</cp:revision>
  <cp:lastPrinted>2014-09-02T18:21:03Z</cp:lastPrinted>
  <dcterms:created xsi:type="dcterms:W3CDTF">2009-03-19T21:19:46Z</dcterms:created>
  <dcterms:modified xsi:type="dcterms:W3CDTF">2018-03-29T18:14:15Z</dcterms:modified>
</cp:coreProperties>
</file>