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99" r:id="rId3"/>
  </p:sldMasterIdLst>
  <p:notesMasterIdLst>
    <p:notesMasterId r:id="rId67"/>
  </p:notesMasterIdLst>
  <p:handoutMasterIdLst>
    <p:handoutMasterId r:id="rId68"/>
  </p:handoutMasterIdLst>
  <p:sldIdLst>
    <p:sldId id="474" r:id="rId4"/>
    <p:sldId id="461" r:id="rId5"/>
    <p:sldId id="325" r:id="rId6"/>
    <p:sldId id="323" r:id="rId7"/>
    <p:sldId id="322" r:id="rId8"/>
    <p:sldId id="480" r:id="rId9"/>
    <p:sldId id="475" r:id="rId10"/>
    <p:sldId id="481" r:id="rId11"/>
    <p:sldId id="482" r:id="rId12"/>
    <p:sldId id="483" r:id="rId13"/>
    <p:sldId id="327" r:id="rId14"/>
    <p:sldId id="330" r:id="rId15"/>
    <p:sldId id="484" r:id="rId16"/>
    <p:sldId id="464" r:id="rId17"/>
    <p:sldId id="473" r:id="rId18"/>
    <p:sldId id="471" r:id="rId19"/>
    <p:sldId id="472" r:id="rId20"/>
    <p:sldId id="485" r:id="rId21"/>
    <p:sldId id="469" r:id="rId22"/>
    <p:sldId id="467" r:id="rId23"/>
    <p:sldId id="468" r:id="rId24"/>
    <p:sldId id="387" r:id="rId25"/>
    <p:sldId id="337" r:id="rId26"/>
    <p:sldId id="395" r:id="rId27"/>
    <p:sldId id="394" r:id="rId28"/>
    <p:sldId id="341" r:id="rId29"/>
    <p:sldId id="389" r:id="rId30"/>
    <p:sldId id="397" r:id="rId31"/>
    <p:sldId id="470" r:id="rId32"/>
    <p:sldId id="339" r:id="rId33"/>
    <p:sldId id="336" r:id="rId34"/>
    <p:sldId id="399" r:id="rId35"/>
    <p:sldId id="488" r:id="rId36"/>
    <p:sldId id="486" r:id="rId37"/>
    <p:sldId id="371" r:id="rId38"/>
    <p:sldId id="375" r:id="rId39"/>
    <p:sldId id="379" r:id="rId40"/>
    <p:sldId id="377" r:id="rId41"/>
    <p:sldId id="378" r:id="rId42"/>
    <p:sldId id="404" r:id="rId43"/>
    <p:sldId id="380" r:id="rId44"/>
    <p:sldId id="476" r:id="rId45"/>
    <p:sldId id="443" r:id="rId46"/>
    <p:sldId id="445" r:id="rId47"/>
    <p:sldId id="446" r:id="rId48"/>
    <p:sldId id="447" r:id="rId49"/>
    <p:sldId id="479" r:id="rId50"/>
    <p:sldId id="477" r:id="rId51"/>
    <p:sldId id="449" r:id="rId52"/>
    <p:sldId id="478" r:id="rId53"/>
    <p:sldId id="450" r:id="rId54"/>
    <p:sldId id="451" r:id="rId55"/>
    <p:sldId id="452" r:id="rId56"/>
    <p:sldId id="453" r:id="rId57"/>
    <p:sldId id="454" r:id="rId58"/>
    <p:sldId id="455" r:id="rId59"/>
    <p:sldId id="456" r:id="rId60"/>
    <p:sldId id="457" r:id="rId61"/>
    <p:sldId id="458" r:id="rId62"/>
    <p:sldId id="459" r:id="rId63"/>
    <p:sldId id="460" r:id="rId64"/>
    <p:sldId id="440" r:id="rId65"/>
    <p:sldId id="433" r:id="rId6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6">
          <p15:clr>
            <a:srgbClr val="A4A3A4"/>
          </p15:clr>
        </p15:guide>
        <p15:guide id="2" orient="horz" pos="3889">
          <p15:clr>
            <a:srgbClr val="A4A3A4"/>
          </p15:clr>
        </p15:guide>
        <p15:guide id="3" orient="horz" pos="2381">
          <p15:clr>
            <a:srgbClr val="A4A3A4"/>
          </p15:clr>
        </p15:guide>
        <p15:guide id="4" orient="horz" pos="1622">
          <p15:clr>
            <a:srgbClr val="A4A3A4"/>
          </p15:clr>
        </p15:guide>
        <p15:guide id="5" orient="horz" pos="3138">
          <p15:clr>
            <a:srgbClr val="A4A3A4"/>
          </p15:clr>
        </p15:guide>
        <p15:guide id="6" pos="2880">
          <p15:clr>
            <a:srgbClr val="A4A3A4"/>
          </p15:clr>
        </p15:guide>
        <p15:guide id="7" pos="287">
          <p15:clr>
            <a:srgbClr val="A4A3A4"/>
          </p15:clr>
        </p15:guide>
        <p15:guide id="8" pos="5473">
          <p15:clr>
            <a:srgbClr val="A4A3A4"/>
          </p15:clr>
        </p15:guide>
        <p15:guide id="9" pos="1586">
          <p15:clr>
            <a:srgbClr val="A4A3A4"/>
          </p15:clr>
        </p15:guide>
        <p15:guide id="10" pos="41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7500"/>
    <a:srgbClr val="70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9876" autoAdjust="0"/>
  </p:normalViewPr>
  <p:slideViewPr>
    <p:cSldViewPr snapToGrid="0">
      <p:cViewPr varScale="1">
        <p:scale>
          <a:sx n="112" d="100"/>
          <a:sy n="112" d="100"/>
        </p:scale>
        <p:origin x="1140" y="96"/>
      </p:cViewPr>
      <p:guideLst>
        <p:guide orient="horz" pos="866"/>
        <p:guide orient="horz" pos="3889"/>
        <p:guide orient="horz" pos="2381"/>
        <p:guide orient="horz" pos="1622"/>
        <p:guide orient="horz" pos="3138"/>
        <p:guide pos="2880"/>
        <p:guide pos="287"/>
        <p:guide pos="5473"/>
        <p:guide pos="1586"/>
        <p:guide pos="417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99458-3993-42B8-8F02-CDC512D5B0F8}" type="doc">
      <dgm:prSet loTypeId="urn:microsoft.com/office/officeart/2005/8/layout/hProcess4" loCatId="process" qsTypeId="urn:microsoft.com/office/officeart/2005/8/quickstyle/simple5" qsCatId="simple" csTypeId="urn:microsoft.com/office/officeart/2005/8/colors/colorful1" csCatId="colorful" phldr="1"/>
      <dgm:spPr/>
      <dgm:t>
        <a:bodyPr/>
        <a:lstStyle/>
        <a:p>
          <a:endParaRPr lang="en-US"/>
        </a:p>
      </dgm:t>
    </dgm:pt>
    <dgm:pt modelId="{50254F26-5C40-4AA6-B40E-DA3DB20D05E3}">
      <dgm:prSet phldrT="[Text]"/>
      <dgm:spPr/>
      <dgm:t>
        <a:bodyPr/>
        <a:lstStyle/>
        <a:p>
          <a:r>
            <a:rPr lang="en-US" dirty="0" smtClean="0"/>
            <a:t>Demonstrate Compliance</a:t>
          </a:r>
          <a:endParaRPr lang="en-US" dirty="0"/>
        </a:p>
      </dgm:t>
    </dgm:pt>
    <dgm:pt modelId="{8D4C9E41-9DAF-47EA-AF46-29BAA02E3723}" type="parTrans" cxnId="{1A67D11B-8BD4-4A5E-AD7F-100DF73DE94E}">
      <dgm:prSet/>
      <dgm:spPr/>
      <dgm:t>
        <a:bodyPr/>
        <a:lstStyle/>
        <a:p>
          <a:endParaRPr lang="en-US"/>
        </a:p>
      </dgm:t>
    </dgm:pt>
    <dgm:pt modelId="{C9FF6E91-4CB3-425B-9A0C-EE66D5D6CB1C}" type="sibTrans" cxnId="{1A67D11B-8BD4-4A5E-AD7F-100DF73DE94E}">
      <dgm:prSet/>
      <dgm:spPr/>
      <dgm:t>
        <a:bodyPr/>
        <a:lstStyle/>
        <a:p>
          <a:endParaRPr lang="en-US"/>
        </a:p>
      </dgm:t>
    </dgm:pt>
    <dgm:pt modelId="{C26F6132-B61A-4F21-9CC2-B4BCC669CE5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Collect Data </a:t>
          </a:r>
          <a:endParaRPr lang="en-US" dirty="0"/>
        </a:p>
      </dgm:t>
    </dgm:pt>
    <dgm:pt modelId="{E4BE58C6-49CA-4AFB-8926-2DA1577781D3}" type="parTrans" cxnId="{1061BF19-3641-4D79-85ED-A670F879E15F}">
      <dgm:prSet/>
      <dgm:spPr/>
      <dgm:t>
        <a:bodyPr/>
        <a:lstStyle/>
        <a:p>
          <a:endParaRPr lang="en-US"/>
        </a:p>
      </dgm:t>
    </dgm:pt>
    <dgm:pt modelId="{42014F97-6F37-4FFD-943C-F7E4B01A8B02}" type="sibTrans" cxnId="{1061BF19-3641-4D79-85ED-A670F879E15F}">
      <dgm:prSet/>
      <dgm:spPr/>
      <dgm:t>
        <a:bodyPr/>
        <a:lstStyle/>
        <a:p>
          <a:endParaRPr lang="en-US"/>
        </a:p>
      </dgm:t>
    </dgm:pt>
    <dgm:pt modelId="{4B8024E9-B193-40BC-889D-0B956967C49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Check Compliance</a:t>
          </a:r>
          <a:endParaRPr lang="en-US" dirty="0"/>
        </a:p>
      </dgm:t>
    </dgm:pt>
    <dgm:pt modelId="{C32C2EC7-9874-41EA-9940-7075C562FCAA}" type="parTrans" cxnId="{08AC6D05-DFD4-4260-879E-281CB0E1FF7D}">
      <dgm:prSet/>
      <dgm:spPr/>
      <dgm:t>
        <a:bodyPr/>
        <a:lstStyle/>
        <a:p>
          <a:endParaRPr lang="en-US"/>
        </a:p>
      </dgm:t>
    </dgm:pt>
    <dgm:pt modelId="{5851D47D-B99F-4CE4-B48C-A1F0A55C0B1B}" type="sibTrans" cxnId="{08AC6D05-DFD4-4260-879E-281CB0E1FF7D}">
      <dgm:prSet/>
      <dgm:spPr/>
      <dgm:t>
        <a:bodyPr/>
        <a:lstStyle/>
        <a:p>
          <a:endParaRPr lang="en-US"/>
        </a:p>
      </dgm:t>
    </dgm:pt>
    <dgm:pt modelId="{6F269F9E-9A18-44F0-9233-B2B608A52DC5}">
      <dgm:prSet phldrT="[Text]"/>
      <dgm:spPr>
        <a:solidFill>
          <a:schemeClr val="accent1"/>
        </a:solidFill>
      </dgm:spPr>
      <dgm:t>
        <a:bodyPr/>
        <a:lstStyle/>
        <a:p>
          <a:r>
            <a:rPr lang="en-US" dirty="0" smtClean="0"/>
            <a:t>Plan Review</a:t>
          </a:r>
          <a:endParaRPr lang="en-US" dirty="0"/>
        </a:p>
      </dgm:t>
    </dgm:pt>
    <dgm:pt modelId="{B69EBDC4-DDB3-42CC-AAE4-0F0FFEE3D18D}" type="parTrans" cxnId="{03A1C46D-C461-48B0-AAF8-112D9D3AC697}">
      <dgm:prSet/>
      <dgm:spPr/>
      <dgm:t>
        <a:bodyPr/>
        <a:lstStyle/>
        <a:p>
          <a:endParaRPr lang="en-US"/>
        </a:p>
      </dgm:t>
    </dgm:pt>
    <dgm:pt modelId="{52479189-2E39-4028-8A9E-126D5613EA0F}" type="sibTrans" cxnId="{03A1C46D-C461-48B0-AAF8-112D9D3AC697}">
      <dgm:prSet/>
      <dgm:spPr>
        <a:solidFill>
          <a:schemeClr val="accent1"/>
        </a:solidFill>
      </dgm:spPr>
      <dgm:t>
        <a:bodyPr/>
        <a:lstStyle/>
        <a:p>
          <a:endParaRPr lang="en-US"/>
        </a:p>
      </dgm:t>
    </dgm:pt>
    <dgm:pt modelId="{6082F923-A8C4-4E9C-AF24-C0BF0BC8E90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Review Software Input</a:t>
          </a:r>
          <a:endParaRPr lang="en-US" dirty="0"/>
        </a:p>
      </dgm:t>
    </dgm:pt>
    <dgm:pt modelId="{C3A39C0F-B069-43C3-96CA-A903C694452C}" type="parTrans" cxnId="{C922DFED-2D18-41B8-90DE-34668EE77081}">
      <dgm:prSet/>
      <dgm:spPr/>
      <dgm:t>
        <a:bodyPr/>
        <a:lstStyle/>
        <a:p>
          <a:endParaRPr lang="en-US"/>
        </a:p>
      </dgm:t>
    </dgm:pt>
    <dgm:pt modelId="{378B0F06-B273-486B-AA7B-AD41F72064F2}" type="sibTrans" cxnId="{C922DFED-2D18-41B8-90DE-34668EE77081}">
      <dgm:prSet/>
      <dgm:spPr/>
      <dgm:t>
        <a:bodyPr/>
        <a:lstStyle/>
        <a:p>
          <a:endParaRPr lang="en-US"/>
        </a:p>
      </dgm:t>
    </dgm:pt>
    <dgm:pt modelId="{7FB2C311-B6FD-4739-932C-F2C9E01CDBA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Review Mandatory Requirements</a:t>
          </a:r>
          <a:endParaRPr lang="en-US" dirty="0"/>
        </a:p>
      </dgm:t>
    </dgm:pt>
    <dgm:pt modelId="{B43D2FF0-F452-4FBA-9BAA-5DBB93F6B7C9}" type="parTrans" cxnId="{3E155DEC-A8BA-4DC9-AAE7-1D06B7550863}">
      <dgm:prSet/>
      <dgm:spPr/>
      <dgm:t>
        <a:bodyPr/>
        <a:lstStyle/>
        <a:p>
          <a:endParaRPr lang="en-US"/>
        </a:p>
      </dgm:t>
    </dgm:pt>
    <dgm:pt modelId="{499C83F1-FE79-4E9C-A845-C993BDC4C822}" type="sibTrans" cxnId="{3E155DEC-A8BA-4DC9-AAE7-1D06B7550863}">
      <dgm:prSet/>
      <dgm:spPr/>
      <dgm:t>
        <a:bodyPr/>
        <a:lstStyle/>
        <a:p>
          <a:endParaRPr lang="en-US"/>
        </a:p>
      </dgm:t>
    </dgm:pt>
    <dgm:pt modelId="{B601E08E-433A-4E08-85D5-AF5590D2FA54}">
      <dgm:prSet phldrT="[Text]"/>
      <dgm:spPr/>
      <dgm:t>
        <a:bodyPr/>
        <a:lstStyle/>
        <a:p>
          <a:r>
            <a:rPr lang="en-US" dirty="0" smtClean="0"/>
            <a:t>Field Inspection</a:t>
          </a:r>
          <a:endParaRPr lang="en-US" dirty="0"/>
        </a:p>
      </dgm:t>
    </dgm:pt>
    <dgm:pt modelId="{007D4BA8-805E-4622-80E0-91926641156B}" type="parTrans" cxnId="{8F5456B8-A9A9-4265-B37F-D973D3973B01}">
      <dgm:prSet/>
      <dgm:spPr/>
      <dgm:t>
        <a:bodyPr/>
        <a:lstStyle/>
        <a:p>
          <a:endParaRPr lang="en-US"/>
        </a:p>
      </dgm:t>
    </dgm:pt>
    <dgm:pt modelId="{F19E53FE-2952-435B-AA16-3028663C7ED9}" type="sibTrans" cxnId="{8F5456B8-A9A9-4265-B37F-D973D3973B01}">
      <dgm:prSet/>
      <dgm:spPr/>
      <dgm:t>
        <a:bodyPr/>
        <a:lstStyle/>
        <a:p>
          <a:endParaRPr lang="en-US"/>
        </a:p>
      </dgm:t>
    </dgm:pt>
    <dgm:pt modelId="{4EC26B7C-D503-4216-B98C-50194149D638}">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smtClean="0">
              <a:solidFill>
                <a:schemeClr val="tx1"/>
              </a:solidFill>
            </a:rPr>
            <a:t>Verify compliance of inspection checklist items</a:t>
          </a:r>
          <a:endParaRPr lang="en-US" dirty="0">
            <a:solidFill>
              <a:schemeClr val="tx1"/>
            </a:solidFill>
          </a:endParaRPr>
        </a:p>
      </dgm:t>
    </dgm:pt>
    <dgm:pt modelId="{08239C93-D8A7-4CF8-85EB-BB9C3FFE987F}" type="parTrans" cxnId="{6D14BBE0-9520-4C3C-817E-66067407C028}">
      <dgm:prSet/>
      <dgm:spPr/>
      <dgm:t>
        <a:bodyPr/>
        <a:lstStyle/>
        <a:p>
          <a:endParaRPr lang="en-US"/>
        </a:p>
      </dgm:t>
    </dgm:pt>
    <dgm:pt modelId="{C082888A-7E4D-4AFD-A69A-7474B332A739}" type="sibTrans" cxnId="{6D14BBE0-9520-4C3C-817E-66067407C028}">
      <dgm:prSet/>
      <dgm:spPr/>
      <dgm:t>
        <a:bodyPr/>
        <a:lstStyle/>
        <a:p>
          <a:endParaRPr lang="en-US"/>
        </a:p>
      </dgm:t>
    </dgm:pt>
    <dgm:pt modelId="{39CED716-09EB-49C5-9C44-4E1B60991142}">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Prepare Input</a:t>
          </a:r>
          <a:endParaRPr lang="en-US" dirty="0"/>
        </a:p>
      </dgm:t>
    </dgm:pt>
    <dgm:pt modelId="{958282DF-0FA5-4AB9-9229-28EF8B1751A6}" type="parTrans" cxnId="{FDC7FCC7-CBCC-4175-9D22-E70EDAC5DB53}">
      <dgm:prSet/>
      <dgm:spPr/>
      <dgm:t>
        <a:bodyPr/>
        <a:lstStyle/>
        <a:p>
          <a:endParaRPr lang="en-US"/>
        </a:p>
      </dgm:t>
    </dgm:pt>
    <dgm:pt modelId="{BD0E7615-0854-47EF-B998-085D1CFC6769}" type="sibTrans" cxnId="{FDC7FCC7-CBCC-4175-9D22-E70EDAC5DB53}">
      <dgm:prSet/>
      <dgm:spPr/>
      <dgm:t>
        <a:bodyPr/>
        <a:lstStyle/>
        <a:p>
          <a:endParaRPr lang="en-US"/>
        </a:p>
      </dgm:t>
    </dgm:pt>
    <dgm:pt modelId="{7D101279-7160-4D56-AE5E-6FC7596105CD}">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Generate Compliance Report</a:t>
          </a:r>
          <a:endParaRPr lang="en-US" dirty="0"/>
        </a:p>
      </dgm:t>
    </dgm:pt>
    <dgm:pt modelId="{B10D5725-8BF9-4F5D-AA71-056C71448DF1}" type="parTrans" cxnId="{9B4DE665-6505-4B93-9019-371ED0F1335B}">
      <dgm:prSet/>
      <dgm:spPr/>
      <dgm:t>
        <a:bodyPr/>
        <a:lstStyle/>
        <a:p>
          <a:endParaRPr lang="en-US"/>
        </a:p>
      </dgm:t>
    </dgm:pt>
    <dgm:pt modelId="{06B6E5F6-C0F3-4C7A-9BB2-38125874CDDA}" type="sibTrans" cxnId="{9B4DE665-6505-4B93-9019-371ED0F1335B}">
      <dgm:prSet/>
      <dgm:spPr/>
      <dgm:t>
        <a:bodyPr/>
        <a:lstStyle/>
        <a:p>
          <a:endParaRPr lang="en-US"/>
        </a:p>
      </dgm:t>
    </dgm:pt>
    <dgm:pt modelId="{205B5FB2-F1D0-40D7-B676-13268993900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Check Compliance Results</a:t>
          </a:r>
          <a:endParaRPr lang="en-US" dirty="0"/>
        </a:p>
      </dgm:t>
    </dgm:pt>
    <dgm:pt modelId="{C7EDC699-81EA-4B6C-B8D5-ED2FCF8A236C}" type="parTrans" cxnId="{6A755F4D-AAB3-4DAB-9917-3D313F330DFC}">
      <dgm:prSet/>
      <dgm:spPr/>
      <dgm:t>
        <a:bodyPr/>
        <a:lstStyle/>
        <a:p>
          <a:endParaRPr lang="en-US"/>
        </a:p>
      </dgm:t>
    </dgm:pt>
    <dgm:pt modelId="{59FD07FE-D55F-4532-BA1F-7598557324E6}" type="sibTrans" cxnId="{6A755F4D-AAB3-4DAB-9917-3D313F330DFC}">
      <dgm:prSet/>
      <dgm:spPr/>
      <dgm:t>
        <a:bodyPr/>
        <a:lstStyle/>
        <a:p>
          <a:endParaRPr lang="en-US"/>
        </a:p>
      </dgm:t>
    </dgm:pt>
    <dgm:pt modelId="{C0280CB5-9DEA-44A5-AF58-4E81B4365FDB}">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smtClean="0">
              <a:solidFill>
                <a:schemeClr val="tx1"/>
              </a:solidFill>
            </a:rPr>
            <a:t>Approve compliance</a:t>
          </a:r>
          <a:endParaRPr lang="en-US" dirty="0">
            <a:solidFill>
              <a:schemeClr val="tx1"/>
            </a:solidFill>
          </a:endParaRPr>
        </a:p>
      </dgm:t>
    </dgm:pt>
    <dgm:pt modelId="{E519A9CD-6FDA-460D-B225-D27F75CBEF7C}" type="parTrans" cxnId="{554F0AC5-FC1C-4836-B67D-398C3EB24EEE}">
      <dgm:prSet/>
      <dgm:spPr/>
      <dgm:t>
        <a:bodyPr/>
        <a:lstStyle/>
        <a:p>
          <a:endParaRPr lang="en-US"/>
        </a:p>
      </dgm:t>
    </dgm:pt>
    <dgm:pt modelId="{12D4FB0A-650E-4932-AEFD-61FCEE482C18}" type="sibTrans" cxnId="{554F0AC5-FC1C-4836-B67D-398C3EB24EEE}">
      <dgm:prSet/>
      <dgm:spPr/>
      <dgm:t>
        <a:bodyPr/>
        <a:lstStyle/>
        <a:p>
          <a:endParaRPr lang="en-US"/>
        </a:p>
      </dgm:t>
    </dgm:pt>
    <dgm:pt modelId="{9F0D6A6B-FF37-4607-B2DA-CEF2DD4E6596}" type="pres">
      <dgm:prSet presAssocID="{54299458-3993-42B8-8F02-CDC512D5B0F8}" presName="Name0" presStyleCnt="0">
        <dgm:presLayoutVars>
          <dgm:dir/>
          <dgm:animLvl val="lvl"/>
          <dgm:resizeHandles val="exact"/>
        </dgm:presLayoutVars>
      </dgm:prSet>
      <dgm:spPr/>
      <dgm:t>
        <a:bodyPr/>
        <a:lstStyle/>
        <a:p>
          <a:endParaRPr lang="en-US"/>
        </a:p>
      </dgm:t>
    </dgm:pt>
    <dgm:pt modelId="{CC8D48C6-FE05-4E77-BDB1-137F61148D7D}" type="pres">
      <dgm:prSet presAssocID="{54299458-3993-42B8-8F02-CDC512D5B0F8}" presName="tSp" presStyleCnt="0"/>
      <dgm:spPr/>
    </dgm:pt>
    <dgm:pt modelId="{03A4C9FC-5E20-41DD-BA04-97D5A4928F6C}" type="pres">
      <dgm:prSet presAssocID="{54299458-3993-42B8-8F02-CDC512D5B0F8}" presName="bSp" presStyleCnt="0"/>
      <dgm:spPr/>
    </dgm:pt>
    <dgm:pt modelId="{603F7663-FD40-44E8-80C1-6368365FFF6B}" type="pres">
      <dgm:prSet presAssocID="{54299458-3993-42B8-8F02-CDC512D5B0F8}" presName="process" presStyleCnt="0"/>
      <dgm:spPr/>
    </dgm:pt>
    <dgm:pt modelId="{C428D37E-8D7C-4C88-A679-79AD76D72FEB}" type="pres">
      <dgm:prSet presAssocID="{50254F26-5C40-4AA6-B40E-DA3DB20D05E3}" presName="composite1" presStyleCnt="0"/>
      <dgm:spPr/>
    </dgm:pt>
    <dgm:pt modelId="{CA03A069-D969-4514-BD48-0D55BF66E1F3}" type="pres">
      <dgm:prSet presAssocID="{50254F26-5C40-4AA6-B40E-DA3DB20D05E3}" presName="dummyNode1" presStyleLbl="node1" presStyleIdx="0" presStyleCnt="3"/>
      <dgm:spPr/>
    </dgm:pt>
    <dgm:pt modelId="{D975E971-91EF-46D0-9660-3DD136660729}" type="pres">
      <dgm:prSet presAssocID="{50254F26-5C40-4AA6-B40E-DA3DB20D05E3}" presName="childNode1" presStyleLbl="bgAcc1" presStyleIdx="0" presStyleCnt="3">
        <dgm:presLayoutVars>
          <dgm:bulletEnabled val="1"/>
        </dgm:presLayoutVars>
      </dgm:prSet>
      <dgm:spPr/>
      <dgm:t>
        <a:bodyPr/>
        <a:lstStyle/>
        <a:p>
          <a:endParaRPr lang="en-US"/>
        </a:p>
      </dgm:t>
    </dgm:pt>
    <dgm:pt modelId="{522E4CA3-026E-4916-A0B2-070C36B31810}" type="pres">
      <dgm:prSet presAssocID="{50254F26-5C40-4AA6-B40E-DA3DB20D05E3}" presName="childNode1tx" presStyleLbl="bgAcc1" presStyleIdx="0" presStyleCnt="3">
        <dgm:presLayoutVars>
          <dgm:bulletEnabled val="1"/>
        </dgm:presLayoutVars>
      </dgm:prSet>
      <dgm:spPr/>
      <dgm:t>
        <a:bodyPr/>
        <a:lstStyle/>
        <a:p>
          <a:endParaRPr lang="en-US"/>
        </a:p>
      </dgm:t>
    </dgm:pt>
    <dgm:pt modelId="{79EDAB16-1593-42BF-80A7-5BCC3441CB8C}" type="pres">
      <dgm:prSet presAssocID="{50254F26-5C40-4AA6-B40E-DA3DB20D05E3}" presName="parentNode1" presStyleLbl="node1" presStyleIdx="0" presStyleCnt="3">
        <dgm:presLayoutVars>
          <dgm:chMax val="1"/>
          <dgm:bulletEnabled val="1"/>
        </dgm:presLayoutVars>
      </dgm:prSet>
      <dgm:spPr/>
      <dgm:t>
        <a:bodyPr/>
        <a:lstStyle/>
        <a:p>
          <a:endParaRPr lang="en-US"/>
        </a:p>
      </dgm:t>
    </dgm:pt>
    <dgm:pt modelId="{A18573EF-980F-48BB-AC41-E6F5A38349A7}" type="pres">
      <dgm:prSet presAssocID="{50254F26-5C40-4AA6-B40E-DA3DB20D05E3}" presName="connSite1" presStyleCnt="0"/>
      <dgm:spPr/>
    </dgm:pt>
    <dgm:pt modelId="{D3035E91-D6D8-4102-9E90-3D579ADD3977}" type="pres">
      <dgm:prSet presAssocID="{C9FF6E91-4CB3-425B-9A0C-EE66D5D6CB1C}" presName="Name9" presStyleLbl="sibTrans2D1" presStyleIdx="0" presStyleCnt="2"/>
      <dgm:spPr/>
      <dgm:t>
        <a:bodyPr/>
        <a:lstStyle/>
        <a:p>
          <a:endParaRPr lang="en-US"/>
        </a:p>
      </dgm:t>
    </dgm:pt>
    <dgm:pt modelId="{7752AC12-9F7B-4445-98A2-A4F3153516D5}" type="pres">
      <dgm:prSet presAssocID="{6F269F9E-9A18-44F0-9233-B2B608A52DC5}" presName="composite2" presStyleCnt="0"/>
      <dgm:spPr/>
    </dgm:pt>
    <dgm:pt modelId="{F827424D-1D7F-4486-9E23-C5627A5C9A75}" type="pres">
      <dgm:prSet presAssocID="{6F269F9E-9A18-44F0-9233-B2B608A52DC5}" presName="dummyNode2" presStyleLbl="node1" presStyleIdx="0" presStyleCnt="3"/>
      <dgm:spPr/>
    </dgm:pt>
    <dgm:pt modelId="{98B6ADB6-3892-4091-A66E-4515F4C35AFB}" type="pres">
      <dgm:prSet presAssocID="{6F269F9E-9A18-44F0-9233-B2B608A52DC5}" presName="childNode2" presStyleLbl="bgAcc1" presStyleIdx="1" presStyleCnt="3">
        <dgm:presLayoutVars>
          <dgm:bulletEnabled val="1"/>
        </dgm:presLayoutVars>
      </dgm:prSet>
      <dgm:spPr/>
      <dgm:t>
        <a:bodyPr/>
        <a:lstStyle/>
        <a:p>
          <a:endParaRPr lang="en-US"/>
        </a:p>
      </dgm:t>
    </dgm:pt>
    <dgm:pt modelId="{47B37403-FD9B-43E9-9E8B-E8ADCC2554B2}" type="pres">
      <dgm:prSet presAssocID="{6F269F9E-9A18-44F0-9233-B2B608A52DC5}" presName="childNode2tx" presStyleLbl="bgAcc1" presStyleIdx="1" presStyleCnt="3">
        <dgm:presLayoutVars>
          <dgm:bulletEnabled val="1"/>
        </dgm:presLayoutVars>
      </dgm:prSet>
      <dgm:spPr/>
      <dgm:t>
        <a:bodyPr/>
        <a:lstStyle/>
        <a:p>
          <a:endParaRPr lang="en-US"/>
        </a:p>
      </dgm:t>
    </dgm:pt>
    <dgm:pt modelId="{926E0316-EDC4-439E-BFAC-07665946F1A8}" type="pres">
      <dgm:prSet presAssocID="{6F269F9E-9A18-44F0-9233-B2B608A52DC5}" presName="parentNode2" presStyleLbl="node1" presStyleIdx="1" presStyleCnt="3">
        <dgm:presLayoutVars>
          <dgm:chMax val="0"/>
          <dgm:bulletEnabled val="1"/>
        </dgm:presLayoutVars>
      </dgm:prSet>
      <dgm:spPr/>
      <dgm:t>
        <a:bodyPr/>
        <a:lstStyle/>
        <a:p>
          <a:endParaRPr lang="en-US"/>
        </a:p>
      </dgm:t>
    </dgm:pt>
    <dgm:pt modelId="{9521E469-B2D9-4C08-8CD0-B57B802FF92F}" type="pres">
      <dgm:prSet presAssocID="{6F269F9E-9A18-44F0-9233-B2B608A52DC5}" presName="connSite2" presStyleCnt="0"/>
      <dgm:spPr/>
    </dgm:pt>
    <dgm:pt modelId="{B204C94C-069B-4DF5-9484-3AAB31E85540}" type="pres">
      <dgm:prSet presAssocID="{52479189-2E39-4028-8A9E-126D5613EA0F}" presName="Name18" presStyleLbl="sibTrans2D1" presStyleIdx="1" presStyleCnt="2"/>
      <dgm:spPr/>
      <dgm:t>
        <a:bodyPr/>
        <a:lstStyle/>
        <a:p>
          <a:endParaRPr lang="en-US"/>
        </a:p>
      </dgm:t>
    </dgm:pt>
    <dgm:pt modelId="{18DB482A-FA78-4F0C-AE55-B3114848D390}" type="pres">
      <dgm:prSet presAssocID="{B601E08E-433A-4E08-85D5-AF5590D2FA54}" presName="composite1" presStyleCnt="0"/>
      <dgm:spPr/>
    </dgm:pt>
    <dgm:pt modelId="{5AE01816-26C6-4381-A546-FCF7ECB7AE91}" type="pres">
      <dgm:prSet presAssocID="{B601E08E-433A-4E08-85D5-AF5590D2FA54}" presName="dummyNode1" presStyleLbl="node1" presStyleIdx="1" presStyleCnt="3"/>
      <dgm:spPr/>
    </dgm:pt>
    <dgm:pt modelId="{40292853-9E63-48AD-8654-0293E03937F1}" type="pres">
      <dgm:prSet presAssocID="{B601E08E-433A-4E08-85D5-AF5590D2FA54}" presName="childNode1" presStyleLbl="bgAcc1" presStyleIdx="2" presStyleCnt="3">
        <dgm:presLayoutVars>
          <dgm:bulletEnabled val="1"/>
        </dgm:presLayoutVars>
      </dgm:prSet>
      <dgm:spPr/>
      <dgm:t>
        <a:bodyPr/>
        <a:lstStyle/>
        <a:p>
          <a:endParaRPr lang="en-US"/>
        </a:p>
      </dgm:t>
    </dgm:pt>
    <dgm:pt modelId="{EE85E9A1-49A1-47B0-8E71-A4A14BEFF817}" type="pres">
      <dgm:prSet presAssocID="{B601E08E-433A-4E08-85D5-AF5590D2FA54}" presName="childNode1tx" presStyleLbl="bgAcc1" presStyleIdx="2" presStyleCnt="3">
        <dgm:presLayoutVars>
          <dgm:bulletEnabled val="1"/>
        </dgm:presLayoutVars>
      </dgm:prSet>
      <dgm:spPr/>
      <dgm:t>
        <a:bodyPr/>
        <a:lstStyle/>
        <a:p>
          <a:endParaRPr lang="en-US"/>
        </a:p>
      </dgm:t>
    </dgm:pt>
    <dgm:pt modelId="{C0C8F9D8-D8E9-497D-A27B-31D65239C55B}" type="pres">
      <dgm:prSet presAssocID="{B601E08E-433A-4E08-85D5-AF5590D2FA54}" presName="parentNode1" presStyleLbl="node1" presStyleIdx="2" presStyleCnt="3">
        <dgm:presLayoutVars>
          <dgm:chMax val="1"/>
          <dgm:bulletEnabled val="1"/>
        </dgm:presLayoutVars>
      </dgm:prSet>
      <dgm:spPr/>
      <dgm:t>
        <a:bodyPr/>
        <a:lstStyle/>
        <a:p>
          <a:endParaRPr lang="en-US"/>
        </a:p>
      </dgm:t>
    </dgm:pt>
    <dgm:pt modelId="{5BA8A547-E070-4FEF-991F-23A5BCE3650E}" type="pres">
      <dgm:prSet presAssocID="{B601E08E-433A-4E08-85D5-AF5590D2FA54}" presName="connSite1" presStyleCnt="0"/>
      <dgm:spPr/>
    </dgm:pt>
  </dgm:ptLst>
  <dgm:cxnLst>
    <dgm:cxn modelId="{804EE44C-11BF-41C1-95E8-603CCFFEEB45}" type="presOf" srcId="{C0280CB5-9DEA-44A5-AF58-4E81B4365FDB}" destId="{40292853-9E63-48AD-8654-0293E03937F1}" srcOrd="0" destOrd="1" presId="urn:microsoft.com/office/officeart/2005/8/layout/hProcess4"/>
    <dgm:cxn modelId="{C922DFED-2D18-41B8-90DE-34668EE77081}" srcId="{6F269F9E-9A18-44F0-9233-B2B608A52DC5}" destId="{6082F923-A8C4-4E9C-AF24-C0BF0BC8E90B}" srcOrd="0" destOrd="0" parTransId="{C3A39C0F-B069-43C3-96CA-A903C694452C}" sibTransId="{378B0F06-B273-486B-AA7B-AD41F72064F2}"/>
    <dgm:cxn modelId="{8F5456B8-A9A9-4265-B37F-D973D3973B01}" srcId="{54299458-3993-42B8-8F02-CDC512D5B0F8}" destId="{B601E08E-433A-4E08-85D5-AF5590D2FA54}" srcOrd="2" destOrd="0" parTransId="{007D4BA8-805E-4622-80E0-91926641156B}" sibTransId="{F19E53FE-2952-435B-AA16-3028663C7ED9}"/>
    <dgm:cxn modelId="{44657DB6-4A19-4B78-8A85-F2CEC6DE7D4B}" type="presOf" srcId="{54299458-3993-42B8-8F02-CDC512D5B0F8}" destId="{9F0D6A6B-FF37-4607-B2DA-CEF2DD4E6596}" srcOrd="0" destOrd="0" presId="urn:microsoft.com/office/officeart/2005/8/layout/hProcess4"/>
    <dgm:cxn modelId="{0E945589-6F66-437C-A378-DF268990D06C}" type="presOf" srcId="{39CED716-09EB-49C5-9C44-4E1B60991142}" destId="{522E4CA3-026E-4916-A0B2-070C36B31810}" srcOrd="1" destOrd="1" presId="urn:microsoft.com/office/officeart/2005/8/layout/hProcess4"/>
    <dgm:cxn modelId="{6A755F4D-AAB3-4DAB-9917-3D313F330DFC}" srcId="{6F269F9E-9A18-44F0-9233-B2B608A52DC5}" destId="{205B5FB2-F1D0-40D7-B676-132689939006}" srcOrd="1" destOrd="0" parTransId="{C7EDC699-81EA-4B6C-B8D5-ED2FCF8A236C}" sibTransId="{59FD07FE-D55F-4532-BA1F-7598557324E6}"/>
    <dgm:cxn modelId="{4C0D5783-902B-499B-93E9-3A45643F139B}" type="presOf" srcId="{B601E08E-433A-4E08-85D5-AF5590D2FA54}" destId="{C0C8F9D8-D8E9-497D-A27B-31D65239C55B}" srcOrd="0" destOrd="0" presId="urn:microsoft.com/office/officeart/2005/8/layout/hProcess4"/>
    <dgm:cxn modelId="{3E155DEC-A8BA-4DC9-AAE7-1D06B7550863}" srcId="{6F269F9E-9A18-44F0-9233-B2B608A52DC5}" destId="{7FB2C311-B6FD-4739-932C-F2C9E01CDBA0}" srcOrd="2" destOrd="0" parTransId="{B43D2FF0-F452-4FBA-9BAA-5DBB93F6B7C9}" sibTransId="{499C83F1-FE79-4E9C-A845-C993BDC4C822}"/>
    <dgm:cxn modelId="{1061BF19-3641-4D79-85ED-A670F879E15F}" srcId="{50254F26-5C40-4AA6-B40E-DA3DB20D05E3}" destId="{C26F6132-B61A-4F21-9CC2-B4BCC669CE50}" srcOrd="0" destOrd="0" parTransId="{E4BE58C6-49CA-4AFB-8926-2DA1577781D3}" sibTransId="{42014F97-6F37-4FFD-943C-F7E4B01A8B02}"/>
    <dgm:cxn modelId="{6D14BBE0-9520-4C3C-817E-66067407C028}" srcId="{B601E08E-433A-4E08-85D5-AF5590D2FA54}" destId="{4EC26B7C-D503-4216-B98C-50194149D638}" srcOrd="0" destOrd="0" parTransId="{08239C93-D8A7-4CF8-85EB-BB9C3FFE987F}" sibTransId="{C082888A-7E4D-4AFD-A69A-7474B332A739}"/>
    <dgm:cxn modelId="{86E0DB7B-9ED1-4A0D-B334-C190B93D2B0F}" type="presOf" srcId="{C26F6132-B61A-4F21-9CC2-B4BCC669CE50}" destId="{D975E971-91EF-46D0-9660-3DD136660729}" srcOrd="0" destOrd="0" presId="urn:microsoft.com/office/officeart/2005/8/layout/hProcess4"/>
    <dgm:cxn modelId="{98F4D965-B38D-470A-8782-1D1BB314AA87}" type="presOf" srcId="{50254F26-5C40-4AA6-B40E-DA3DB20D05E3}" destId="{79EDAB16-1593-42BF-80A7-5BCC3441CB8C}" srcOrd="0" destOrd="0" presId="urn:microsoft.com/office/officeart/2005/8/layout/hProcess4"/>
    <dgm:cxn modelId="{D9413B71-4051-4D25-B08B-D80D98C36DB4}" type="presOf" srcId="{205B5FB2-F1D0-40D7-B676-132689939006}" destId="{47B37403-FD9B-43E9-9E8B-E8ADCC2554B2}" srcOrd="1" destOrd="1" presId="urn:microsoft.com/office/officeart/2005/8/layout/hProcess4"/>
    <dgm:cxn modelId="{268FE2F7-F96D-4CE3-80BB-7C0AA0F15B0A}" type="presOf" srcId="{7D101279-7160-4D56-AE5E-6FC7596105CD}" destId="{D975E971-91EF-46D0-9660-3DD136660729}" srcOrd="0" destOrd="3" presId="urn:microsoft.com/office/officeart/2005/8/layout/hProcess4"/>
    <dgm:cxn modelId="{1548E8C4-E765-4141-BB68-9165350911CE}" type="presOf" srcId="{4B8024E9-B193-40BC-889D-0B956967C494}" destId="{522E4CA3-026E-4916-A0B2-070C36B31810}" srcOrd="1" destOrd="2" presId="urn:microsoft.com/office/officeart/2005/8/layout/hProcess4"/>
    <dgm:cxn modelId="{DBE80152-6E15-42FD-9D0B-ADC74BF9DEE8}" type="presOf" srcId="{6082F923-A8C4-4E9C-AF24-C0BF0BC8E90B}" destId="{47B37403-FD9B-43E9-9E8B-E8ADCC2554B2}" srcOrd="1" destOrd="0" presId="urn:microsoft.com/office/officeart/2005/8/layout/hProcess4"/>
    <dgm:cxn modelId="{03A1C46D-C461-48B0-AAF8-112D9D3AC697}" srcId="{54299458-3993-42B8-8F02-CDC512D5B0F8}" destId="{6F269F9E-9A18-44F0-9233-B2B608A52DC5}" srcOrd="1" destOrd="0" parTransId="{B69EBDC4-DDB3-42CC-AAE4-0F0FFEE3D18D}" sibTransId="{52479189-2E39-4028-8A9E-126D5613EA0F}"/>
    <dgm:cxn modelId="{FDC7FCC7-CBCC-4175-9D22-E70EDAC5DB53}" srcId="{50254F26-5C40-4AA6-B40E-DA3DB20D05E3}" destId="{39CED716-09EB-49C5-9C44-4E1B60991142}" srcOrd="1" destOrd="0" parTransId="{958282DF-0FA5-4AB9-9229-28EF8B1751A6}" sibTransId="{BD0E7615-0854-47EF-B998-085D1CFC6769}"/>
    <dgm:cxn modelId="{999DA30D-7D2D-4866-9A0A-D01C05508230}" type="presOf" srcId="{4EC26B7C-D503-4216-B98C-50194149D638}" destId="{EE85E9A1-49A1-47B0-8E71-A4A14BEFF817}" srcOrd="1" destOrd="0" presId="urn:microsoft.com/office/officeart/2005/8/layout/hProcess4"/>
    <dgm:cxn modelId="{0D0CDE8C-F28A-4693-BBFB-97D722CE5EBF}" type="presOf" srcId="{C9FF6E91-4CB3-425B-9A0C-EE66D5D6CB1C}" destId="{D3035E91-D6D8-4102-9E90-3D579ADD3977}" srcOrd="0" destOrd="0" presId="urn:microsoft.com/office/officeart/2005/8/layout/hProcess4"/>
    <dgm:cxn modelId="{83371C12-F7CB-4F9E-A579-8E9FDF48F42F}" type="presOf" srcId="{C26F6132-B61A-4F21-9CC2-B4BCC669CE50}" destId="{522E4CA3-026E-4916-A0B2-070C36B31810}" srcOrd="1" destOrd="0" presId="urn:microsoft.com/office/officeart/2005/8/layout/hProcess4"/>
    <dgm:cxn modelId="{1A67D11B-8BD4-4A5E-AD7F-100DF73DE94E}" srcId="{54299458-3993-42B8-8F02-CDC512D5B0F8}" destId="{50254F26-5C40-4AA6-B40E-DA3DB20D05E3}" srcOrd="0" destOrd="0" parTransId="{8D4C9E41-9DAF-47EA-AF46-29BAA02E3723}" sibTransId="{C9FF6E91-4CB3-425B-9A0C-EE66D5D6CB1C}"/>
    <dgm:cxn modelId="{FDB6AF10-ACB0-41EB-A2C8-A163F1E92C2E}" type="presOf" srcId="{52479189-2E39-4028-8A9E-126D5613EA0F}" destId="{B204C94C-069B-4DF5-9484-3AAB31E85540}" srcOrd="0" destOrd="0" presId="urn:microsoft.com/office/officeart/2005/8/layout/hProcess4"/>
    <dgm:cxn modelId="{9B4DE665-6505-4B93-9019-371ED0F1335B}" srcId="{50254F26-5C40-4AA6-B40E-DA3DB20D05E3}" destId="{7D101279-7160-4D56-AE5E-6FC7596105CD}" srcOrd="3" destOrd="0" parTransId="{B10D5725-8BF9-4F5D-AA71-056C71448DF1}" sibTransId="{06B6E5F6-C0F3-4C7A-9BB2-38125874CDDA}"/>
    <dgm:cxn modelId="{554F0AC5-FC1C-4836-B67D-398C3EB24EEE}" srcId="{B601E08E-433A-4E08-85D5-AF5590D2FA54}" destId="{C0280CB5-9DEA-44A5-AF58-4E81B4365FDB}" srcOrd="1" destOrd="0" parTransId="{E519A9CD-6FDA-460D-B225-D27F75CBEF7C}" sibTransId="{12D4FB0A-650E-4932-AEFD-61FCEE482C18}"/>
    <dgm:cxn modelId="{EA4DEBCD-A371-441B-B4E8-07AE374E2727}" type="presOf" srcId="{7FB2C311-B6FD-4739-932C-F2C9E01CDBA0}" destId="{47B37403-FD9B-43E9-9E8B-E8ADCC2554B2}" srcOrd="1" destOrd="2" presId="urn:microsoft.com/office/officeart/2005/8/layout/hProcess4"/>
    <dgm:cxn modelId="{E4D1AD81-5C33-4192-AD1F-4EC426D72DE5}" type="presOf" srcId="{7FB2C311-B6FD-4739-932C-F2C9E01CDBA0}" destId="{98B6ADB6-3892-4091-A66E-4515F4C35AFB}" srcOrd="0" destOrd="2" presId="urn:microsoft.com/office/officeart/2005/8/layout/hProcess4"/>
    <dgm:cxn modelId="{CB741677-5215-44EA-AF11-F7BD337C369F}" type="presOf" srcId="{C0280CB5-9DEA-44A5-AF58-4E81B4365FDB}" destId="{EE85E9A1-49A1-47B0-8E71-A4A14BEFF817}" srcOrd="1" destOrd="1" presId="urn:microsoft.com/office/officeart/2005/8/layout/hProcess4"/>
    <dgm:cxn modelId="{35E26CF9-4BDD-437B-AD1D-8715054CBDCD}" type="presOf" srcId="{205B5FB2-F1D0-40D7-B676-132689939006}" destId="{98B6ADB6-3892-4091-A66E-4515F4C35AFB}" srcOrd="0" destOrd="1" presId="urn:microsoft.com/office/officeart/2005/8/layout/hProcess4"/>
    <dgm:cxn modelId="{2717EC90-1748-4691-BAA7-0F2FD62E4997}" type="presOf" srcId="{7D101279-7160-4D56-AE5E-6FC7596105CD}" destId="{522E4CA3-026E-4916-A0B2-070C36B31810}" srcOrd="1" destOrd="3" presId="urn:microsoft.com/office/officeart/2005/8/layout/hProcess4"/>
    <dgm:cxn modelId="{2E70CD17-7F9A-4237-9EED-03178E8F664B}" type="presOf" srcId="{39CED716-09EB-49C5-9C44-4E1B60991142}" destId="{D975E971-91EF-46D0-9660-3DD136660729}" srcOrd="0" destOrd="1" presId="urn:microsoft.com/office/officeart/2005/8/layout/hProcess4"/>
    <dgm:cxn modelId="{4D6389C3-1768-4C9E-9D68-4EBB5BC9CE6D}" type="presOf" srcId="{4B8024E9-B193-40BC-889D-0B956967C494}" destId="{D975E971-91EF-46D0-9660-3DD136660729}" srcOrd="0" destOrd="2" presId="urn:microsoft.com/office/officeart/2005/8/layout/hProcess4"/>
    <dgm:cxn modelId="{08AC6D05-DFD4-4260-879E-281CB0E1FF7D}" srcId="{50254F26-5C40-4AA6-B40E-DA3DB20D05E3}" destId="{4B8024E9-B193-40BC-889D-0B956967C494}" srcOrd="2" destOrd="0" parTransId="{C32C2EC7-9874-41EA-9940-7075C562FCAA}" sibTransId="{5851D47D-B99F-4CE4-B48C-A1F0A55C0B1B}"/>
    <dgm:cxn modelId="{545F71CA-5D77-4181-B38A-D28CA5FC86D8}" type="presOf" srcId="{4EC26B7C-D503-4216-B98C-50194149D638}" destId="{40292853-9E63-48AD-8654-0293E03937F1}" srcOrd="0" destOrd="0" presId="urn:microsoft.com/office/officeart/2005/8/layout/hProcess4"/>
    <dgm:cxn modelId="{387517A4-3C3D-4BD1-BF55-32AA837D932F}" type="presOf" srcId="{6082F923-A8C4-4E9C-AF24-C0BF0BC8E90B}" destId="{98B6ADB6-3892-4091-A66E-4515F4C35AFB}" srcOrd="0" destOrd="0" presId="urn:microsoft.com/office/officeart/2005/8/layout/hProcess4"/>
    <dgm:cxn modelId="{5DD6DB16-F88B-498D-9718-A5F42EAD3CDC}" type="presOf" srcId="{6F269F9E-9A18-44F0-9233-B2B608A52DC5}" destId="{926E0316-EDC4-439E-BFAC-07665946F1A8}" srcOrd="0" destOrd="0" presId="urn:microsoft.com/office/officeart/2005/8/layout/hProcess4"/>
    <dgm:cxn modelId="{EB1FE1C8-208D-4AB3-8CEB-AA9C3BBB88E6}" type="presParOf" srcId="{9F0D6A6B-FF37-4607-B2DA-CEF2DD4E6596}" destId="{CC8D48C6-FE05-4E77-BDB1-137F61148D7D}" srcOrd="0" destOrd="0" presId="urn:microsoft.com/office/officeart/2005/8/layout/hProcess4"/>
    <dgm:cxn modelId="{3671A5AC-A65A-4362-976A-592EEEB91380}" type="presParOf" srcId="{9F0D6A6B-FF37-4607-B2DA-CEF2DD4E6596}" destId="{03A4C9FC-5E20-41DD-BA04-97D5A4928F6C}" srcOrd="1" destOrd="0" presId="urn:microsoft.com/office/officeart/2005/8/layout/hProcess4"/>
    <dgm:cxn modelId="{C9CA3BA5-D2EB-40D3-84BE-568B2111E8AB}" type="presParOf" srcId="{9F0D6A6B-FF37-4607-B2DA-CEF2DD4E6596}" destId="{603F7663-FD40-44E8-80C1-6368365FFF6B}" srcOrd="2" destOrd="0" presId="urn:microsoft.com/office/officeart/2005/8/layout/hProcess4"/>
    <dgm:cxn modelId="{C696D4C4-EECB-4F04-B6F3-0D202C1B825B}" type="presParOf" srcId="{603F7663-FD40-44E8-80C1-6368365FFF6B}" destId="{C428D37E-8D7C-4C88-A679-79AD76D72FEB}" srcOrd="0" destOrd="0" presId="urn:microsoft.com/office/officeart/2005/8/layout/hProcess4"/>
    <dgm:cxn modelId="{B33D8E5D-5047-4B9C-BC18-22AF61BA36B1}" type="presParOf" srcId="{C428D37E-8D7C-4C88-A679-79AD76D72FEB}" destId="{CA03A069-D969-4514-BD48-0D55BF66E1F3}" srcOrd="0" destOrd="0" presId="urn:microsoft.com/office/officeart/2005/8/layout/hProcess4"/>
    <dgm:cxn modelId="{93894CD3-B835-4E88-A991-0CAB08276219}" type="presParOf" srcId="{C428D37E-8D7C-4C88-A679-79AD76D72FEB}" destId="{D975E971-91EF-46D0-9660-3DD136660729}" srcOrd="1" destOrd="0" presId="urn:microsoft.com/office/officeart/2005/8/layout/hProcess4"/>
    <dgm:cxn modelId="{64909CF5-6B8E-4DDF-834B-1FB01213027B}" type="presParOf" srcId="{C428D37E-8D7C-4C88-A679-79AD76D72FEB}" destId="{522E4CA3-026E-4916-A0B2-070C36B31810}" srcOrd="2" destOrd="0" presId="urn:microsoft.com/office/officeart/2005/8/layout/hProcess4"/>
    <dgm:cxn modelId="{409739B0-EC7C-4E3A-8117-44AEC9E556CA}" type="presParOf" srcId="{C428D37E-8D7C-4C88-A679-79AD76D72FEB}" destId="{79EDAB16-1593-42BF-80A7-5BCC3441CB8C}" srcOrd="3" destOrd="0" presId="urn:microsoft.com/office/officeart/2005/8/layout/hProcess4"/>
    <dgm:cxn modelId="{5D82F9AE-8274-41F4-B336-DC633D005176}" type="presParOf" srcId="{C428D37E-8D7C-4C88-A679-79AD76D72FEB}" destId="{A18573EF-980F-48BB-AC41-E6F5A38349A7}" srcOrd="4" destOrd="0" presId="urn:microsoft.com/office/officeart/2005/8/layout/hProcess4"/>
    <dgm:cxn modelId="{C8306309-83E8-437B-8074-F00B89C59830}" type="presParOf" srcId="{603F7663-FD40-44E8-80C1-6368365FFF6B}" destId="{D3035E91-D6D8-4102-9E90-3D579ADD3977}" srcOrd="1" destOrd="0" presId="urn:microsoft.com/office/officeart/2005/8/layout/hProcess4"/>
    <dgm:cxn modelId="{713EEB0C-2A03-4928-846B-EBEDD6A3C9FB}" type="presParOf" srcId="{603F7663-FD40-44E8-80C1-6368365FFF6B}" destId="{7752AC12-9F7B-4445-98A2-A4F3153516D5}" srcOrd="2" destOrd="0" presId="urn:microsoft.com/office/officeart/2005/8/layout/hProcess4"/>
    <dgm:cxn modelId="{9D10E1B2-547A-4035-B94F-7EE7388291A3}" type="presParOf" srcId="{7752AC12-9F7B-4445-98A2-A4F3153516D5}" destId="{F827424D-1D7F-4486-9E23-C5627A5C9A75}" srcOrd="0" destOrd="0" presId="urn:microsoft.com/office/officeart/2005/8/layout/hProcess4"/>
    <dgm:cxn modelId="{7D2A0307-6470-487A-B025-3BB7178DC97A}" type="presParOf" srcId="{7752AC12-9F7B-4445-98A2-A4F3153516D5}" destId="{98B6ADB6-3892-4091-A66E-4515F4C35AFB}" srcOrd="1" destOrd="0" presId="urn:microsoft.com/office/officeart/2005/8/layout/hProcess4"/>
    <dgm:cxn modelId="{7EFC16BD-240F-4CD1-AB10-D2D4EFAEC721}" type="presParOf" srcId="{7752AC12-9F7B-4445-98A2-A4F3153516D5}" destId="{47B37403-FD9B-43E9-9E8B-E8ADCC2554B2}" srcOrd="2" destOrd="0" presId="urn:microsoft.com/office/officeart/2005/8/layout/hProcess4"/>
    <dgm:cxn modelId="{1319AECA-C5EB-4E48-BDF5-AFB997A53039}" type="presParOf" srcId="{7752AC12-9F7B-4445-98A2-A4F3153516D5}" destId="{926E0316-EDC4-439E-BFAC-07665946F1A8}" srcOrd="3" destOrd="0" presId="urn:microsoft.com/office/officeart/2005/8/layout/hProcess4"/>
    <dgm:cxn modelId="{1B82089B-B7EE-47A9-AB32-07A404428D0B}" type="presParOf" srcId="{7752AC12-9F7B-4445-98A2-A4F3153516D5}" destId="{9521E469-B2D9-4C08-8CD0-B57B802FF92F}" srcOrd="4" destOrd="0" presId="urn:microsoft.com/office/officeart/2005/8/layout/hProcess4"/>
    <dgm:cxn modelId="{0FC4B0F5-4CAB-456A-9490-FAA7404CC725}" type="presParOf" srcId="{603F7663-FD40-44E8-80C1-6368365FFF6B}" destId="{B204C94C-069B-4DF5-9484-3AAB31E85540}" srcOrd="3" destOrd="0" presId="urn:microsoft.com/office/officeart/2005/8/layout/hProcess4"/>
    <dgm:cxn modelId="{9FF27FC6-59F3-4D2C-9EBA-B65E38604BE0}" type="presParOf" srcId="{603F7663-FD40-44E8-80C1-6368365FFF6B}" destId="{18DB482A-FA78-4F0C-AE55-B3114848D390}" srcOrd="4" destOrd="0" presId="urn:microsoft.com/office/officeart/2005/8/layout/hProcess4"/>
    <dgm:cxn modelId="{646E9891-AF90-4862-8D58-9F9A84BDB9BA}" type="presParOf" srcId="{18DB482A-FA78-4F0C-AE55-B3114848D390}" destId="{5AE01816-26C6-4381-A546-FCF7ECB7AE91}" srcOrd="0" destOrd="0" presId="urn:microsoft.com/office/officeart/2005/8/layout/hProcess4"/>
    <dgm:cxn modelId="{04BB435F-C288-4177-B065-17B616C2756C}" type="presParOf" srcId="{18DB482A-FA78-4F0C-AE55-B3114848D390}" destId="{40292853-9E63-48AD-8654-0293E03937F1}" srcOrd="1" destOrd="0" presId="urn:microsoft.com/office/officeart/2005/8/layout/hProcess4"/>
    <dgm:cxn modelId="{3A1E84F3-9878-4820-AD14-DC1FB29BB4CD}" type="presParOf" srcId="{18DB482A-FA78-4F0C-AE55-B3114848D390}" destId="{EE85E9A1-49A1-47B0-8E71-A4A14BEFF817}" srcOrd="2" destOrd="0" presId="urn:microsoft.com/office/officeart/2005/8/layout/hProcess4"/>
    <dgm:cxn modelId="{5E975A53-3C61-4C63-8142-C6CBCD47C6CC}" type="presParOf" srcId="{18DB482A-FA78-4F0C-AE55-B3114848D390}" destId="{C0C8F9D8-D8E9-497D-A27B-31D65239C55B}" srcOrd="3" destOrd="0" presId="urn:microsoft.com/office/officeart/2005/8/layout/hProcess4"/>
    <dgm:cxn modelId="{7BC15C4F-CC51-4265-845C-CE7DDAC52C75}" type="presParOf" srcId="{18DB482A-FA78-4F0C-AE55-B3114848D390}" destId="{5BA8A547-E070-4FEF-991F-23A5BCE3650E}" srcOrd="4" destOrd="0" presId="urn:microsoft.com/office/officeart/2005/8/layout/h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CC464-3C96-4B60-9B25-3172498E6973}" type="doc">
      <dgm:prSet loTypeId="urn:microsoft.com/office/officeart/2005/8/layout/chevron1" loCatId="process" qsTypeId="urn:microsoft.com/office/officeart/2005/8/quickstyle/3d2" qsCatId="3D" csTypeId="urn:microsoft.com/office/officeart/2005/8/colors/colorful1" csCatId="colorful" phldr="1"/>
      <dgm:spPr/>
    </dgm:pt>
    <dgm:pt modelId="{DB6AF454-3FF2-4AEA-91FA-DEE6CDA73BCC}">
      <dgm:prSet phldrT="[Text]"/>
      <dgm:spPr/>
      <dgm:t>
        <a:bodyPr/>
        <a:lstStyle/>
        <a:p>
          <a:r>
            <a:rPr lang="en-US" dirty="0" smtClean="0"/>
            <a:t>Builder </a:t>
          </a:r>
          <a:br>
            <a:rPr lang="en-US" dirty="0" smtClean="0"/>
          </a:br>
          <a:r>
            <a:rPr lang="en-US" dirty="0" smtClean="0"/>
            <a:t>Architect Designer</a:t>
          </a:r>
          <a:endParaRPr lang="en-US" dirty="0"/>
        </a:p>
      </dgm:t>
    </dgm:pt>
    <dgm:pt modelId="{54353D9F-3E55-4FAD-B54D-9243C83B7BB5}" type="parTrans" cxnId="{BEBA70B2-ED0E-4F70-BC9F-CE3483E19843}">
      <dgm:prSet/>
      <dgm:spPr/>
      <dgm:t>
        <a:bodyPr/>
        <a:lstStyle/>
        <a:p>
          <a:endParaRPr lang="en-US"/>
        </a:p>
      </dgm:t>
    </dgm:pt>
    <dgm:pt modelId="{98FEA9E1-3B28-4441-8B34-CC12C142FCEA}" type="sibTrans" cxnId="{BEBA70B2-ED0E-4F70-BC9F-CE3483E19843}">
      <dgm:prSet/>
      <dgm:spPr/>
      <dgm:t>
        <a:bodyPr/>
        <a:lstStyle/>
        <a:p>
          <a:endParaRPr lang="en-US"/>
        </a:p>
      </dgm:t>
    </dgm:pt>
    <dgm:pt modelId="{9C1957D7-B48B-44C6-B20A-BD6E17D0B76B}">
      <dgm:prSet phldrT="[Text]"/>
      <dgm:spPr>
        <a:solidFill>
          <a:schemeClr val="accent1"/>
        </a:solidFill>
      </dgm:spPr>
      <dgm:t>
        <a:bodyPr/>
        <a:lstStyle/>
        <a:p>
          <a:r>
            <a:rPr lang="en-US" dirty="0" smtClean="0"/>
            <a:t>Plan Reviewer</a:t>
          </a:r>
          <a:endParaRPr lang="en-US" dirty="0"/>
        </a:p>
      </dgm:t>
    </dgm:pt>
    <dgm:pt modelId="{4AF414B1-FAB9-4C4A-A678-4E0BE2BD48D5}" type="parTrans" cxnId="{E264DD14-99D0-49A9-B5CC-6865B7FE60F6}">
      <dgm:prSet/>
      <dgm:spPr/>
      <dgm:t>
        <a:bodyPr/>
        <a:lstStyle/>
        <a:p>
          <a:endParaRPr lang="en-US"/>
        </a:p>
      </dgm:t>
    </dgm:pt>
    <dgm:pt modelId="{E642ABF9-69A0-49FF-9E22-CC09A194B7D1}" type="sibTrans" cxnId="{E264DD14-99D0-49A9-B5CC-6865B7FE60F6}">
      <dgm:prSet/>
      <dgm:spPr/>
      <dgm:t>
        <a:bodyPr/>
        <a:lstStyle/>
        <a:p>
          <a:endParaRPr lang="en-US"/>
        </a:p>
      </dgm:t>
    </dgm:pt>
    <dgm:pt modelId="{830A92C3-1DDB-42B1-817B-4AE71CCC14EB}">
      <dgm:prSet phldrT="[Text]"/>
      <dgm:spPr/>
      <dgm:t>
        <a:bodyPr/>
        <a:lstStyle/>
        <a:p>
          <a:r>
            <a:rPr lang="en-US" dirty="0" smtClean="0"/>
            <a:t>Field Inspector</a:t>
          </a:r>
          <a:endParaRPr lang="en-US" dirty="0"/>
        </a:p>
      </dgm:t>
    </dgm:pt>
    <dgm:pt modelId="{0A605AD0-A3E1-472A-A15D-B03E5C251D16}" type="parTrans" cxnId="{35AFB708-3923-4FA7-BA75-0D4C32174711}">
      <dgm:prSet/>
      <dgm:spPr/>
      <dgm:t>
        <a:bodyPr/>
        <a:lstStyle/>
        <a:p>
          <a:endParaRPr lang="en-US"/>
        </a:p>
      </dgm:t>
    </dgm:pt>
    <dgm:pt modelId="{8A7E4F8B-162C-4C98-91B3-5D3529C6EA69}" type="sibTrans" cxnId="{35AFB708-3923-4FA7-BA75-0D4C32174711}">
      <dgm:prSet/>
      <dgm:spPr/>
      <dgm:t>
        <a:bodyPr/>
        <a:lstStyle/>
        <a:p>
          <a:endParaRPr lang="en-US"/>
        </a:p>
      </dgm:t>
    </dgm:pt>
    <dgm:pt modelId="{CAF7A39C-5BB1-4570-B4F0-90072A0B91AB}" type="pres">
      <dgm:prSet presAssocID="{630CC464-3C96-4B60-9B25-3172498E6973}" presName="Name0" presStyleCnt="0">
        <dgm:presLayoutVars>
          <dgm:dir/>
          <dgm:animLvl val="lvl"/>
          <dgm:resizeHandles val="exact"/>
        </dgm:presLayoutVars>
      </dgm:prSet>
      <dgm:spPr/>
    </dgm:pt>
    <dgm:pt modelId="{08EE656D-7A0B-4BF8-BE47-5A6185EF09C4}" type="pres">
      <dgm:prSet presAssocID="{DB6AF454-3FF2-4AEA-91FA-DEE6CDA73BCC}" presName="parTxOnly" presStyleLbl="node1" presStyleIdx="0" presStyleCnt="3">
        <dgm:presLayoutVars>
          <dgm:chMax val="0"/>
          <dgm:chPref val="0"/>
          <dgm:bulletEnabled val="1"/>
        </dgm:presLayoutVars>
      </dgm:prSet>
      <dgm:spPr/>
      <dgm:t>
        <a:bodyPr/>
        <a:lstStyle/>
        <a:p>
          <a:endParaRPr lang="en-US"/>
        </a:p>
      </dgm:t>
    </dgm:pt>
    <dgm:pt modelId="{730A8901-0944-4223-AE99-CB67B966B6C3}" type="pres">
      <dgm:prSet presAssocID="{98FEA9E1-3B28-4441-8B34-CC12C142FCEA}" presName="parTxOnlySpace" presStyleCnt="0"/>
      <dgm:spPr/>
    </dgm:pt>
    <dgm:pt modelId="{97104CD8-CF87-4520-9C68-4135B8F6E2E6}" type="pres">
      <dgm:prSet presAssocID="{9C1957D7-B48B-44C6-B20A-BD6E17D0B76B}" presName="parTxOnly" presStyleLbl="node1" presStyleIdx="1" presStyleCnt="3" custLinFactNeighborX="9713" custLinFactNeighborY="-2531">
        <dgm:presLayoutVars>
          <dgm:chMax val="0"/>
          <dgm:chPref val="0"/>
          <dgm:bulletEnabled val="1"/>
        </dgm:presLayoutVars>
      </dgm:prSet>
      <dgm:spPr/>
      <dgm:t>
        <a:bodyPr/>
        <a:lstStyle/>
        <a:p>
          <a:endParaRPr lang="en-US"/>
        </a:p>
      </dgm:t>
    </dgm:pt>
    <dgm:pt modelId="{7752295B-830F-4773-AB67-46AB3BC94CC7}" type="pres">
      <dgm:prSet presAssocID="{E642ABF9-69A0-49FF-9E22-CC09A194B7D1}" presName="parTxOnlySpace" presStyleCnt="0"/>
      <dgm:spPr/>
    </dgm:pt>
    <dgm:pt modelId="{D02CE508-DCD7-4DEF-A664-57A8121B962D}" type="pres">
      <dgm:prSet presAssocID="{830A92C3-1DDB-42B1-817B-4AE71CCC14EB}" presName="parTxOnly" presStyleLbl="node1" presStyleIdx="2" presStyleCnt="3">
        <dgm:presLayoutVars>
          <dgm:chMax val="0"/>
          <dgm:chPref val="0"/>
          <dgm:bulletEnabled val="1"/>
        </dgm:presLayoutVars>
      </dgm:prSet>
      <dgm:spPr/>
      <dgm:t>
        <a:bodyPr/>
        <a:lstStyle/>
        <a:p>
          <a:endParaRPr lang="en-US"/>
        </a:p>
      </dgm:t>
    </dgm:pt>
  </dgm:ptLst>
  <dgm:cxnLst>
    <dgm:cxn modelId="{5BB33B96-2D7E-43A3-9476-62047C2FA6B1}" type="presOf" srcId="{830A92C3-1DDB-42B1-817B-4AE71CCC14EB}" destId="{D02CE508-DCD7-4DEF-A664-57A8121B962D}" srcOrd="0" destOrd="0" presId="urn:microsoft.com/office/officeart/2005/8/layout/chevron1"/>
    <dgm:cxn modelId="{35AFB708-3923-4FA7-BA75-0D4C32174711}" srcId="{630CC464-3C96-4B60-9B25-3172498E6973}" destId="{830A92C3-1DDB-42B1-817B-4AE71CCC14EB}" srcOrd="2" destOrd="0" parTransId="{0A605AD0-A3E1-472A-A15D-B03E5C251D16}" sibTransId="{8A7E4F8B-162C-4C98-91B3-5D3529C6EA69}"/>
    <dgm:cxn modelId="{7958ED88-C540-475A-A968-568F0738446F}" type="presOf" srcId="{630CC464-3C96-4B60-9B25-3172498E6973}" destId="{CAF7A39C-5BB1-4570-B4F0-90072A0B91AB}" srcOrd="0" destOrd="0" presId="urn:microsoft.com/office/officeart/2005/8/layout/chevron1"/>
    <dgm:cxn modelId="{BEBA70B2-ED0E-4F70-BC9F-CE3483E19843}" srcId="{630CC464-3C96-4B60-9B25-3172498E6973}" destId="{DB6AF454-3FF2-4AEA-91FA-DEE6CDA73BCC}" srcOrd="0" destOrd="0" parTransId="{54353D9F-3E55-4FAD-B54D-9243C83B7BB5}" sibTransId="{98FEA9E1-3B28-4441-8B34-CC12C142FCEA}"/>
    <dgm:cxn modelId="{F7C93F89-EC06-4D32-9AA6-2C2D6FA63712}" type="presOf" srcId="{9C1957D7-B48B-44C6-B20A-BD6E17D0B76B}" destId="{97104CD8-CF87-4520-9C68-4135B8F6E2E6}" srcOrd="0" destOrd="0" presId="urn:microsoft.com/office/officeart/2005/8/layout/chevron1"/>
    <dgm:cxn modelId="{87A52A7F-2048-4A36-88B9-AA2964594A05}" type="presOf" srcId="{DB6AF454-3FF2-4AEA-91FA-DEE6CDA73BCC}" destId="{08EE656D-7A0B-4BF8-BE47-5A6185EF09C4}" srcOrd="0" destOrd="0" presId="urn:microsoft.com/office/officeart/2005/8/layout/chevron1"/>
    <dgm:cxn modelId="{E264DD14-99D0-49A9-B5CC-6865B7FE60F6}" srcId="{630CC464-3C96-4B60-9B25-3172498E6973}" destId="{9C1957D7-B48B-44C6-B20A-BD6E17D0B76B}" srcOrd="1" destOrd="0" parTransId="{4AF414B1-FAB9-4C4A-A678-4E0BE2BD48D5}" sibTransId="{E642ABF9-69A0-49FF-9E22-CC09A194B7D1}"/>
    <dgm:cxn modelId="{4C34AB94-8C9A-4E86-A1DD-F75C691C0A0E}" type="presParOf" srcId="{CAF7A39C-5BB1-4570-B4F0-90072A0B91AB}" destId="{08EE656D-7A0B-4BF8-BE47-5A6185EF09C4}" srcOrd="0" destOrd="0" presId="urn:microsoft.com/office/officeart/2005/8/layout/chevron1"/>
    <dgm:cxn modelId="{2EEB6EBF-9E2C-4BA2-A098-0E74F5DEEA39}" type="presParOf" srcId="{CAF7A39C-5BB1-4570-B4F0-90072A0B91AB}" destId="{730A8901-0944-4223-AE99-CB67B966B6C3}" srcOrd="1" destOrd="0" presId="urn:microsoft.com/office/officeart/2005/8/layout/chevron1"/>
    <dgm:cxn modelId="{A8587677-05ED-4A8B-B62F-398C7CF292B8}" type="presParOf" srcId="{CAF7A39C-5BB1-4570-B4F0-90072A0B91AB}" destId="{97104CD8-CF87-4520-9C68-4135B8F6E2E6}" srcOrd="2" destOrd="0" presId="urn:microsoft.com/office/officeart/2005/8/layout/chevron1"/>
    <dgm:cxn modelId="{A9725717-F54E-40D5-A1D5-2644A88588AF}" type="presParOf" srcId="{CAF7A39C-5BB1-4570-B4F0-90072A0B91AB}" destId="{7752295B-830F-4773-AB67-46AB3BC94CC7}" srcOrd="3" destOrd="0" presId="urn:microsoft.com/office/officeart/2005/8/layout/chevron1"/>
    <dgm:cxn modelId="{7D42112F-D3FE-4FC5-B7B1-B65B16236EA8}" type="presParOf" srcId="{CAF7A39C-5BB1-4570-B4F0-90072A0B91AB}" destId="{D02CE508-DCD7-4DEF-A664-57A8121B962D}"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581B3-4944-49A6-9929-5E1AC2BBA18D}"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8CAEB443-52F6-4CBB-9D55-B258DDFA77D6}">
      <dgm:prSet phldrT="[Text]"/>
      <dgm:spPr/>
      <dgm:t>
        <a:bodyPr/>
        <a:lstStyle/>
        <a:p>
          <a:r>
            <a:rPr lang="en-US" dirty="0" smtClean="0"/>
            <a:t>Basement</a:t>
          </a:r>
          <a:endParaRPr lang="en-US" dirty="0"/>
        </a:p>
      </dgm:t>
    </dgm:pt>
    <dgm:pt modelId="{0D4238E6-075F-4F14-BE36-0ADFA13DD21C}" type="parTrans" cxnId="{1658A80D-B390-42F2-B2AF-661F5CCB86BD}">
      <dgm:prSet/>
      <dgm:spPr/>
      <dgm:t>
        <a:bodyPr/>
        <a:lstStyle/>
        <a:p>
          <a:endParaRPr lang="en-US"/>
        </a:p>
      </dgm:t>
    </dgm:pt>
    <dgm:pt modelId="{AFB0E89A-FD7F-4126-BE11-C966457249B9}" type="sibTrans" cxnId="{1658A80D-B390-42F2-B2AF-661F5CCB86BD}">
      <dgm:prSet/>
      <dgm:spPr/>
      <dgm:t>
        <a:bodyPr/>
        <a:lstStyle/>
        <a:p>
          <a:endParaRPr lang="en-US"/>
        </a:p>
      </dgm:t>
    </dgm:pt>
    <dgm:pt modelId="{C2A3D566-0266-442E-A150-6BA5DEDD77E1}">
      <dgm:prSet phldrT="[Text]"/>
      <dgm:spPr/>
      <dgm:t>
        <a:bodyPr/>
        <a:lstStyle/>
        <a:p>
          <a:r>
            <a:rPr lang="en-US" b="1" cap="none" spc="0" dirty="0" smtClean="0">
              <a:ln w="10541" cmpd="sng">
                <a:prstDash val="solid"/>
              </a:ln>
              <a:effectLst/>
            </a:rPr>
            <a:t>Basement is conditioned </a:t>
          </a:r>
          <a:endParaRPr lang="en-US" dirty="0"/>
        </a:p>
      </dgm:t>
    </dgm:pt>
    <dgm:pt modelId="{C1D79F6B-4D7A-4BED-A4F9-830945DDC74E}" type="parTrans" cxnId="{C588CFA6-39E5-4132-A4D3-389A25122741}">
      <dgm:prSet/>
      <dgm:spPr/>
      <dgm:t>
        <a:bodyPr/>
        <a:lstStyle/>
        <a:p>
          <a:endParaRPr lang="en-US"/>
        </a:p>
      </dgm:t>
    </dgm:pt>
    <dgm:pt modelId="{6CE17551-4E3C-4DAC-8385-CB245E6D912E}" type="sibTrans" cxnId="{C588CFA6-39E5-4132-A4D3-389A25122741}">
      <dgm:prSet/>
      <dgm:spPr/>
      <dgm:t>
        <a:bodyPr/>
        <a:lstStyle/>
        <a:p>
          <a:endParaRPr lang="en-US"/>
        </a:p>
      </dgm:t>
    </dgm:pt>
    <dgm:pt modelId="{D4AFC559-A42B-4E37-8817-A16E07A31676}">
      <dgm:prSet phldrT="[Text]"/>
      <dgm:spPr/>
      <dgm:t>
        <a:bodyPr/>
        <a:lstStyle/>
        <a:p>
          <a:r>
            <a:rPr lang="en-US" dirty="0" smtClean="0"/>
            <a:t>Floor</a:t>
          </a:r>
          <a:endParaRPr lang="en-US" dirty="0"/>
        </a:p>
      </dgm:t>
    </dgm:pt>
    <dgm:pt modelId="{D85F528B-BA96-415A-B806-44E73560B435}" type="parTrans" cxnId="{CE0F9246-4900-4442-A168-8A63770BD280}">
      <dgm:prSet/>
      <dgm:spPr/>
      <dgm:t>
        <a:bodyPr/>
        <a:lstStyle/>
        <a:p>
          <a:endParaRPr lang="en-US"/>
        </a:p>
      </dgm:t>
    </dgm:pt>
    <dgm:pt modelId="{BE14DD01-A83C-4B8F-9F0A-EF9553EAF911}" type="sibTrans" cxnId="{CE0F9246-4900-4442-A168-8A63770BD280}">
      <dgm:prSet/>
      <dgm:spPr/>
      <dgm:t>
        <a:bodyPr/>
        <a:lstStyle/>
        <a:p>
          <a:endParaRPr lang="en-US"/>
        </a:p>
      </dgm:t>
    </dgm:pt>
    <dgm:pt modelId="{6F6CBABC-4C8A-401F-9C5A-F6F2320C3F14}">
      <dgm:prSet phldrT="[Text]"/>
      <dgm:spPr/>
      <dgm:t>
        <a:bodyPr/>
        <a:lstStyle/>
        <a:p>
          <a:r>
            <a:rPr lang="en-US" b="1" cap="none" spc="0" dirty="0" smtClean="0">
              <a:ln w="10541" cmpd="sng">
                <a:prstDash val="solid"/>
              </a:ln>
              <a:effectLst/>
            </a:rPr>
            <a:t>Separates conditioned from </a:t>
          </a:r>
          <a:br>
            <a:rPr lang="en-US" b="1" cap="none" spc="0" dirty="0" smtClean="0">
              <a:ln w="10541" cmpd="sng">
                <a:prstDash val="solid"/>
              </a:ln>
              <a:effectLst/>
            </a:rPr>
          </a:br>
          <a:r>
            <a:rPr lang="en-US" b="1" cap="none" spc="0" dirty="0" smtClean="0">
              <a:ln w="10541" cmpd="sng">
                <a:prstDash val="solid"/>
              </a:ln>
              <a:effectLst/>
            </a:rPr>
            <a:t>unconditioned space</a:t>
          </a:r>
          <a:endParaRPr lang="en-US" dirty="0"/>
        </a:p>
      </dgm:t>
    </dgm:pt>
    <dgm:pt modelId="{35DBEC3B-4AD8-41FD-9E2C-2B4F7A3ED2D7}" type="parTrans" cxnId="{D063B472-4DC1-4830-989F-1ABCC5F4FA3F}">
      <dgm:prSet/>
      <dgm:spPr/>
      <dgm:t>
        <a:bodyPr/>
        <a:lstStyle/>
        <a:p>
          <a:endParaRPr lang="en-US"/>
        </a:p>
      </dgm:t>
    </dgm:pt>
    <dgm:pt modelId="{7985A7C8-118C-4027-8B8D-DCA0EB0F58A9}" type="sibTrans" cxnId="{D063B472-4DC1-4830-989F-1ABCC5F4FA3F}">
      <dgm:prSet/>
      <dgm:spPr/>
      <dgm:t>
        <a:bodyPr/>
        <a:lstStyle/>
        <a:p>
          <a:endParaRPr lang="en-US"/>
        </a:p>
      </dgm:t>
    </dgm:pt>
    <dgm:pt modelId="{5A6CD4DD-9496-4C55-A4F0-650F597CD4A4}">
      <dgm:prSet phldrT="[Text]"/>
      <dgm:spPr/>
      <dgm:t>
        <a:bodyPr/>
        <a:lstStyle/>
        <a:p>
          <a:r>
            <a:rPr lang="en-US" dirty="0" smtClean="0"/>
            <a:t>Crawl Wall</a:t>
          </a:r>
          <a:endParaRPr lang="en-US" dirty="0"/>
        </a:p>
      </dgm:t>
    </dgm:pt>
    <dgm:pt modelId="{DD43E27A-7783-43E6-AF19-1DAA9E91126E}" type="parTrans" cxnId="{4FDDBCCB-84C5-4231-97B7-AF9867C54132}">
      <dgm:prSet/>
      <dgm:spPr/>
      <dgm:t>
        <a:bodyPr/>
        <a:lstStyle/>
        <a:p>
          <a:endParaRPr lang="en-US"/>
        </a:p>
      </dgm:t>
    </dgm:pt>
    <dgm:pt modelId="{A5584D9B-1D7B-447A-B57D-692E10FFA661}" type="sibTrans" cxnId="{4FDDBCCB-84C5-4231-97B7-AF9867C54132}">
      <dgm:prSet/>
      <dgm:spPr/>
      <dgm:t>
        <a:bodyPr/>
        <a:lstStyle/>
        <a:p>
          <a:endParaRPr lang="en-US"/>
        </a:p>
      </dgm:t>
    </dgm:pt>
    <dgm:pt modelId="{EA2C1E27-0816-4E36-9653-08B6E63C048F}">
      <dgm:prSet phldrT="[Text]"/>
      <dgm:spPr/>
      <dgm:t>
        <a:bodyPr/>
        <a:lstStyle/>
        <a:p>
          <a:r>
            <a:rPr lang="en-US" b="1" cap="none" spc="0" dirty="0" smtClean="0">
              <a:ln w="10541" cmpd="sng">
                <a:prstDash val="solid"/>
              </a:ln>
              <a:effectLst/>
            </a:rPr>
            <a:t>Crawl space is not vented to the outside and floor above is NOT insulated</a:t>
          </a:r>
          <a:endParaRPr lang="en-US" dirty="0"/>
        </a:p>
      </dgm:t>
    </dgm:pt>
    <dgm:pt modelId="{AC4DD2D4-D53E-4FAF-96E5-1F061307EC88}" type="parTrans" cxnId="{3EDA7A7A-D9D5-4D86-AB1C-E618628A3908}">
      <dgm:prSet/>
      <dgm:spPr/>
      <dgm:t>
        <a:bodyPr/>
        <a:lstStyle/>
        <a:p>
          <a:endParaRPr lang="en-US"/>
        </a:p>
      </dgm:t>
    </dgm:pt>
    <dgm:pt modelId="{6FFAC5D1-AEE5-46EF-8BBC-02D93B708AB0}" type="sibTrans" cxnId="{3EDA7A7A-D9D5-4D86-AB1C-E618628A3908}">
      <dgm:prSet/>
      <dgm:spPr/>
      <dgm:t>
        <a:bodyPr/>
        <a:lstStyle/>
        <a:p>
          <a:endParaRPr lang="en-US"/>
        </a:p>
      </dgm:t>
    </dgm:pt>
    <dgm:pt modelId="{950D2826-3ABE-45C0-ADDF-63310EBFCD03}" type="pres">
      <dgm:prSet presAssocID="{457581B3-4944-49A6-9929-5E1AC2BBA18D}" presName="Name0" presStyleCnt="0">
        <dgm:presLayoutVars>
          <dgm:dir/>
          <dgm:animLvl val="lvl"/>
          <dgm:resizeHandles val="exact"/>
        </dgm:presLayoutVars>
      </dgm:prSet>
      <dgm:spPr/>
      <dgm:t>
        <a:bodyPr/>
        <a:lstStyle/>
        <a:p>
          <a:endParaRPr lang="en-US"/>
        </a:p>
      </dgm:t>
    </dgm:pt>
    <dgm:pt modelId="{8B66AC01-3EE6-41F2-AD14-61C45DB22295}" type="pres">
      <dgm:prSet presAssocID="{8CAEB443-52F6-4CBB-9D55-B258DDFA77D6}" presName="linNode" presStyleCnt="0"/>
      <dgm:spPr/>
      <dgm:t>
        <a:bodyPr/>
        <a:lstStyle/>
        <a:p>
          <a:endParaRPr lang="en-US"/>
        </a:p>
      </dgm:t>
    </dgm:pt>
    <dgm:pt modelId="{C6DB6E0F-21DD-4423-B96F-527626B5A078}" type="pres">
      <dgm:prSet presAssocID="{8CAEB443-52F6-4CBB-9D55-B258DDFA77D6}" presName="parentText" presStyleLbl="node1" presStyleIdx="0" presStyleCnt="3">
        <dgm:presLayoutVars>
          <dgm:chMax val="1"/>
          <dgm:bulletEnabled val="1"/>
        </dgm:presLayoutVars>
      </dgm:prSet>
      <dgm:spPr/>
      <dgm:t>
        <a:bodyPr/>
        <a:lstStyle/>
        <a:p>
          <a:endParaRPr lang="en-US"/>
        </a:p>
      </dgm:t>
    </dgm:pt>
    <dgm:pt modelId="{CF283ABB-6B2D-4AED-8DE9-0FF2ADECE2B6}" type="pres">
      <dgm:prSet presAssocID="{8CAEB443-52F6-4CBB-9D55-B258DDFA77D6}" presName="descendantText" presStyleLbl="alignAccFollowNode1" presStyleIdx="0" presStyleCnt="3">
        <dgm:presLayoutVars>
          <dgm:bulletEnabled val="1"/>
        </dgm:presLayoutVars>
      </dgm:prSet>
      <dgm:spPr/>
      <dgm:t>
        <a:bodyPr/>
        <a:lstStyle/>
        <a:p>
          <a:endParaRPr lang="en-US"/>
        </a:p>
      </dgm:t>
    </dgm:pt>
    <dgm:pt modelId="{52521E74-FFB9-400B-A03C-29EE5615E49E}" type="pres">
      <dgm:prSet presAssocID="{AFB0E89A-FD7F-4126-BE11-C966457249B9}" presName="sp" presStyleCnt="0"/>
      <dgm:spPr/>
      <dgm:t>
        <a:bodyPr/>
        <a:lstStyle/>
        <a:p>
          <a:endParaRPr lang="en-US"/>
        </a:p>
      </dgm:t>
    </dgm:pt>
    <dgm:pt modelId="{933CD4D0-9E6D-440A-8AA5-B56EF9D0B4F5}" type="pres">
      <dgm:prSet presAssocID="{D4AFC559-A42B-4E37-8817-A16E07A31676}" presName="linNode" presStyleCnt="0"/>
      <dgm:spPr/>
      <dgm:t>
        <a:bodyPr/>
        <a:lstStyle/>
        <a:p>
          <a:endParaRPr lang="en-US"/>
        </a:p>
      </dgm:t>
    </dgm:pt>
    <dgm:pt modelId="{D6B558A3-08D5-4B60-841E-BBC4FFF7399E}" type="pres">
      <dgm:prSet presAssocID="{D4AFC559-A42B-4E37-8817-A16E07A31676}" presName="parentText" presStyleLbl="node1" presStyleIdx="1" presStyleCnt="3">
        <dgm:presLayoutVars>
          <dgm:chMax val="1"/>
          <dgm:bulletEnabled val="1"/>
        </dgm:presLayoutVars>
      </dgm:prSet>
      <dgm:spPr/>
      <dgm:t>
        <a:bodyPr/>
        <a:lstStyle/>
        <a:p>
          <a:endParaRPr lang="en-US"/>
        </a:p>
      </dgm:t>
    </dgm:pt>
    <dgm:pt modelId="{73D34D02-AB81-4D6B-9032-8F8643836C22}" type="pres">
      <dgm:prSet presAssocID="{D4AFC559-A42B-4E37-8817-A16E07A31676}" presName="descendantText" presStyleLbl="alignAccFollowNode1" presStyleIdx="1" presStyleCnt="3">
        <dgm:presLayoutVars>
          <dgm:bulletEnabled val="1"/>
        </dgm:presLayoutVars>
      </dgm:prSet>
      <dgm:spPr/>
      <dgm:t>
        <a:bodyPr/>
        <a:lstStyle/>
        <a:p>
          <a:endParaRPr lang="en-US"/>
        </a:p>
      </dgm:t>
    </dgm:pt>
    <dgm:pt modelId="{66D643A8-2894-41C8-93E6-950286518E29}" type="pres">
      <dgm:prSet presAssocID="{BE14DD01-A83C-4B8F-9F0A-EF9553EAF911}" presName="sp" presStyleCnt="0"/>
      <dgm:spPr/>
      <dgm:t>
        <a:bodyPr/>
        <a:lstStyle/>
        <a:p>
          <a:endParaRPr lang="en-US"/>
        </a:p>
      </dgm:t>
    </dgm:pt>
    <dgm:pt modelId="{F39A6C27-45C6-4970-9166-A342A331A259}" type="pres">
      <dgm:prSet presAssocID="{5A6CD4DD-9496-4C55-A4F0-650F597CD4A4}" presName="linNode" presStyleCnt="0"/>
      <dgm:spPr/>
      <dgm:t>
        <a:bodyPr/>
        <a:lstStyle/>
        <a:p>
          <a:endParaRPr lang="en-US"/>
        </a:p>
      </dgm:t>
    </dgm:pt>
    <dgm:pt modelId="{B3017175-E2A7-4375-8BE6-00B9A9D2CF2F}" type="pres">
      <dgm:prSet presAssocID="{5A6CD4DD-9496-4C55-A4F0-650F597CD4A4}" presName="parentText" presStyleLbl="node1" presStyleIdx="2" presStyleCnt="3">
        <dgm:presLayoutVars>
          <dgm:chMax val="1"/>
          <dgm:bulletEnabled val="1"/>
        </dgm:presLayoutVars>
      </dgm:prSet>
      <dgm:spPr/>
      <dgm:t>
        <a:bodyPr/>
        <a:lstStyle/>
        <a:p>
          <a:endParaRPr lang="en-US"/>
        </a:p>
      </dgm:t>
    </dgm:pt>
    <dgm:pt modelId="{7874B2B4-F74B-4EA7-9BAA-1821C2CEA0B7}" type="pres">
      <dgm:prSet presAssocID="{5A6CD4DD-9496-4C55-A4F0-650F597CD4A4}" presName="descendantText" presStyleLbl="alignAccFollowNode1" presStyleIdx="2" presStyleCnt="3">
        <dgm:presLayoutVars>
          <dgm:bulletEnabled val="1"/>
        </dgm:presLayoutVars>
      </dgm:prSet>
      <dgm:spPr/>
      <dgm:t>
        <a:bodyPr/>
        <a:lstStyle/>
        <a:p>
          <a:endParaRPr lang="en-US"/>
        </a:p>
      </dgm:t>
    </dgm:pt>
  </dgm:ptLst>
  <dgm:cxnLst>
    <dgm:cxn modelId="{C588CFA6-39E5-4132-A4D3-389A25122741}" srcId="{8CAEB443-52F6-4CBB-9D55-B258DDFA77D6}" destId="{C2A3D566-0266-442E-A150-6BA5DEDD77E1}" srcOrd="0" destOrd="0" parTransId="{C1D79F6B-4D7A-4BED-A4F9-830945DDC74E}" sibTransId="{6CE17551-4E3C-4DAC-8385-CB245E6D912E}"/>
    <dgm:cxn modelId="{E7C8E28A-FA75-48FA-BF0D-F8A6CA7692A8}" type="presOf" srcId="{6F6CBABC-4C8A-401F-9C5A-F6F2320C3F14}" destId="{73D34D02-AB81-4D6B-9032-8F8643836C22}" srcOrd="0" destOrd="0" presId="urn:microsoft.com/office/officeart/2005/8/layout/vList5"/>
    <dgm:cxn modelId="{6FE3DBB8-DA45-410E-BD10-92D9DBCD9477}" type="presOf" srcId="{C2A3D566-0266-442E-A150-6BA5DEDD77E1}" destId="{CF283ABB-6B2D-4AED-8DE9-0FF2ADECE2B6}" srcOrd="0" destOrd="0" presId="urn:microsoft.com/office/officeart/2005/8/layout/vList5"/>
    <dgm:cxn modelId="{1658A80D-B390-42F2-B2AF-661F5CCB86BD}" srcId="{457581B3-4944-49A6-9929-5E1AC2BBA18D}" destId="{8CAEB443-52F6-4CBB-9D55-B258DDFA77D6}" srcOrd="0" destOrd="0" parTransId="{0D4238E6-075F-4F14-BE36-0ADFA13DD21C}" sibTransId="{AFB0E89A-FD7F-4126-BE11-C966457249B9}"/>
    <dgm:cxn modelId="{16F4F9F1-2347-43D9-86E1-FA82D4C0824B}" type="presOf" srcId="{EA2C1E27-0816-4E36-9653-08B6E63C048F}" destId="{7874B2B4-F74B-4EA7-9BAA-1821C2CEA0B7}" srcOrd="0" destOrd="0" presId="urn:microsoft.com/office/officeart/2005/8/layout/vList5"/>
    <dgm:cxn modelId="{B9035D5D-4CDD-40C9-8227-3450B20E3DC1}" type="presOf" srcId="{8CAEB443-52F6-4CBB-9D55-B258DDFA77D6}" destId="{C6DB6E0F-21DD-4423-B96F-527626B5A078}" srcOrd="0" destOrd="0" presId="urn:microsoft.com/office/officeart/2005/8/layout/vList5"/>
    <dgm:cxn modelId="{F0E84C66-9B41-45A1-8613-F2231205A6BD}" type="presOf" srcId="{5A6CD4DD-9496-4C55-A4F0-650F597CD4A4}" destId="{B3017175-E2A7-4375-8BE6-00B9A9D2CF2F}" srcOrd="0" destOrd="0" presId="urn:microsoft.com/office/officeart/2005/8/layout/vList5"/>
    <dgm:cxn modelId="{D063B472-4DC1-4830-989F-1ABCC5F4FA3F}" srcId="{D4AFC559-A42B-4E37-8817-A16E07A31676}" destId="{6F6CBABC-4C8A-401F-9C5A-F6F2320C3F14}" srcOrd="0" destOrd="0" parTransId="{35DBEC3B-4AD8-41FD-9E2C-2B4F7A3ED2D7}" sibTransId="{7985A7C8-118C-4027-8B8D-DCA0EB0F58A9}"/>
    <dgm:cxn modelId="{4FDDBCCB-84C5-4231-97B7-AF9867C54132}" srcId="{457581B3-4944-49A6-9929-5E1AC2BBA18D}" destId="{5A6CD4DD-9496-4C55-A4F0-650F597CD4A4}" srcOrd="2" destOrd="0" parTransId="{DD43E27A-7783-43E6-AF19-1DAA9E91126E}" sibTransId="{A5584D9B-1D7B-447A-B57D-692E10FFA661}"/>
    <dgm:cxn modelId="{CE0F9246-4900-4442-A168-8A63770BD280}" srcId="{457581B3-4944-49A6-9929-5E1AC2BBA18D}" destId="{D4AFC559-A42B-4E37-8817-A16E07A31676}" srcOrd="1" destOrd="0" parTransId="{D85F528B-BA96-415A-B806-44E73560B435}" sibTransId="{BE14DD01-A83C-4B8F-9F0A-EF9553EAF911}"/>
    <dgm:cxn modelId="{3EDA7A7A-D9D5-4D86-AB1C-E618628A3908}" srcId="{5A6CD4DD-9496-4C55-A4F0-650F597CD4A4}" destId="{EA2C1E27-0816-4E36-9653-08B6E63C048F}" srcOrd="0" destOrd="0" parTransId="{AC4DD2D4-D53E-4FAF-96E5-1F061307EC88}" sibTransId="{6FFAC5D1-AEE5-46EF-8BBC-02D93B708AB0}"/>
    <dgm:cxn modelId="{207A17C8-E311-4B40-BF73-274DC6F63086}" type="presOf" srcId="{457581B3-4944-49A6-9929-5E1AC2BBA18D}" destId="{950D2826-3ABE-45C0-ADDF-63310EBFCD03}" srcOrd="0" destOrd="0" presId="urn:microsoft.com/office/officeart/2005/8/layout/vList5"/>
    <dgm:cxn modelId="{A6CC261C-B584-44D4-8B0C-07B277087DDD}" type="presOf" srcId="{D4AFC559-A42B-4E37-8817-A16E07A31676}" destId="{D6B558A3-08D5-4B60-841E-BBC4FFF7399E}" srcOrd="0" destOrd="0" presId="urn:microsoft.com/office/officeart/2005/8/layout/vList5"/>
    <dgm:cxn modelId="{3B55641D-539E-4B32-90E4-A693F43F2F47}" type="presParOf" srcId="{950D2826-3ABE-45C0-ADDF-63310EBFCD03}" destId="{8B66AC01-3EE6-41F2-AD14-61C45DB22295}" srcOrd="0" destOrd="0" presId="urn:microsoft.com/office/officeart/2005/8/layout/vList5"/>
    <dgm:cxn modelId="{1DE7914C-7952-4473-9237-F7FBB82944EB}" type="presParOf" srcId="{8B66AC01-3EE6-41F2-AD14-61C45DB22295}" destId="{C6DB6E0F-21DD-4423-B96F-527626B5A078}" srcOrd="0" destOrd="0" presId="urn:microsoft.com/office/officeart/2005/8/layout/vList5"/>
    <dgm:cxn modelId="{5C179E77-D8B9-4EB8-A2F3-F024F5660A4C}" type="presParOf" srcId="{8B66AC01-3EE6-41F2-AD14-61C45DB22295}" destId="{CF283ABB-6B2D-4AED-8DE9-0FF2ADECE2B6}" srcOrd="1" destOrd="0" presId="urn:microsoft.com/office/officeart/2005/8/layout/vList5"/>
    <dgm:cxn modelId="{5076CF77-8DFE-4908-B385-A096BFFD0F8B}" type="presParOf" srcId="{950D2826-3ABE-45C0-ADDF-63310EBFCD03}" destId="{52521E74-FFB9-400B-A03C-29EE5615E49E}" srcOrd="1" destOrd="0" presId="urn:microsoft.com/office/officeart/2005/8/layout/vList5"/>
    <dgm:cxn modelId="{752E95EF-A244-4B65-AAB0-B02C9BF71BC9}" type="presParOf" srcId="{950D2826-3ABE-45C0-ADDF-63310EBFCD03}" destId="{933CD4D0-9E6D-440A-8AA5-B56EF9D0B4F5}" srcOrd="2" destOrd="0" presId="urn:microsoft.com/office/officeart/2005/8/layout/vList5"/>
    <dgm:cxn modelId="{0D212859-14EC-49CA-9E5E-27A98B4C16C6}" type="presParOf" srcId="{933CD4D0-9E6D-440A-8AA5-B56EF9D0B4F5}" destId="{D6B558A3-08D5-4B60-841E-BBC4FFF7399E}" srcOrd="0" destOrd="0" presId="urn:microsoft.com/office/officeart/2005/8/layout/vList5"/>
    <dgm:cxn modelId="{2A396782-6CC4-419B-BE55-33B2F6679E1E}" type="presParOf" srcId="{933CD4D0-9E6D-440A-8AA5-B56EF9D0B4F5}" destId="{73D34D02-AB81-4D6B-9032-8F8643836C22}" srcOrd="1" destOrd="0" presId="urn:microsoft.com/office/officeart/2005/8/layout/vList5"/>
    <dgm:cxn modelId="{906D1C55-BC61-42C5-8613-90F16785236D}" type="presParOf" srcId="{950D2826-3ABE-45C0-ADDF-63310EBFCD03}" destId="{66D643A8-2894-41C8-93E6-950286518E29}" srcOrd="3" destOrd="0" presId="urn:microsoft.com/office/officeart/2005/8/layout/vList5"/>
    <dgm:cxn modelId="{449F3B2A-AD78-45D7-867A-7281411FE29C}" type="presParOf" srcId="{950D2826-3ABE-45C0-ADDF-63310EBFCD03}" destId="{F39A6C27-45C6-4970-9166-A342A331A259}" srcOrd="4" destOrd="0" presId="urn:microsoft.com/office/officeart/2005/8/layout/vList5"/>
    <dgm:cxn modelId="{DF199B7F-6770-45FF-B6F6-0E027824CDB3}" type="presParOf" srcId="{F39A6C27-45C6-4970-9166-A342A331A259}" destId="{B3017175-E2A7-4375-8BE6-00B9A9D2CF2F}" srcOrd="0" destOrd="0" presId="urn:microsoft.com/office/officeart/2005/8/layout/vList5"/>
    <dgm:cxn modelId="{CE2E345A-F600-435B-B6AD-722D791B65FF}" type="presParOf" srcId="{F39A6C27-45C6-4970-9166-A342A331A259}" destId="{7874B2B4-F74B-4EA7-9BAA-1821C2CEA0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4C4CDA-F2A3-4918-AC6B-44C99F0B0A02}" type="doc">
      <dgm:prSet loTypeId="urn:microsoft.com/office/officeart/2005/8/layout/hList1" loCatId="list" qsTypeId="urn:microsoft.com/office/officeart/2005/8/quickstyle/3d5" qsCatId="3D" csTypeId="urn:microsoft.com/office/officeart/2005/8/colors/accent1_2" csCatId="accent1" phldr="1"/>
      <dgm:spPr>
        <a:scene3d>
          <a:camera prst="isometricOffAxis2Left" zoom="95000">
            <a:rot lat="0" lon="0" rev="0"/>
          </a:camera>
          <a:lightRig rig="flat" dir="t"/>
        </a:scene3d>
      </dgm:spPr>
      <dgm:t>
        <a:bodyPr/>
        <a:lstStyle/>
        <a:p>
          <a:endParaRPr lang="en-US"/>
        </a:p>
      </dgm:t>
    </dgm:pt>
    <dgm:pt modelId="{32A8C678-6373-4F4F-B728-5586D1AC6A75}">
      <dgm:prSet phldrT="[Text]"/>
      <dgm:spPr>
        <a:sp3d extrusionH="381000" contourW="38100" prstMaterial="matte">
          <a:contourClr>
            <a:schemeClr val="lt1"/>
          </a:contourClr>
        </a:sp3d>
      </dgm:spPr>
      <dgm:t>
        <a:bodyPr/>
        <a:lstStyle/>
        <a:p>
          <a:r>
            <a:rPr lang="en-US" dirty="0" smtClean="0"/>
            <a:t>General</a:t>
          </a:r>
          <a:endParaRPr lang="en-US" dirty="0"/>
        </a:p>
      </dgm:t>
    </dgm:pt>
    <dgm:pt modelId="{5A5871E2-6438-45E4-BB4B-4A948DBEAC0B}" type="parTrans" cxnId="{AF531683-FC7E-42EA-952F-2A27E3C5A0A5}">
      <dgm:prSet/>
      <dgm:spPr/>
      <dgm:t>
        <a:bodyPr/>
        <a:lstStyle/>
        <a:p>
          <a:endParaRPr lang="en-US"/>
        </a:p>
      </dgm:t>
    </dgm:pt>
    <dgm:pt modelId="{01561B82-361E-4633-8691-55A85359694F}" type="sibTrans" cxnId="{AF531683-FC7E-42EA-952F-2A27E3C5A0A5}">
      <dgm:prSet/>
      <dgm:spPr/>
      <dgm:t>
        <a:bodyPr/>
        <a:lstStyle/>
        <a:p>
          <a:endParaRPr lang="en-US"/>
        </a:p>
      </dgm:t>
    </dgm:pt>
    <dgm:pt modelId="{94FB3EF2-6CF0-4D50-B16A-7E51987DECC1}">
      <dgm:prSet phldrT="[Text]"/>
      <dgm:spPr/>
      <dgm:t>
        <a:bodyPr/>
        <a:lstStyle/>
        <a:p>
          <a:r>
            <a:rPr lang="en-US" dirty="0" smtClean="0"/>
            <a:t>File options</a:t>
          </a:r>
          <a:endParaRPr lang="en-US" dirty="0"/>
        </a:p>
      </dgm:t>
    </dgm:pt>
    <dgm:pt modelId="{4B768676-AA92-475E-BB68-55E6871F0D8F}" type="parTrans" cxnId="{A938A2F4-A04E-4EE5-85CC-36D6D2419ABA}">
      <dgm:prSet/>
      <dgm:spPr/>
      <dgm:t>
        <a:bodyPr/>
        <a:lstStyle/>
        <a:p>
          <a:endParaRPr lang="en-US"/>
        </a:p>
      </dgm:t>
    </dgm:pt>
    <dgm:pt modelId="{11884B5A-A59A-49FE-A06E-9FAE81B53F7C}" type="sibTrans" cxnId="{A938A2F4-A04E-4EE5-85CC-36D6D2419ABA}">
      <dgm:prSet/>
      <dgm:spPr/>
      <dgm:t>
        <a:bodyPr/>
        <a:lstStyle/>
        <a:p>
          <a:endParaRPr lang="en-US"/>
        </a:p>
      </dgm:t>
    </dgm:pt>
    <dgm:pt modelId="{C0495C1E-C7D8-4678-B591-B50C8EF67EB7}">
      <dgm:prSet phldrT="[Text]"/>
      <dgm:spPr/>
      <dgm:t>
        <a:bodyPr/>
        <a:lstStyle/>
        <a:p>
          <a:r>
            <a:rPr lang="en-US" dirty="0" smtClean="0"/>
            <a:t>Version update check</a:t>
          </a:r>
          <a:endParaRPr lang="en-US" dirty="0"/>
        </a:p>
      </dgm:t>
    </dgm:pt>
    <dgm:pt modelId="{ED804BC4-6603-418B-92B8-BDCCD5E4E156}" type="parTrans" cxnId="{9B7E7DCA-16E3-4DD1-938F-49482822B080}">
      <dgm:prSet/>
      <dgm:spPr/>
      <dgm:t>
        <a:bodyPr/>
        <a:lstStyle/>
        <a:p>
          <a:endParaRPr lang="en-US"/>
        </a:p>
      </dgm:t>
    </dgm:pt>
    <dgm:pt modelId="{563BF468-4F78-44E8-8994-581738B1F554}" type="sibTrans" cxnId="{9B7E7DCA-16E3-4DD1-938F-49482822B080}">
      <dgm:prSet/>
      <dgm:spPr/>
      <dgm:t>
        <a:bodyPr/>
        <a:lstStyle/>
        <a:p>
          <a:endParaRPr lang="en-US"/>
        </a:p>
      </dgm:t>
    </dgm:pt>
    <dgm:pt modelId="{8D9EF140-815E-4D18-B0A5-DC559C98A99B}">
      <dgm:prSet phldrT="[Text]"/>
      <dgm:spPr>
        <a:sp3d extrusionH="381000" contourW="38100" prstMaterial="matte">
          <a:contourClr>
            <a:schemeClr val="lt1"/>
          </a:contourClr>
        </a:sp3d>
      </dgm:spPr>
      <dgm:t>
        <a:bodyPr/>
        <a:lstStyle/>
        <a:p>
          <a:r>
            <a:rPr lang="en-US" dirty="0" smtClean="0"/>
            <a:t>Project</a:t>
          </a:r>
          <a:endParaRPr lang="en-US" dirty="0"/>
        </a:p>
      </dgm:t>
    </dgm:pt>
    <dgm:pt modelId="{A91B02EE-55AD-40A5-8F5F-4ACA2E710D40}" type="parTrans" cxnId="{8660EC45-5FBC-4BC3-B860-4BCF62D342FF}">
      <dgm:prSet/>
      <dgm:spPr/>
      <dgm:t>
        <a:bodyPr/>
        <a:lstStyle/>
        <a:p>
          <a:endParaRPr lang="en-US"/>
        </a:p>
      </dgm:t>
    </dgm:pt>
    <dgm:pt modelId="{48075141-2C9D-46AD-9183-9BF9C9E2AE26}" type="sibTrans" cxnId="{8660EC45-5FBC-4BC3-B860-4BCF62D342FF}">
      <dgm:prSet/>
      <dgm:spPr/>
      <dgm:t>
        <a:bodyPr/>
        <a:lstStyle/>
        <a:p>
          <a:endParaRPr lang="en-US"/>
        </a:p>
      </dgm:t>
    </dgm:pt>
    <dgm:pt modelId="{C1306A10-1DDE-4A69-A9ED-46C73C1AA53A}">
      <dgm:prSet phldrT="[Text]"/>
      <dgm:spPr/>
      <dgm:t>
        <a:bodyPr/>
        <a:lstStyle/>
        <a:p>
          <a:r>
            <a:rPr lang="en-US" dirty="0" smtClean="0"/>
            <a:t>Code/location</a:t>
          </a:r>
          <a:endParaRPr lang="en-US" dirty="0"/>
        </a:p>
      </dgm:t>
    </dgm:pt>
    <dgm:pt modelId="{70708330-ECA3-42CE-BE84-E25E2498DA1E}" type="parTrans" cxnId="{2D37354D-07B1-49D0-A108-2323360A1867}">
      <dgm:prSet/>
      <dgm:spPr/>
      <dgm:t>
        <a:bodyPr/>
        <a:lstStyle/>
        <a:p>
          <a:endParaRPr lang="en-US"/>
        </a:p>
      </dgm:t>
    </dgm:pt>
    <dgm:pt modelId="{AF896405-B5AC-40EE-8294-126A9E2031C6}" type="sibTrans" cxnId="{2D37354D-07B1-49D0-A108-2323360A1867}">
      <dgm:prSet/>
      <dgm:spPr/>
      <dgm:t>
        <a:bodyPr/>
        <a:lstStyle/>
        <a:p>
          <a:endParaRPr lang="en-US"/>
        </a:p>
      </dgm:t>
    </dgm:pt>
    <dgm:pt modelId="{E550649B-6330-494F-A432-E607FC0C7510}">
      <dgm:prSet phldrT="[Text]"/>
      <dgm:spPr/>
      <dgm:t>
        <a:bodyPr/>
        <a:lstStyle/>
        <a:p>
          <a:r>
            <a:rPr lang="en-US" dirty="0" smtClean="0"/>
            <a:t>Envelope</a:t>
          </a:r>
          <a:endParaRPr lang="en-US" dirty="0"/>
        </a:p>
      </dgm:t>
    </dgm:pt>
    <dgm:pt modelId="{4C69BA76-B506-4331-BDEA-3DF851186476}" type="parTrans" cxnId="{EADFA0F3-C82E-4731-A8E7-8E3C66E39F10}">
      <dgm:prSet/>
      <dgm:spPr/>
      <dgm:t>
        <a:bodyPr/>
        <a:lstStyle/>
        <a:p>
          <a:endParaRPr lang="en-US"/>
        </a:p>
      </dgm:t>
    </dgm:pt>
    <dgm:pt modelId="{9439DA2C-3F3E-4F63-8D02-CC4B16F9234B}" type="sibTrans" cxnId="{EADFA0F3-C82E-4731-A8E7-8E3C66E39F10}">
      <dgm:prSet/>
      <dgm:spPr/>
      <dgm:t>
        <a:bodyPr/>
        <a:lstStyle/>
        <a:p>
          <a:endParaRPr lang="en-US"/>
        </a:p>
      </dgm:t>
    </dgm:pt>
    <dgm:pt modelId="{D52145AC-7D09-47A1-BDA8-7641D359A977}">
      <dgm:prSet phldrT="[Text]"/>
      <dgm:spPr>
        <a:sp3d extrusionH="381000" contourW="38100" prstMaterial="matte">
          <a:contourClr>
            <a:schemeClr val="lt1"/>
          </a:contourClr>
        </a:sp3d>
      </dgm:spPr>
      <dgm:t>
        <a:bodyPr/>
        <a:lstStyle/>
        <a:p>
          <a:r>
            <a:rPr lang="en-US" dirty="0" smtClean="0"/>
            <a:t>Applicant</a:t>
          </a:r>
          <a:endParaRPr lang="en-US" dirty="0"/>
        </a:p>
      </dgm:t>
    </dgm:pt>
    <dgm:pt modelId="{A6560B65-BF85-4DAB-90D9-5B62BAF7E3EF}" type="parTrans" cxnId="{91E969F8-00FF-477F-8CCF-2FA627371D14}">
      <dgm:prSet/>
      <dgm:spPr/>
      <dgm:t>
        <a:bodyPr/>
        <a:lstStyle/>
        <a:p>
          <a:endParaRPr lang="en-US"/>
        </a:p>
      </dgm:t>
    </dgm:pt>
    <dgm:pt modelId="{5B8B6003-01A4-46C4-945B-79A6C9ABCD9B}" type="sibTrans" cxnId="{91E969F8-00FF-477F-8CCF-2FA627371D14}">
      <dgm:prSet/>
      <dgm:spPr/>
      <dgm:t>
        <a:bodyPr/>
        <a:lstStyle/>
        <a:p>
          <a:endParaRPr lang="en-US"/>
        </a:p>
      </dgm:t>
    </dgm:pt>
    <dgm:pt modelId="{E53AF7C3-7AF8-4662-8E04-E45EFA4A3346}">
      <dgm:prSet phldrT="[Text]"/>
      <dgm:spPr/>
      <dgm:t>
        <a:bodyPr/>
        <a:lstStyle/>
        <a:p>
          <a:r>
            <a:rPr lang="en-US" dirty="0" smtClean="0"/>
            <a:t>Project details</a:t>
          </a:r>
          <a:endParaRPr lang="en-US" dirty="0"/>
        </a:p>
      </dgm:t>
    </dgm:pt>
    <dgm:pt modelId="{7674A808-F818-4FF6-8E13-F2EC75CFBE08}" type="parTrans" cxnId="{C68A9CD0-FDCB-48B4-8514-FD1FB842D36C}">
      <dgm:prSet/>
      <dgm:spPr/>
      <dgm:t>
        <a:bodyPr/>
        <a:lstStyle/>
        <a:p>
          <a:endParaRPr lang="en-US"/>
        </a:p>
      </dgm:t>
    </dgm:pt>
    <dgm:pt modelId="{555F3AB2-F65D-4540-AED7-D0FA5AA8E71A}" type="sibTrans" cxnId="{C68A9CD0-FDCB-48B4-8514-FD1FB842D36C}">
      <dgm:prSet/>
      <dgm:spPr/>
      <dgm:t>
        <a:bodyPr/>
        <a:lstStyle/>
        <a:p>
          <a:endParaRPr lang="en-US"/>
        </a:p>
      </dgm:t>
    </dgm:pt>
    <dgm:pt modelId="{814A75B0-424F-4F2D-BA67-D906F706C629}">
      <dgm:prSet phldrT="[Text]"/>
      <dgm:spPr>
        <a:sp3d extrusionH="381000" contourW="38100" prstMaterial="matte">
          <a:contourClr>
            <a:schemeClr val="lt1"/>
          </a:contourClr>
        </a:sp3d>
      </dgm:spPr>
      <dgm:t>
        <a:bodyPr/>
        <a:lstStyle/>
        <a:p>
          <a:r>
            <a:rPr lang="en-US" dirty="0" smtClean="0"/>
            <a:t>Reports</a:t>
          </a:r>
          <a:endParaRPr lang="en-US" dirty="0"/>
        </a:p>
      </dgm:t>
    </dgm:pt>
    <dgm:pt modelId="{AAAEB7BB-C57C-42A8-A1E6-14D5E56B82B5}" type="parTrans" cxnId="{B30DA93D-5CE1-41B3-98FC-BF7CB309F17E}">
      <dgm:prSet/>
      <dgm:spPr/>
      <dgm:t>
        <a:bodyPr/>
        <a:lstStyle/>
        <a:p>
          <a:endParaRPr lang="en-US"/>
        </a:p>
      </dgm:t>
    </dgm:pt>
    <dgm:pt modelId="{5B84AF23-12E9-41C3-AF93-9BB8D3F390DA}" type="sibTrans" cxnId="{B30DA93D-5CE1-41B3-98FC-BF7CB309F17E}">
      <dgm:prSet/>
      <dgm:spPr/>
      <dgm:t>
        <a:bodyPr/>
        <a:lstStyle/>
        <a:p>
          <a:endParaRPr lang="en-US"/>
        </a:p>
      </dgm:t>
    </dgm:pt>
    <dgm:pt modelId="{6AAD1BBF-4544-41AB-9A10-B89761059798}">
      <dgm:prSet phldrT="[Text]"/>
      <dgm:spPr/>
      <dgm:t>
        <a:bodyPr/>
        <a:lstStyle/>
        <a:p>
          <a:r>
            <a:rPr lang="en-US" dirty="0" smtClean="0"/>
            <a:t>Signatures</a:t>
          </a:r>
          <a:endParaRPr lang="en-US" dirty="0"/>
        </a:p>
      </dgm:t>
    </dgm:pt>
    <dgm:pt modelId="{8891B9B1-BC47-4518-8353-8F3E1CD1474D}" type="parTrans" cxnId="{C1E835B4-7D5C-43B7-BB07-5A635AD81524}">
      <dgm:prSet/>
      <dgm:spPr/>
      <dgm:t>
        <a:bodyPr/>
        <a:lstStyle/>
        <a:p>
          <a:endParaRPr lang="en-US"/>
        </a:p>
      </dgm:t>
    </dgm:pt>
    <dgm:pt modelId="{CAB8EE92-60CC-48E6-9F42-B86809825245}" type="sibTrans" cxnId="{C1E835B4-7D5C-43B7-BB07-5A635AD81524}">
      <dgm:prSet/>
      <dgm:spPr/>
      <dgm:t>
        <a:bodyPr/>
        <a:lstStyle/>
        <a:p>
          <a:endParaRPr lang="en-US"/>
        </a:p>
      </dgm:t>
    </dgm:pt>
    <dgm:pt modelId="{89666FEE-7476-48AB-B679-8B5E4EEE1961}">
      <dgm:prSet phldrT="[Text]"/>
      <dgm:spPr/>
      <dgm:t>
        <a:bodyPr/>
        <a:lstStyle/>
        <a:p>
          <a:r>
            <a:rPr lang="en-US" dirty="0" smtClean="0"/>
            <a:t>Upload usage data</a:t>
          </a:r>
          <a:endParaRPr lang="en-US" dirty="0"/>
        </a:p>
      </dgm:t>
    </dgm:pt>
    <dgm:pt modelId="{66A8534E-7AE0-440E-B6B8-98DCACBFA86D}" type="parTrans" cxnId="{4071CCB8-A661-4210-9B33-BD5AD2E68986}">
      <dgm:prSet/>
      <dgm:spPr/>
      <dgm:t>
        <a:bodyPr/>
        <a:lstStyle/>
        <a:p>
          <a:endParaRPr lang="en-US"/>
        </a:p>
      </dgm:t>
    </dgm:pt>
    <dgm:pt modelId="{634B43B9-D6D6-4B99-9C3A-196C22B34C81}" type="sibTrans" cxnId="{4071CCB8-A661-4210-9B33-BD5AD2E68986}">
      <dgm:prSet/>
      <dgm:spPr/>
      <dgm:t>
        <a:bodyPr/>
        <a:lstStyle/>
        <a:p>
          <a:endParaRPr lang="en-US"/>
        </a:p>
      </dgm:t>
    </dgm:pt>
    <dgm:pt modelId="{ED7D8C19-2BC4-45D6-9586-9814791F68E3}">
      <dgm:prSet phldrT="[Text]"/>
      <dgm:spPr/>
      <dgm:t>
        <a:bodyPr/>
        <a:lstStyle/>
        <a:p>
          <a:r>
            <a:rPr lang="en-US" dirty="0" smtClean="0"/>
            <a:t>Email reports</a:t>
          </a:r>
          <a:endParaRPr lang="en-US" dirty="0"/>
        </a:p>
      </dgm:t>
    </dgm:pt>
    <dgm:pt modelId="{018B5A06-D152-475D-90C5-106399DCD73B}" type="parTrans" cxnId="{A40F0396-D90C-4A38-B991-138F66A05F83}">
      <dgm:prSet/>
      <dgm:spPr/>
      <dgm:t>
        <a:bodyPr/>
        <a:lstStyle/>
        <a:p>
          <a:endParaRPr lang="en-US"/>
        </a:p>
      </dgm:t>
    </dgm:pt>
    <dgm:pt modelId="{A5F71536-6DD6-4D1E-9971-0016DF58345E}" type="sibTrans" cxnId="{A40F0396-D90C-4A38-B991-138F66A05F83}">
      <dgm:prSet/>
      <dgm:spPr/>
      <dgm:t>
        <a:bodyPr/>
        <a:lstStyle/>
        <a:p>
          <a:endParaRPr lang="en-US"/>
        </a:p>
      </dgm:t>
    </dgm:pt>
    <dgm:pt modelId="{A40AE9D4-5CDC-4BE4-B868-5A02CEFB50AF}" type="pres">
      <dgm:prSet presAssocID="{674C4CDA-F2A3-4918-AC6B-44C99F0B0A02}" presName="Name0" presStyleCnt="0">
        <dgm:presLayoutVars>
          <dgm:dir/>
          <dgm:animLvl val="lvl"/>
          <dgm:resizeHandles val="exact"/>
        </dgm:presLayoutVars>
      </dgm:prSet>
      <dgm:spPr/>
      <dgm:t>
        <a:bodyPr/>
        <a:lstStyle/>
        <a:p>
          <a:endParaRPr lang="en-US"/>
        </a:p>
      </dgm:t>
    </dgm:pt>
    <dgm:pt modelId="{1A566710-72FD-4BF2-BF82-832125AC87DE}" type="pres">
      <dgm:prSet presAssocID="{32A8C678-6373-4F4F-B728-5586D1AC6A75}" presName="composite" presStyleCnt="0"/>
      <dgm:spPr/>
      <dgm:t>
        <a:bodyPr/>
        <a:lstStyle/>
        <a:p>
          <a:endParaRPr lang="en-US"/>
        </a:p>
      </dgm:t>
    </dgm:pt>
    <dgm:pt modelId="{84691DF5-E775-4791-BD32-66E21DF4D140}" type="pres">
      <dgm:prSet presAssocID="{32A8C678-6373-4F4F-B728-5586D1AC6A75}" presName="parTx" presStyleLbl="alignNode1" presStyleIdx="0" presStyleCnt="4" custLinFactNeighborX="-5136">
        <dgm:presLayoutVars>
          <dgm:chMax val="0"/>
          <dgm:chPref val="0"/>
          <dgm:bulletEnabled val="1"/>
        </dgm:presLayoutVars>
      </dgm:prSet>
      <dgm:spPr/>
      <dgm:t>
        <a:bodyPr/>
        <a:lstStyle/>
        <a:p>
          <a:endParaRPr lang="en-US"/>
        </a:p>
      </dgm:t>
    </dgm:pt>
    <dgm:pt modelId="{C98F20B1-BD45-4D7F-9040-F89430FA09E0}" type="pres">
      <dgm:prSet presAssocID="{32A8C678-6373-4F4F-B728-5586D1AC6A75}" presName="desTx" presStyleLbl="alignAccFollowNode1" presStyleIdx="0" presStyleCnt="4">
        <dgm:presLayoutVars>
          <dgm:bulletEnabled val="1"/>
        </dgm:presLayoutVars>
      </dgm:prSet>
      <dgm:spPr/>
      <dgm:t>
        <a:bodyPr/>
        <a:lstStyle/>
        <a:p>
          <a:endParaRPr lang="en-US"/>
        </a:p>
      </dgm:t>
    </dgm:pt>
    <dgm:pt modelId="{8A978CF0-EBCE-4AA4-8E52-70864C722C94}" type="pres">
      <dgm:prSet presAssocID="{01561B82-361E-4633-8691-55A85359694F}" presName="space" presStyleCnt="0"/>
      <dgm:spPr/>
      <dgm:t>
        <a:bodyPr/>
        <a:lstStyle/>
        <a:p>
          <a:endParaRPr lang="en-US"/>
        </a:p>
      </dgm:t>
    </dgm:pt>
    <dgm:pt modelId="{4549D688-736E-4042-A63E-3FDF8FC0B5FD}" type="pres">
      <dgm:prSet presAssocID="{8D9EF140-815E-4D18-B0A5-DC559C98A99B}" presName="composite" presStyleCnt="0"/>
      <dgm:spPr/>
      <dgm:t>
        <a:bodyPr/>
        <a:lstStyle/>
        <a:p>
          <a:endParaRPr lang="en-US"/>
        </a:p>
      </dgm:t>
    </dgm:pt>
    <dgm:pt modelId="{7202644F-51B8-4457-8D6F-101F42CC7284}" type="pres">
      <dgm:prSet presAssocID="{8D9EF140-815E-4D18-B0A5-DC559C98A99B}" presName="parTx" presStyleLbl="alignNode1" presStyleIdx="1" presStyleCnt="4">
        <dgm:presLayoutVars>
          <dgm:chMax val="0"/>
          <dgm:chPref val="0"/>
          <dgm:bulletEnabled val="1"/>
        </dgm:presLayoutVars>
      </dgm:prSet>
      <dgm:spPr/>
      <dgm:t>
        <a:bodyPr/>
        <a:lstStyle/>
        <a:p>
          <a:endParaRPr lang="en-US"/>
        </a:p>
      </dgm:t>
    </dgm:pt>
    <dgm:pt modelId="{DCFE842B-3303-444F-BB14-C05B35168B5A}" type="pres">
      <dgm:prSet presAssocID="{8D9EF140-815E-4D18-B0A5-DC559C98A99B}" presName="desTx" presStyleLbl="alignAccFollowNode1" presStyleIdx="1" presStyleCnt="4">
        <dgm:presLayoutVars>
          <dgm:bulletEnabled val="1"/>
        </dgm:presLayoutVars>
      </dgm:prSet>
      <dgm:spPr/>
      <dgm:t>
        <a:bodyPr/>
        <a:lstStyle/>
        <a:p>
          <a:endParaRPr lang="en-US"/>
        </a:p>
      </dgm:t>
    </dgm:pt>
    <dgm:pt modelId="{EFF99977-E9EC-4AF8-BB49-E98B82A2E040}" type="pres">
      <dgm:prSet presAssocID="{48075141-2C9D-46AD-9183-9BF9C9E2AE26}" presName="space" presStyleCnt="0"/>
      <dgm:spPr/>
      <dgm:t>
        <a:bodyPr/>
        <a:lstStyle/>
        <a:p>
          <a:endParaRPr lang="en-US"/>
        </a:p>
      </dgm:t>
    </dgm:pt>
    <dgm:pt modelId="{6B2FA283-4A9B-4757-AA39-987CEFAECDC2}" type="pres">
      <dgm:prSet presAssocID="{D52145AC-7D09-47A1-BDA8-7641D359A977}" presName="composite" presStyleCnt="0"/>
      <dgm:spPr/>
      <dgm:t>
        <a:bodyPr/>
        <a:lstStyle/>
        <a:p>
          <a:endParaRPr lang="en-US"/>
        </a:p>
      </dgm:t>
    </dgm:pt>
    <dgm:pt modelId="{3F9E9C52-0315-4A90-B01B-5FE3FEA3D446}" type="pres">
      <dgm:prSet presAssocID="{D52145AC-7D09-47A1-BDA8-7641D359A977}" presName="parTx" presStyleLbl="alignNode1" presStyleIdx="2" presStyleCnt="4">
        <dgm:presLayoutVars>
          <dgm:chMax val="0"/>
          <dgm:chPref val="0"/>
          <dgm:bulletEnabled val="1"/>
        </dgm:presLayoutVars>
      </dgm:prSet>
      <dgm:spPr/>
      <dgm:t>
        <a:bodyPr/>
        <a:lstStyle/>
        <a:p>
          <a:endParaRPr lang="en-US"/>
        </a:p>
      </dgm:t>
    </dgm:pt>
    <dgm:pt modelId="{A1ABAABA-CC9B-49C4-BC8C-51623F6E7656}" type="pres">
      <dgm:prSet presAssocID="{D52145AC-7D09-47A1-BDA8-7641D359A977}" presName="desTx" presStyleLbl="alignAccFollowNode1" presStyleIdx="2" presStyleCnt="4">
        <dgm:presLayoutVars>
          <dgm:bulletEnabled val="1"/>
        </dgm:presLayoutVars>
      </dgm:prSet>
      <dgm:spPr/>
      <dgm:t>
        <a:bodyPr/>
        <a:lstStyle/>
        <a:p>
          <a:endParaRPr lang="en-US"/>
        </a:p>
      </dgm:t>
    </dgm:pt>
    <dgm:pt modelId="{A6065037-B763-44B1-B808-41D7D7692FD7}" type="pres">
      <dgm:prSet presAssocID="{5B8B6003-01A4-46C4-945B-79A6C9ABCD9B}" presName="space" presStyleCnt="0"/>
      <dgm:spPr/>
      <dgm:t>
        <a:bodyPr/>
        <a:lstStyle/>
        <a:p>
          <a:endParaRPr lang="en-US"/>
        </a:p>
      </dgm:t>
    </dgm:pt>
    <dgm:pt modelId="{1C90CC3E-3B53-47B3-AB5D-14DABB8AE883}" type="pres">
      <dgm:prSet presAssocID="{814A75B0-424F-4F2D-BA67-D906F706C629}" presName="composite" presStyleCnt="0"/>
      <dgm:spPr/>
      <dgm:t>
        <a:bodyPr/>
        <a:lstStyle/>
        <a:p>
          <a:endParaRPr lang="en-US"/>
        </a:p>
      </dgm:t>
    </dgm:pt>
    <dgm:pt modelId="{C5BFDEAD-1E84-4927-BBA3-65504F720CEA}" type="pres">
      <dgm:prSet presAssocID="{814A75B0-424F-4F2D-BA67-D906F706C629}" presName="parTx" presStyleLbl="alignNode1" presStyleIdx="3" presStyleCnt="4">
        <dgm:presLayoutVars>
          <dgm:chMax val="0"/>
          <dgm:chPref val="0"/>
          <dgm:bulletEnabled val="1"/>
        </dgm:presLayoutVars>
      </dgm:prSet>
      <dgm:spPr/>
      <dgm:t>
        <a:bodyPr/>
        <a:lstStyle/>
        <a:p>
          <a:endParaRPr lang="en-US"/>
        </a:p>
      </dgm:t>
    </dgm:pt>
    <dgm:pt modelId="{700D4F5D-DC23-4016-A9B5-A8BD8D14ED70}" type="pres">
      <dgm:prSet presAssocID="{814A75B0-424F-4F2D-BA67-D906F706C629}" presName="desTx" presStyleLbl="alignAccFollowNode1" presStyleIdx="3" presStyleCnt="4">
        <dgm:presLayoutVars>
          <dgm:bulletEnabled val="1"/>
        </dgm:presLayoutVars>
      </dgm:prSet>
      <dgm:spPr/>
      <dgm:t>
        <a:bodyPr/>
        <a:lstStyle/>
        <a:p>
          <a:endParaRPr lang="en-US"/>
        </a:p>
      </dgm:t>
    </dgm:pt>
  </dgm:ptLst>
  <dgm:cxnLst>
    <dgm:cxn modelId="{A938A2F4-A04E-4EE5-85CC-36D6D2419ABA}" srcId="{32A8C678-6373-4F4F-B728-5586D1AC6A75}" destId="{94FB3EF2-6CF0-4D50-B16A-7E51987DECC1}" srcOrd="0" destOrd="0" parTransId="{4B768676-AA92-475E-BB68-55E6871F0D8F}" sibTransId="{11884B5A-A59A-49FE-A06E-9FAE81B53F7C}"/>
    <dgm:cxn modelId="{E0111B7A-87BF-4DDF-B2F6-7E8EE40E2E5A}" type="presOf" srcId="{C1306A10-1DDE-4A69-A9ED-46C73C1AA53A}" destId="{DCFE842B-3303-444F-BB14-C05B35168B5A}" srcOrd="0" destOrd="0" presId="urn:microsoft.com/office/officeart/2005/8/layout/hList1"/>
    <dgm:cxn modelId="{2D37354D-07B1-49D0-A108-2323360A1867}" srcId="{8D9EF140-815E-4D18-B0A5-DC559C98A99B}" destId="{C1306A10-1DDE-4A69-A9ED-46C73C1AA53A}" srcOrd="0" destOrd="0" parTransId="{70708330-ECA3-42CE-BE84-E25E2498DA1E}" sibTransId="{AF896405-B5AC-40EE-8294-126A9E2031C6}"/>
    <dgm:cxn modelId="{28887ABB-A43C-4100-A4EA-6FB7565D1F89}" type="presOf" srcId="{C0495C1E-C7D8-4678-B591-B50C8EF67EB7}" destId="{C98F20B1-BD45-4D7F-9040-F89430FA09E0}" srcOrd="0" destOrd="1" presId="urn:microsoft.com/office/officeart/2005/8/layout/hList1"/>
    <dgm:cxn modelId="{B30DA93D-5CE1-41B3-98FC-BF7CB309F17E}" srcId="{674C4CDA-F2A3-4918-AC6B-44C99F0B0A02}" destId="{814A75B0-424F-4F2D-BA67-D906F706C629}" srcOrd="3" destOrd="0" parTransId="{AAAEB7BB-C57C-42A8-A1E6-14D5E56B82B5}" sibTransId="{5B84AF23-12E9-41C3-AF93-9BB8D3F390DA}"/>
    <dgm:cxn modelId="{A40F0396-D90C-4A38-B991-138F66A05F83}" srcId="{814A75B0-424F-4F2D-BA67-D906F706C629}" destId="{ED7D8C19-2BC4-45D6-9586-9814791F68E3}" srcOrd="1" destOrd="0" parTransId="{018B5A06-D152-475D-90C5-106399DCD73B}" sibTransId="{A5F71536-6DD6-4D1E-9971-0016DF58345E}"/>
    <dgm:cxn modelId="{EADFA0F3-C82E-4731-A8E7-8E3C66E39F10}" srcId="{8D9EF140-815E-4D18-B0A5-DC559C98A99B}" destId="{E550649B-6330-494F-A432-E607FC0C7510}" srcOrd="1" destOrd="0" parTransId="{4C69BA76-B506-4331-BDEA-3DF851186476}" sibTransId="{9439DA2C-3F3E-4F63-8D02-CC4B16F9234B}"/>
    <dgm:cxn modelId="{AF531683-FC7E-42EA-952F-2A27E3C5A0A5}" srcId="{674C4CDA-F2A3-4918-AC6B-44C99F0B0A02}" destId="{32A8C678-6373-4F4F-B728-5586D1AC6A75}" srcOrd="0" destOrd="0" parTransId="{5A5871E2-6438-45E4-BB4B-4A948DBEAC0B}" sibTransId="{01561B82-361E-4633-8691-55A85359694F}"/>
    <dgm:cxn modelId="{73C96E86-7DC5-4D26-89AE-63F45E46ABA5}" type="presOf" srcId="{814A75B0-424F-4F2D-BA67-D906F706C629}" destId="{C5BFDEAD-1E84-4927-BBA3-65504F720CEA}" srcOrd="0" destOrd="0" presId="urn:microsoft.com/office/officeart/2005/8/layout/hList1"/>
    <dgm:cxn modelId="{560B2AF8-7AEC-42B5-A8AD-8CD1198F579E}" type="presOf" srcId="{E550649B-6330-494F-A432-E607FC0C7510}" destId="{DCFE842B-3303-444F-BB14-C05B35168B5A}" srcOrd="0" destOrd="1" presId="urn:microsoft.com/office/officeart/2005/8/layout/hList1"/>
    <dgm:cxn modelId="{374CA86D-4CB5-4643-AA5E-EA915749FDC8}" type="presOf" srcId="{32A8C678-6373-4F4F-B728-5586D1AC6A75}" destId="{84691DF5-E775-4791-BD32-66E21DF4D140}" srcOrd="0" destOrd="0" presId="urn:microsoft.com/office/officeart/2005/8/layout/hList1"/>
    <dgm:cxn modelId="{4057FB8B-9A10-42CD-96D8-645A292D6416}" type="presOf" srcId="{89666FEE-7476-48AB-B679-8B5E4EEE1961}" destId="{C98F20B1-BD45-4D7F-9040-F89430FA09E0}" srcOrd="0" destOrd="2" presId="urn:microsoft.com/office/officeart/2005/8/layout/hList1"/>
    <dgm:cxn modelId="{4071CCB8-A661-4210-9B33-BD5AD2E68986}" srcId="{32A8C678-6373-4F4F-B728-5586D1AC6A75}" destId="{89666FEE-7476-48AB-B679-8B5E4EEE1961}" srcOrd="2" destOrd="0" parTransId="{66A8534E-7AE0-440E-B6B8-98DCACBFA86D}" sibTransId="{634B43B9-D6D6-4B99-9C3A-196C22B34C81}"/>
    <dgm:cxn modelId="{91E969F8-00FF-477F-8CCF-2FA627371D14}" srcId="{674C4CDA-F2A3-4918-AC6B-44C99F0B0A02}" destId="{D52145AC-7D09-47A1-BDA8-7641D359A977}" srcOrd="2" destOrd="0" parTransId="{A6560B65-BF85-4DAB-90D9-5B62BAF7E3EF}" sibTransId="{5B8B6003-01A4-46C4-945B-79A6C9ABCD9B}"/>
    <dgm:cxn modelId="{2F0C7E35-155E-47F2-B178-F8530FD64E1E}" type="presOf" srcId="{8D9EF140-815E-4D18-B0A5-DC559C98A99B}" destId="{7202644F-51B8-4457-8D6F-101F42CC7284}" srcOrd="0" destOrd="0" presId="urn:microsoft.com/office/officeart/2005/8/layout/hList1"/>
    <dgm:cxn modelId="{B994D941-F853-419E-A8D2-FB992B54E234}" type="presOf" srcId="{6AAD1BBF-4544-41AB-9A10-B89761059798}" destId="{700D4F5D-DC23-4016-A9B5-A8BD8D14ED70}" srcOrd="0" destOrd="0" presId="urn:microsoft.com/office/officeart/2005/8/layout/hList1"/>
    <dgm:cxn modelId="{8660EC45-5FBC-4BC3-B860-4BCF62D342FF}" srcId="{674C4CDA-F2A3-4918-AC6B-44C99F0B0A02}" destId="{8D9EF140-815E-4D18-B0A5-DC559C98A99B}" srcOrd="1" destOrd="0" parTransId="{A91B02EE-55AD-40A5-8F5F-4ACA2E710D40}" sibTransId="{48075141-2C9D-46AD-9183-9BF9C9E2AE26}"/>
    <dgm:cxn modelId="{0832F709-F57C-474E-AFAC-CA2FBF29B066}" type="presOf" srcId="{674C4CDA-F2A3-4918-AC6B-44C99F0B0A02}" destId="{A40AE9D4-5CDC-4BE4-B868-5A02CEFB50AF}" srcOrd="0" destOrd="0" presId="urn:microsoft.com/office/officeart/2005/8/layout/hList1"/>
    <dgm:cxn modelId="{53979573-12F1-4462-85B7-3FFB5E01C1EA}" type="presOf" srcId="{D52145AC-7D09-47A1-BDA8-7641D359A977}" destId="{3F9E9C52-0315-4A90-B01B-5FE3FEA3D446}" srcOrd="0" destOrd="0" presId="urn:microsoft.com/office/officeart/2005/8/layout/hList1"/>
    <dgm:cxn modelId="{C68A9CD0-FDCB-48B4-8514-FD1FB842D36C}" srcId="{D52145AC-7D09-47A1-BDA8-7641D359A977}" destId="{E53AF7C3-7AF8-4662-8E04-E45EFA4A3346}" srcOrd="0" destOrd="0" parTransId="{7674A808-F818-4FF6-8E13-F2EC75CFBE08}" sibTransId="{555F3AB2-F65D-4540-AED7-D0FA5AA8E71A}"/>
    <dgm:cxn modelId="{171765C8-85A2-4C5B-8927-8A34A8FB5327}" type="presOf" srcId="{ED7D8C19-2BC4-45D6-9586-9814791F68E3}" destId="{700D4F5D-DC23-4016-A9B5-A8BD8D14ED70}" srcOrd="0" destOrd="1" presId="urn:microsoft.com/office/officeart/2005/8/layout/hList1"/>
    <dgm:cxn modelId="{E45104FD-A4F3-4779-9B79-9C26989F5EF0}" type="presOf" srcId="{94FB3EF2-6CF0-4D50-B16A-7E51987DECC1}" destId="{C98F20B1-BD45-4D7F-9040-F89430FA09E0}" srcOrd="0" destOrd="0" presId="urn:microsoft.com/office/officeart/2005/8/layout/hList1"/>
    <dgm:cxn modelId="{9B7E7DCA-16E3-4DD1-938F-49482822B080}" srcId="{32A8C678-6373-4F4F-B728-5586D1AC6A75}" destId="{C0495C1E-C7D8-4678-B591-B50C8EF67EB7}" srcOrd="1" destOrd="0" parTransId="{ED804BC4-6603-418B-92B8-BDCCD5E4E156}" sibTransId="{563BF468-4F78-44E8-8994-581738B1F554}"/>
    <dgm:cxn modelId="{C1E835B4-7D5C-43B7-BB07-5A635AD81524}" srcId="{814A75B0-424F-4F2D-BA67-D906F706C629}" destId="{6AAD1BBF-4544-41AB-9A10-B89761059798}" srcOrd="0" destOrd="0" parTransId="{8891B9B1-BC47-4518-8353-8F3E1CD1474D}" sibTransId="{CAB8EE92-60CC-48E6-9F42-B86809825245}"/>
    <dgm:cxn modelId="{5FE5F399-4922-4214-B844-EF9CDA6722F1}" type="presOf" srcId="{E53AF7C3-7AF8-4662-8E04-E45EFA4A3346}" destId="{A1ABAABA-CC9B-49C4-BC8C-51623F6E7656}" srcOrd="0" destOrd="0" presId="urn:microsoft.com/office/officeart/2005/8/layout/hList1"/>
    <dgm:cxn modelId="{A733CCB8-9440-472E-A6D7-518FDF299F86}" type="presParOf" srcId="{A40AE9D4-5CDC-4BE4-B868-5A02CEFB50AF}" destId="{1A566710-72FD-4BF2-BF82-832125AC87DE}" srcOrd="0" destOrd="0" presId="urn:microsoft.com/office/officeart/2005/8/layout/hList1"/>
    <dgm:cxn modelId="{EF18196E-D686-4F7D-AD38-9743770B5B16}" type="presParOf" srcId="{1A566710-72FD-4BF2-BF82-832125AC87DE}" destId="{84691DF5-E775-4791-BD32-66E21DF4D140}" srcOrd="0" destOrd="0" presId="urn:microsoft.com/office/officeart/2005/8/layout/hList1"/>
    <dgm:cxn modelId="{C01F951B-91FF-4D18-B7C6-80C8FCAD62E1}" type="presParOf" srcId="{1A566710-72FD-4BF2-BF82-832125AC87DE}" destId="{C98F20B1-BD45-4D7F-9040-F89430FA09E0}" srcOrd="1" destOrd="0" presId="urn:microsoft.com/office/officeart/2005/8/layout/hList1"/>
    <dgm:cxn modelId="{FD839A8F-5683-4807-B130-6CEDB16A3CF8}" type="presParOf" srcId="{A40AE9D4-5CDC-4BE4-B868-5A02CEFB50AF}" destId="{8A978CF0-EBCE-4AA4-8E52-70864C722C94}" srcOrd="1" destOrd="0" presId="urn:microsoft.com/office/officeart/2005/8/layout/hList1"/>
    <dgm:cxn modelId="{EC16722E-91DF-44A7-BFFA-BB7D178D69EE}" type="presParOf" srcId="{A40AE9D4-5CDC-4BE4-B868-5A02CEFB50AF}" destId="{4549D688-736E-4042-A63E-3FDF8FC0B5FD}" srcOrd="2" destOrd="0" presId="urn:microsoft.com/office/officeart/2005/8/layout/hList1"/>
    <dgm:cxn modelId="{7AF29641-33AB-4E2C-9ADB-93C04AD3A48B}" type="presParOf" srcId="{4549D688-736E-4042-A63E-3FDF8FC0B5FD}" destId="{7202644F-51B8-4457-8D6F-101F42CC7284}" srcOrd="0" destOrd="0" presId="urn:microsoft.com/office/officeart/2005/8/layout/hList1"/>
    <dgm:cxn modelId="{E76662B6-63E0-409A-8A8F-903A5BC4941C}" type="presParOf" srcId="{4549D688-736E-4042-A63E-3FDF8FC0B5FD}" destId="{DCFE842B-3303-444F-BB14-C05B35168B5A}" srcOrd="1" destOrd="0" presId="urn:microsoft.com/office/officeart/2005/8/layout/hList1"/>
    <dgm:cxn modelId="{130B1632-C09A-4AE4-94EB-BE959775ADB3}" type="presParOf" srcId="{A40AE9D4-5CDC-4BE4-B868-5A02CEFB50AF}" destId="{EFF99977-E9EC-4AF8-BB49-E98B82A2E040}" srcOrd="3" destOrd="0" presId="urn:microsoft.com/office/officeart/2005/8/layout/hList1"/>
    <dgm:cxn modelId="{C90E1681-A63E-4BBC-800A-ECF074741BF4}" type="presParOf" srcId="{A40AE9D4-5CDC-4BE4-B868-5A02CEFB50AF}" destId="{6B2FA283-4A9B-4757-AA39-987CEFAECDC2}" srcOrd="4" destOrd="0" presId="urn:microsoft.com/office/officeart/2005/8/layout/hList1"/>
    <dgm:cxn modelId="{2D8FF363-F28C-42D9-B0E0-7BAB9EDD25AE}" type="presParOf" srcId="{6B2FA283-4A9B-4757-AA39-987CEFAECDC2}" destId="{3F9E9C52-0315-4A90-B01B-5FE3FEA3D446}" srcOrd="0" destOrd="0" presId="urn:microsoft.com/office/officeart/2005/8/layout/hList1"/>
    <dgm:cxn modelId="{D25258A9-D834-4FBA-9F32-5E95EA0ADA28}" type="presParOf" srcId="{6B2FA283-4A9B-4757-AA39-987CEFAECDC2}" destId="{A1ABAABA-CC9B-49C4-BC8C-51623F6E7656}" srcOrd="1" destOrd="0" presId="urn:microsoft.com/office/officeart/2005/8/layout/hList1"/>
    <dgm:cxn modelId="{A7D9EF1A-DE24-4C31-A415-23F97EAF93B1}" type="presParOf" srcId="{A40AE9D4-5CDC-4BE4-B868-5A02CEFB50AF}" destId="{A6065037-B763-44B1-B808-41D7D7692FD7}" srcOrd="5" destOrd="0" presId="urn:microsoft.com/office/officeart/2005/8/layout/hList1"/>
    <dgm:cxn modelId="{2FE20299-5630-4080-AA9E-893E76587A21}" type="presParOf" srcId="{A40AE9D4-5CDC-4BE4-B868-5A02CEFB50AF}" destId="{1C90CC3E-3B53-47B3-AB5D-14DABB8AE883}" srcOrd="6" destOrd="0" presId="urn:microsoft.com/office/officeart/2005/8/layout/hList1"/>
    <dgm:cxn modelId="{F79E4CC8-0FCB-4AB6-82AE-E1551B96502C}" type="presParOf" srcId="{1C90CC3E-3B53-47B3-AB5D-14DABB8AE883}" destId="{C5BFDEAD-1E84-4927-BBA3-65504F720CEA}" srcOrd="0" destOrd="0" presId="urn:microsoft.com/office/officeart/2005/8/layout/hList1"/>
    <dgm:cxn modelId="{B903DC39-920F-45FD-A49A-1CEA62133785}" type="presParOf" srcId="{1C90CC3E-3B53-47B3-AB5D-14DABB8AE883}" destId="{700D4F5D-DC23-4016-A9B5-A8BD8D14ED7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5E971-91EF-46D0-9660-3DD136660729}">
      <dsp:nvSpPr>
        <dsp:cNvPr id="0" name=""/>
        <dsp:cNvSpPr/>
      </dsp:nvSpPr>
      <dsp:spPr>
        <a:xfrm>
          <a:off x="106" y="1330940"/>
          <a:ext cx="1699969" cy="1402119"/>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Collect Data </a:t>
          </a:r>
          <a:endParaRPr lang="en-US" sz="1200" kern="1200" dirty="0"/>
        </a:p>
        <a:p>
          <a:pPr marL="114300" lvl="1" indent="-114300" algn="l" defTabSz="533400">
            <a:lnSpc>
              <a:spcPct val="90000"/>
            </a:lnSpc>
            <a:spcBef>
              <a:spcPct val="0"/>
            </a:spcBef>
            <a:spcAft>
              <a:spcPct val="15000"/>
            </a:spcAft>
            <a:buChar char="••"/>
          </a:pPr>
          <a:r>
            <a:rPr lang="en-US" sz="1200" kern="1200" dirty="0" smtClean="0"/>
            <a:t>Prepare Input</a:t>
          </a:r>
          <a:endParaRPr lang="en-US" sz="1200" kern="1200" dirty="0"/>
        </a:p>
        <a:p>
          <a:pPr marL="114300" lvl="1" indent="-114300" algn="l" defTabSz="533400">
            <a:lnSpc>
              <a:spcPct val="90000"/>
            </a:lnSpc>
            <a:spcBef>
              <a:spcPct val="0"/>
            </a:spcBef>
            <a:spcAft>
              <a:spcPct val="15000"/>
            </a:spcAft>
            <a:buChar char="••"/>
          </a:pPr>
          <a:r>
            <a:rPr lang="en-US" sz="1200" kern="1200" dirty="0" smtClean="0"/>
            <a:t>Check Compliance</a:t>
          </a:r>
          <a:endParaRPr lang="en-US" sz="1200" kern="1200" dirty="0"/>
        </a:p>
        <a:p>
          <a:pPr marL="114300" lvl="1" indent="-114300" algn="l" defTabSz="533400">
            <a:lnSpc>
              <a:spcPct val="90000"/>
            </a:lnSpc>
            <a:spcBef>
              <a:spcPct val="0"/>
            </a:spcBef>
            <a:spcAft>
              <a:spcPct val="15000"/>
            </a:spcAft>
            <a:buChar char="••"/>
          </a:pPr>
          <a:r>
            <a:rPr lang="en-US" sz="1200" kern="1200" dirty="0" smtClean="0"/>
            <a:t>Generate Compliance Report</a:t>
          </a:r>
          <a:endParaRPr lang="en-US" sz="1200" kern="1200" dirty="0"/>
        </a:p>
      </dsp:txBody>
      <dsp:txXfrm>
        <a:off x="32373" y="1363207"/>
        <a:ext cx="1635435" cy="1037131"/>
      </dsp:txXfrm>
    </dsp:sp>
    <dsp:sp modelId="{D3035E91-D6D8-4102-9E90-3D579ADD3977}">
      <dsp:nvSpPr>
        <dsp:cNvPr id="0" name=""/>
        <dsp:cNvSpPr/>
      </dsp:nvSpPr>
      <dsp:spPr>
        <a:xfrm>
          <a:off x="975710" y="1737664"/>
          <a:ext cx="1767229" cy="1767229"/>
        </a:xfrm>
        <a:prstGeom prst="leftCircularArrow">
          <a:avLst>
            <a:gd name="adj1" fmla="val 2550"/>
            <a:gd name="adj2" fmla="val 309429"/>
            <a:gd name="adj3" fmla="val 2084940"/>
            <a:gd name="adj4" fmla="val 9024489"/>
            <a:gd name="adj5" fmla="val 297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9EDAB16-1593-42BF-80A7-5BCC3441CB8C}">
      <dsp:nvSpPr>
        <dsp:cNvPr id="0" name=""/>
        <dsp:cNvSpPr/>
      </dsp:nvSpPr>
      <dsp:spPr>
        <a:xfrm>
          <a:off x="377877" y="2432605"/>
          <a:ext cx="1511084" cy="60090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Demonstrate Compliance</a:t>
          </a:r>
          <a:endParaRPr lang="en-US" sz="1800" kern="1200" dirty="0"/>
        </a:p>
      </dsp:txBody>
      <dsp:txXfrm>
        <a:off x="395477" y="2450205"/>
        <a:ext cx="1475884" cy="565708"/>
      </dsp:txXfrm>
    </dsp:sp>
    <dsp:sp modelId="{98B6ADB6-3892-4091-A66E-4515F4C35AFB}">
      <dsp:nvSpPr>
        <dsp:cNvPr id="0" name=""/>
        <dsp:cNvSpPr/>
      </dsp:nvSpPr>
      <dsp:spPr>
        <a:xfrm>
          <a:off x="2103572" y="1330940"/>
          <a:ext cx="1699969" cy="140211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Review Software Input</a:t>
          </a:r>
          <a:endParaRPr lang="en-US" sz="1200" kern="1200" dirty="0"/>
        </a:p>
        <a:p>
          <a:pPr marL="114300" lvl="1" indent="-114300" algn="l" defTabSz="533400">
            <a:lnSpc>
              <a:spcPct val="90000"/>
            </a:lnSpc>
            <a:spcBef>
              <a:spcPct val="0"/>
            </a:spcBef>
            <a:spcAft>
              <a:spcPct val="15000"/>
            </a:spcAft>
            <a:buChar char="••"/>
          </a:pPr>
          <a:r>
            <a:rPr lang="en-US" sz="1200" kern="1200" dirty="0" smtClean="0"/>
            <a:t>Check Compliance Results</a:t>
          </a:r>
          <a:endParaRPr lang="en-US" sz="1200" kern="1200" dirty="0"/>
        </a:p>
        <a:p>
          <a:pPr marL="114300" lvl="1" indent="-114300" algn="l" defTabSz="533400">
            <a:lnSpc>
              <a:spcPct val="90000"/>
            </a:lnSpc>
            <a:spcBef>
              <a:spcPct val="0"/>
            </a:spcBef>
            <a:spcAft>
              <a:spcPct val="15000"/>
            </a:spcAft>
            <a:buChar char="••"/>
          </a:pPr>
          <a:r>
            <a:rPr lang="en-US" sz="1200" kern="1200" dirty="0" smtClean="0"/>
            <a:t>Review Mandatory Requirements</a:t>
          </a:r>
          <a:endParaRPr lang="en-US" sz="1200" kern="1200" dirty="0"/>
        </a:p>
      </dsp:txBody>
      <dsp:txXfrm>
        <a:off x="2135839" y="1663661"/>
        <a:ext cx="1635435" cy="1037131"/>
      </dsp:txXfrm>
    </dsp:sp>
    <dsp:sp modelId="{B204C94C-069B-4DF5-9484-3AAB31E85540}">
      <dsp:nvSpPr>
        <dsp:cNvPr id="0" name=""/>
        <dsp:cNvSpPr/>
      </dsp:nvSpPr>
      <dsp:spPr>
        <a:xfrm>
          <a:off x="3065009" y="504130"/>
          <a:ext cx="1984448" cy="1984448"/>
        </a:xfrm>
        <a:prstGeom prst="circularArrow">
          <a:avLst>
            <a:gd name="adj1" fmla="val 2271"/>
            <a:gd name="adj2" fmla="val 273786"/>
            <a:gd name="adj3" fmla="val 19550703"/>
            <a:gd name="adj4" fmla="val 12575511"/>
            <a:gd name="adj5" fmla="val 2650"/>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26E0316-EDC4-439E-BFAC-07665946F1A8}">
      <dsp:nvSpPr>
        <dsp:cNvPr id="0" name=""/>
        <dsp:cNvSpPr/>
      </dsp:nvSpPr>
      <dsp:spPr>
        <a:xfrm>
          <a:off x="2481343" y="1030485"/>
          <a:ext cx="1511084" cy="600908"/>
        </a:xfrm>
        <a:prstGeom prst="roundRect">
          <a:avLst>
            <a:gd name="adj" fmla="val 10000"/>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Plan Review</a:t>
          </a:r>
          <a:endParaRPr lang="en-US" sz="1800" kern="1200" dirty="0"/>
        </a:p>
      </dsp:txBody>
      <dsp:txXfrm>
        <a:off x="2498943" y="1048085"/>
        <a:ext cx="1475884" cy="565708"/>
      </dsp:txXfrm>
    </dsp:sp>
    <dsp:sp modelId="{40292853-9E63-48AD-8654-0293E03937F1}">
      <dsp:nvSpPr>
        <dsp:cNvPr id="0" name=""/>
        <dsp:cNvSpPr/>
      </dsp:nvSpPr>
      <dsp:spPr>
        <a:xfrm>
          <a:off x="4207037" y="1330940"/>
          <a:ext cx="1699969" cy="1402119"/>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solidFill>
                <a:schemeClr val="tx1"/>
              </a:solidFill>
            </a:rPr>
            <a:t>Verify compliance of inspection checklist items</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en-US" sz="1200" kern="1200" dirty="0" smtClean="0">
              <a:solidFill>
                <a:schemeClr val="tx1"/>
              </a:solidFill>
            </a:rPr>
            <a:t>Approve compliance</a:t>
          </a:r>
          <a:endParaRPr lang="en-US" sz="1200" kern="1200" dirty="0">
            <a:solidFill>
              <a:schemeClr val="tx1"/>
            </a:solidFill>
          </a:endParaRPr>
        </a:p>
      </dsp:txBody>
      <dsp:txXfrm>
        <a:off x="4239304" y="1363207"/>
        <a:ext cx="1635435" cy="1037131"/>
      </dsp:txXfrm>
    </dsp:sp>
    <dsp:sp modelId="{C0C8F9D8-D8E9-497D-A27B-31D65239C55B}">
      <dsp:nvSpPr>
        <dsp:cNvPr id="0" name=""/>
        <dsp:cNvSpPr/>
      </dsp:nvSpPr>
      <dsp:spPr>
        <a:xfrm>
          <a:off x="4584809" y="2432605"/>
          <a:ext cx="1511084" cy="600908"/>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Field Inspection</a:t>
          </a:r>
          <a:endParaRPr lang="en-US" sz="1800" kern="1200" dirty="0"/>
        </a:p>
      </dsp:txBody>
      <dsp:txXfrm>
        <a:off x="4602409" y="2450205"/>
        <a:ext cx="1475884" cy="565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E656D-7A0B-4BF8-BE47-5A6185EF09C4}">
      <dsp:nvSpPr>
        <dsp:cNvPr id="0" name=""/>
        <dsp:cNvSpPr/>
      </dsp:nvSpPr>
      <dsp:spPr>
        <a:xfrm>
          <a:off x="1785" y="0"/>
          <a:ext cx="2175867" cy="685800"/>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Builder </a:t>
          </a:r>
          <a:br>
            <a:rPr lang="en-US" sz="1500" kern="1200" dirty="0" smtClean="0"/>
          </a:br>
          <a:r>
            <a:rPr lang="en-US" sz="1500" kern="1200" dirty="0" smtClean="0"/>
            <a:t>Architect Designer</a:t>
          </a:r>
          <a:endParaRPr lang="en-US" sz="1500" kern="1200" dirty="0"/>
        </a:p>
      </dsp:txBody>
      <dsp:txXfrm>
        <a:off x="344685" y="0"/>
        <a:ext cx="1490067" cy="685800"/>
      </dsp:txXfrm>
    </dsp:sp>
    <dsp:sp modelId="{97104CD8-CF87-4520-9C68-4135B8F6E2E6}">
      <dsp:nvSpPr>
        <dsp:cNvPr id="0" name=""/>
        <dsp:cNvSpPr/>
      </dsp:nvSpPr>
      <dsp:spPr>
        <a:xfrm>
          <a:off x="1981200" y="0"/>
          <a:ext cx="2175867" cy="685800"/>
        </a:xfrm>
        <a:prstGeom prst="chevron">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Plan Reviewer</a:t>
          </a:r>
          <a:endParaRPr lang="en-US" sz="1500" kern="1200" dirty="0"/>
        </a:p>
      </dsp:txBody>
      <dsp:txXfrm>
        <a:off x="2324100" y="0"/>
        <a:ext cx="1490067" cy="685800"/>
      </dsp:txXfrm>
    </dsp:sp>
    <dsp:sp modelId="{D02CE508-DCD7-4DEF-A664-57A8121B962D}">
      <dsp:nvSpPr>
        <dsp:cNvPr id="0" name=""/>
        <dsp:cNvSpPr/>
      </dsp:nvSpPr>
      <dsp:spPr>
        <a:xfrm>
          <a:off x="3918346" y="0"/>
          <a:ext cx="2175867" cy="685800"/>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Field Inspector</a:t>
          </a:r>
          <a:endParaRPr lang="en-US" sz="1500" kern="1200" dirty="0"/>
        </a:p>
      </dsp:txBody>
      <dsp:txXfrm>
        <a:off x="4261246" y="0"/>
        <a:ext cx="1490067" cy="685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83ABB-6B2D-4AED-8DE9-0FF2ADECE2B6}">
      <dsp:nvSpPr>
        <dsp:cNvPr id="0" name=""/>
        <dsp:cNvSpPr/>
      </dsp:nvSpPr>
      <dsp:spPr>
        <a:xfrm rot="5400000">
          <a:off x="4255150" y="-1520322"/>
          <a:ext cx="1231106" cy="45841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b="1" kern="1200" cap="none" spc="0" dirty="0" smtClean="0">
              <a:ln w="10541" cmpd="sng">
                <a:prstDash val="solid"/>
              </a:ln>
              <a:effectLst/>
            </a:rPr>
            <a:t>Basement is conditioned </a:t>
          </a:r>
          <a:endParaRPr lang="en-US" sz="2400" kern="1200" dirty="0"/>
        </a:p>
      </dsp:txBody>
      <dsp:txXfrm rot="-5400000">
        <a:off x="2578607" y="216319"/>
        <a:ext cx="4524094" cy="1110910"/>
      </dsp:txXfrm>
    </dsp:sp>
    <dsp:sp modelId="{C6DB6E0F-21DD-4423-B96F-527626B5A078}">
      <dsp:nvSpPr>
        <dsp:cNvPr id="0" name=""/>
        <dsp:cNvSpPr/>
      </dsp:nvSpPr>
      <dsp:spPr>
        <a:xfrm>
          <a:off x="0" y="2331"/>
          <a:ext cx="2578608" cy="1538882"/>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smtClean="0"/>
            <a:t>Basement</a:t>
          </a:r>
          <a:endParaRPr lang="en-US" sz="3900" kern="1200" dirty="0"/>
        </a:p>
      </dsp:txBody>
      <dsp:txXfrm>
        <a:off x="75122" y="77453"/>
        <a:ext cx="2428364" cy="1388638"/>
      </dsp:txXfrm>
    </dsp:sp>
    <dsp:sp modelId="{73D34D02-AB81-4D6B-9032-8F8643836C22}">
      <dsp:nvSpPr>
        <dsp:cNvPr id="0" name=""/>
        <dsp:cNvSpPr/>
      </dsp:nvSpPr>
      <dsp:spPr>
        <a:xfrm rot="5400000">
          <a:off x="4255150" y="95503"/>
          <a:ext cx="1231106" cy="45841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b="1" kern="1200" cap="none" spc="0" dirty="0" smtClean="0">
              <a:ln w="10541" cmpd="sng">
                <a:prstDash val="solid"/>
              </a:ln>
              <a:effectLst/>
            </a:rPr>
            <a:t>Separates conditioned from </a:t>
          </a:r>
          <a:br>
            <a:rPr lang="en-US" sz="2400" b="1" kern="1200" cap="none" spc="0" dirty="0" smtClean="0">
              <a:ln w="10541" cmpd="sng">
                <a:prstDash val="solid"/>
              </a:ln>
              <a:effectLst/>
            </a:rPr>
          </a:br>
          <a:r>
            <a:rPr lang="en-US" sz="2400" b="1" kern="1200" cap="none" spc="0" dirty="0" smtClean="0">
              <a:ln w="10541" cmpd="sng">
                <a:prstDash val="solid"/>
              </a:ln>
              <a:effectLst/>
            </a:rPr>
            <a:t>unconditioned space</a:t>
          </a:r>
          <a:endParaRPr lang="en-US" sz="2400" kern="1200" dirty="0"/>
        </a:p>
      </dsp:txBody>
      <dsp:txXfrm rot="-5400000">
        <a:off x="2578607" y="1832144"/>
        <a:ext cx="4524094" cy="1110910"/>
      </dsp:txXfrm>
    </dsp:sp>
    <dsp:sp modelId="{D6B558A3-08D5-4B60-841E-BBC4FFF7399E}">
      <dsp:nvSpPr>
        <dsp:cNvPr id="0" name=""/>
        <dsp:cNvSpPr/>
      </dsp:nvSpPr>
      <dsp:spPr>
        <a:xfrm>
          <a:off x="0" y="1618158"/>
          <a:ext cx="2578608" cy="1538882"/>
        </a:xfrm>
        <a:prstGeom prst="roundRect">
          <a:avLst/>
        </a:prstGeom>
        <a:solidFill>
          <a:schemeClr val="accent1">
            <a:shade val="80000"/>
            <a:hueOff val="-305774"/>
            <a:satOff val="-26955"/>
            <a:lumOff val="181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smtClean="0"/>
            <a:t>Floor</a:t>
          </a:r>
          <a:endParaRPr lang="en-US" sz="3900" kern="1200" dirty="0"/>
        </a:p>
      </dsp:txBody>
      <dsp:txXfrm>
        <a:off x="75122" y="1693280"/>
        <a:ext cx="2428364" cy="1388638"/>
      </dsp:txXfrm>
    </dsp:sp>
    <dsp:sp modelId="{7874B2B4-F74B-4EA7-9BAA-1821C2CEA0B7}">
      <dsp:nvSpPr>
        <dsp:cNvPr id="0" name=""/>
        <dsp:cNvSpPr/>
      </dsp:nvSpPr>
      <dsp:spPr>
        <a:xfrm rot="5400000">
          <a:off x="4255150" y="1711330"/>
          <a:ext cx="1231106" cy="45841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b="1" kern="1200" cap="none" spc="0" dirty="0" smtClean="0">
              <a:ln w="10541" cmpd="sng">
                <a:prstDash val="solid"/>
              </a:ln>
              <a:effectLst/>
            </a:rPr>
            <a:t>Crawl space is not vented to the outside and floor above is NOT insulated</a:t>
          </a:r>
          <a:endParaRPr lang="en-US" sz="2400" kern="1200" dirty="0"/>
        </a:p>
      </dsp:txBody>
      <dsp:txXfrm rot="-5400000">
        <a:off x="2578607" y="3447971"/>
        <a:ext cx="4524094" cy="1110910"/>
      </dsp:txXfrm>
    </dsp:sp>
    <dsp:sp modelId="{B3017175-E2A7-4375-8BE6-00B9A9D2CF2F}">
      <dsp:nvSpPr>
        <dsp:cNvPr id="0" name=""/>
        <dsp:cNvSpPr/>
      </dsp:nvSpPr>
      <dsp:spPr>
        <a:xfrm>
          <a:off x="0" y="3233985"/>
          <a:ext cx="2578608" cy="1538882"/>
        </a:xfrm>
        <a:prstGeom prst="roundRect">
          <a:avLst/>
        </a:prstGeom>
        <a:solidFill>
          <a:schemeClr val="accent1">
            <a:shade val="80000"/>
            <a:hueOff val="-611549"/>
            <a:satOff val="-53911"/>
            <a:lumOff val="362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smtClean="0"/>
            <a:t>Crawl Wall</a:t>
          </a:r>
          <a:endParaRPr lang="en-US" sz="3900" kern="1200" dirty="0"/>
        </a:p>
      </dsp:txBody>
      <dsp:txXfrm>
        <a:off x="75122" y="3309107"/>
        <a:ext cx="2428364" cy="1388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91DF5-E775-4791-BD32-66E21DF4D140}">
      <dsp:nvSpPr>
        <dsp:cNvPr id="0" name=""/>
        <dsp:cNvSpPr/>
      </dsp:nvSpPr>
      <dsp:spPr>
        <a:xfrm>
          <a:off x="0" y="57036"/>
          <a:ext cx="1265686" cy="3744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isometricOffAxis2Left" zoom="95000">
            <a:rot lat="0" lon="0" rev="0"/>
          </a:camera>
          <a:lightRig rig="flat" dir="t"/>
        </a:scene3d>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General</a:t>
          </a:r>
          <a:endParaRPr lang="en-US" sz="1300" kern="1200" dirty="0"/>
        </a:p>
      </dsp:txBody>
      <dsp:txXfrm>
        <a:off x="0" y="57036"/>
        <a:ext cx="1265686" cy="374400"/>
      </dsp:txXfrm>
    </dsp:sp>
    <dsp:sp modelId="{C98F20B1-BD45-4D7F-9040-F89430FA09E0}">
      <dsp:nvSpPr>
        <dsp:cNvPr id="0" name=""/>
        <dsp:cNvSpPr/>
      </dsp:nvSpPr>
      <dsp:spPr>
        <a:xfrm>
          <a:off x="2104" y="431437"/>
          <a:ext cx="1265686" cy="1141920"/>
        </a:xfrm>
        <a:prstGeom prst="rect">
          <a:avLst/>
        </a:prstGeom>
        <a:solidFill>
          <a:schemeClr val="accent1">
            <a:alpha val="90000"/>
            <a:tint val="40000"/>
            <a:hueOff val="0"/>
            <a:satOff val="0"/>
            <a:lumOff val="0"/>
            <a:alphaOff val="0"/>
          </a:schemeClr>
        </a:solidFill>
        <a:ln>
          <a:noFill/>
        </a:ln>
        <a:effectLst/>
        <a:scene3d>
          <a:camera prst="isometricOffAxis2Left" zoom="95000">
            <a:rot lat="0" lon="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File options</a:t>
          </a:r>
          <a:endParaRPr lang="en-US" sz="1300" kern="1200" dirty="0"/>
        </a:p>
        <a:p>
          <a:pPr marL="114300" lvl="1" indent="-114300" algn="l" defTabSz="577850">
            <a:lnSpc>
              <a:spcPct val="90000"/>
            </a:lnSpc>
            <a:spcBef>
              <a:spcPct val="0"/>
            </a:spcBef>
            <a:spcAft>
              <a:spcPct val="15000"/>
            </a:spcAft>
            <a:buChar char="••"/>
          </a:pPr>
          <a:r>
            <a:rPr lang="en-US" sz="1300" kern="1200" dirty="0" smtClean="0"/>
            <a:t>Version update check</a:t>
          </a:r>
          <a:endParaRPr lang="en-US" sz="1300" kern="1200" dirty="0"/>
        </a:p>
        <a:p>
          <a:pPr marL="114300" lvl="1" indent="-114300" algn="l" defTabSz="577850">
            <a:lnSpc>
              <a:spcPct val="90000"/>
            </a:lnSpc>
            <a:spcBef>
              <a:spcPct val="0"/>
            </a:spcBef>
            <a:spcAft>
              <a:spcPct val="15000"/>
            </a:spcAft>
            <a:buChar char="••"/>
          </a:pPr>
          <a:r>
            <a:rPr lang="en-US" sz="1300" kern="1200" dirty="0" smtClean="0"/>
            <a:t>Upload usage data</a:t>
          </a:r>
          <a:endParaRPr lang="en-US" sz="1300" kern="1200" dirty="0"/>
        </a:p>
      </dsp:txBody>
      <dsp:txXfrm>
        <a:off x="2104" y="431437"/>
        <a:ext cx="1265686" cy="1141920"/>
      </dsp:txXfrm>
    </dsp:sp>
    <dsp:sp modelId="{7202644F-51B8-4457-8D6F-101F42CC7284}">
      <dsp:nvSpPr>
        <dsp:cNvPr id="0" name=""/>
        <dsp:cNvSpPr/>
      </dsp:nvSpPr>
      <dsp:spPr>
        <a:xfrm>
          <a:off x="1444987" y="57036"/>
          <a:ext cx="1265686" cy="3744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isometricOffAxis2Left" zoom="95000">
            <a:rot lat="0" lon="0" rev="0"/>
          </a:camera>
          <a:lightRig rig="flat" dir="t"/>
        </a:scene3d>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Project</a:t>
          </a:r>
          <a:endParaRPr lang="en-US" sz="1300" kern="1200" dirty="0"/>
        </a:p>
      </dsp:txBody>
      <dsp:txXfrm>
        <a:off x="1444987" y="57036"/>
        <a:ext cx="1265686" cy="374400"/>
      </dsp:txXfrm>
    </dsp:sp>
    <dsp:sp modelId="{DCFE842B-3303-444F-BB14-C05B35168B5A}">
      <dsp:nvSpPr>
        <dsp:cNvPr id="0" name=""/>
        <dsp:cNvSpPr/>
      </dsp:nvSpPr>
      <dsp:spPr>
        <a:xfrm>
          <a:off x="1444987" y="431437"/>
          <a:ext cx="1265686" cy="1141920"/>
        </a:xfrm>
        <a:prstGeom prst="rect">
          <a:avLst/>
        </a:prstGeom>
        <a:solidFill>
          <a:schemeClr val="accent1">
            <a:alpha val="90000"/>
            <a:tint val="40000"/>
            <a:hueOff val="0"/>
            <a:satOff val="0"/>
            <a:lumOff val="0"/>
            <a:alphaOff val="0"/>
          </a:schemeClr>
        </a:solidFill>
        <a:ln>
          <a:noFill/>
        </a:ln>
        <a:effectLst/>
        <a:scene3d>
          <a:camera prst="isometricOffAxis2Left" zoom="95000">
            <a:rot lat="0" lon="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Code/location</a:t>
          </a:r>
          <a:endParaRPr lang="en-US" sz="1300" kern="1200" dirty="0"/>
        </a:p>
        <a:p>
          <a:pPr marL="114300" lvl="1" indent="-114300" algn="l" defTabSz="577850">
            <a:lnSpc>
              <a:spcPct val="90000"/>
            </a:lnSpc>
            <a:spcBef>
              <a:spcPct val="0"/>
            </a:spcBef>
            <a:spcAft>
              <a:spcPct val="15000"/>
            </a:spcAft>
            <a:buChar char="••"/>
          </a:pPr>
          <a:r>
            <a:rPr lang="en-US" sz="1300" kern="1200" dirty="0" smtClean="0"/>
            <a:t>Envelope</a:t>
          </a:r>
          <a:endParaRPr lang="en-US" sz="1300" kern="1200" dirty="0"/>
        </a:p>
      </dsp:txBody>
      <dsp:txXfrm>
        <a:off x="1444987" y="431437"/>
        <a:ext cx="1265686" cy="1141920"/>
      </dsp:txXfrm>
    </dsp:sp>
    <dsp:sp modelId="{3F9E9C52-0315-4A90-B01B-5FE3FEA3D446}">
      <dsp:nvSpPr>
        <dsp:cNvPr id="0" name=""/>
        <dsp:cNvSpPr/>
      </dsp:nvSpPr>
      <dsp:spPr>
        <a:xfrm>
          <a:off x="2887870" y="57036"/>
          <a:ext cx="1265686" cy="3744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isometricOffAxis2Left" zoom="95000">
            <a:rot lat="0" lon="0" rev="0"/>
          </a:camera>
          <a:lightRig rig="flat" dir="t"/>
        </a:scene3d>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Applicant</a:t>
          </a:r>
          <a:endParaRPr lang="en-US" sz="1300" kern="1200" dirty="0"/>
        </a:p>
      </dsp:txBody>
      <dsp:txXfrm>
        <a:off x="2887870" y="57036"/>
        <a:ext cx="1265686" cy="374400"/>
      </dsp:txXfrm>
    </dsp:sp>
    <dsp:sp modelId="{A1ABAABA-CC9B-49C4-BC8C-51623F6E7656}">
      <dsp:nvSpPr>
        <dsp:cNvPr id="0" name=""/>
        <dsp:cNvSpPr/>
      </dsp:nvSpPr>
      <dsp:spPr>
        <a:xfrm>
          <a:off x="2887870" y="431437"/>
          <a:ext cx="1265686" cy="1141920"/>
        </a:xfrm>
        <a:prstGeom prst="rect">
          <a:avLst/>
        </a:prstGeom>
        <a:solidFill>
          <a:schemeClr val="accent1">
            <a:alpha val="90000"/>
            <a:tint val="40000"/>
            <a:hueOff val="0"/>
            <a:satOff val="0"/>
            <a:lumOff val="0"/>
            <a:alphaOff val="0"/>
          </a:schemeClr>
        </a:solidFill>
        <a:ln>
          <a:noFill/>
        </a:ln>
        <a:effectLst/>
        <a:scene3d>
          <a:camera prst="isometricOffAxis2Left" zoom="95000">
            <a:rot lat="0" lon="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Project details</a:t>
          </a:r>
          <a:endParaRPr lang="en-US" sz="1300" kern="1200" dirty="0"/>
        </a:p>
      </dsp:txBody>
      <dsp:txXfrm>
        <a:off x="2887870" y="431437"/>
        <a:ext cx="1265686" cy="1141920"/>
      </dsp:txXfrm>
    </dsp:sp>
    <dsp:sp modelId="{C5BFDEAD-1E84-4927-BBA3-65504F720CEA}">
      <dsp:nvSpPr>
        <dsp:cNvPr id="0" name=""/>
        <dsp:cNvSpPr/>
      </dsp:nvSpPr>
      <dsp:spPr>
        <a:xfrm>
          <a:off x="4330752" y="57036"/>
          <a:ext cx="1265686" cy="3744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isometricOffAxis2Left" zoom="95000">
            <a:rot lat="0" lon="0" rev="0"/>
          </a:camera>
          <a:lightRig rig="flat" dir="t"/>
        </a:scene3d>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Reports</a:t>
          </a:r>
          <a:endParaRPr lang="en-US" sz="1300" kern="1200" dirty="0"/>
        </a:p>
      </dsp:txBody>
      <dsp:txXfrm>
        <a:off x="4330752" y="57036"/>
        <a:ext cx="1265686" cy="374400"/>
      </dsp:txXfrm>
    </dsp:sp>
    <dsp:sp modelId="{700D4F5D-DC23-4016-A9B5-A8BD8D14ED70}">
      <dsp:nvSpPr>
        <dsp:cNvPr id="0" name=""/>
        <dsp:cNvSpPr/>
      </dsp:nvSpPr>
      <dsp:spPr>
        <a:xfrm>
          <a:off x="4330752" y="431437"/>
          <a:ext cx="1265686" cy="1141920"/>
        </a:xfrm>
        <a:prstGeom prst="rect">
          <a:avLst/>
        </a:prstGeom>
        <a:solidFill>
          <a:schemeClr val="accent1">
            <a:alpha val="90000"/>
            <a:tint val="40000"/>
            <a:hueOff val="0"/>
            <a:satOff val="0"/>
            <a:lumOff val="0"/>
            <a:alphaOff val="0"/>
          </a:schemeClr>
        </a:solidFill>
        <a:ln>
          <a:noFill/>
        </a:ln>
        <a:effectLst/>
        <a:scene3d>
          <a:camera prst="isometricOffAxis2Left" zoom="95000">
            <a:rot lat="0" lon="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Signatures</a:t>
          </a:r>
          <a:endParaRPr lang="en-US" sz="1300" kern="1200" dirty="0"/>
        </a:p>
        <a:p>
          <a:pPr marL="114300" lvl="1" indent="-114300" algn="l" defTabSz="577850">
            <a:lnSpc>
              <a:spcPct val="90000"/>
            </a:lnSpc>
            <a:spcBef>
              <a:spcPct val="0"/>
            </a:spcBef>
            <a:spcAft>
              <a:spcPct val="15000"/>
            </a:spcAft>
            <a:buChar char="••"/>
          </a:pPr>
          <a:r>
            <a:rPr lang="en-US" sz="1300" kern="1200" dirty="0" smtClean="0"/>
            <a:t>Email reports</a:t>
          </a:r>
          <a:endParaRPr lang="en-US" sz="1300" kern="1200" dirty="0"/>
        </a:p>
      </dsp:txBody>
      <dsp:txXfrm>
        <a:off x="4330752" y="431437"/>
        <a:ext cx="1265686" cy="11419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F0A31A-19FD-E948-84FE-618494EECCDF}" type="datetimeFigureOut">
              <a:rPr lang="en-US" smtClean="0"/>
              <a:pPr/>
              <a:t>5/20/2019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07CE1B3-C980-6846-8849-6B0FF407A7C5}" type="slidenum">
              <a:rPr lang="en-US" smtClean="0"/>
              <a:pPr/>
              <a:t>‹#›</a:t>
            </a:fld>
            <a:endParaRPr lang="en-US" dirty="0"/>
          </a:p>
        </p:txBody>
      </p:sp>
    </p:spTree>
    <p:extLst>
      <p:ext uri="{BB962C8B-B14F-4D97-AF65-F5344CB8AC3E}">
        <p14:creationId xmlns:p14="http://schemas.microsoft.com/office/powerpoint/2010/main" val="3941866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44DB9A1-F6A1-9D40-82E7-3633A601FD23}" type="datetimeFigureOut">
              <a:rPr lang="en-US" smtClean="0"/>
              <a:pPr/>
              <a:t>5/20/2019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4F5324A-0D9B-9A43-AE72-6DBF24439625}" type="slidenum">
              <a:rPr lang="en-US" smtClean="0"/>
              <a:pPr/>
              <a:t>‹#›</a:t>
            </a:fld>
            <a:endParaRPr lang="en-US" dirty="0"/>
          </a:p>
        </p:txBody>
      </p:sp>
    </p:spTree>
    <p:extLst>
      <p:ext uri="{BB962C8B-B14F-4D97-AF65-F5344CB8AC3E}">
        <p14:creationId xmlns:p14="http://schemas.microsoft.com/office/powerpoint/2010/main" val="13802889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PNNL develops and supports the </a:t>
            </a:r>
            <a:r>
              <a:rPr lang="en-US" sz="1200" kern="1200" dirty="0" err="1" smtClean="0">
                <a:solidFill>
                  <a:schemeClr val="tx1"/>
                </a:solidFill>
                <a:effectLst/>
                <a:latin typeface="+mn-lt"/>
                <a:ea typeface="+mn-ea"/>
                <a:cs typeface="+mn-cs"/>
              </a:rPr>
              <a:t>CheckTools</a:t>
            </a:r>
            <a:r>
              <a:rPr lang="en-US" sz="1200" kern="1200" dirty="0" smtClean="0">
                <a:solidFill>
                  <a:schemeClr val="tx1"/>
                </a:solidFill>
                <a:effectLst/>
                <a:latin typeface="+mn-lt"/>
                <a:ea typeface="+mn-ea"/>
                <a:cs typeface="+mn-cs"/>
              </a:rPr>
              <a:t> suite of software</a:t>
            </a:r>
          </a:p>
          <a:p>
            <a:r>
              <a:rPr lang="en-US" sz="1200" kern="1200" dirty="0" smtClean="0">
                <a:solidFill>
                  <a:schemeClr val="tx1"/>
                </a:solidFill>
                <a:effectLst/>
                <a:latin typeface="+mn-lt"/>
                <a:ea typeface="+mn-ea"/>
                <a:cs typeface="+mn-cs"/>
              </a:rPr>
              <a:t>	Residential projects – </a:t>
            </a:r>
            <a:r>
              <a:rPr lang="en-US" sz="1200" kern="1200" dirty="0" err="1" smtClean="0">
                <a:solidFill>
                  <a:schemeClr val="tx1"/>
                </a:solidFill>
                <a:effectLst/>
                <a:latin typeface="+mn-lt"/>
                <a:ea typeface="+mn-ea"/>
                <a:cs typeface="+mn-cs"/>
              </a:rPr>
              <a:t>REScheck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Commercial projects - </a:t>
            </a:r>
            <a:r>
              <a:rPr lang="en-US" sz="1200" kern="1200" dirty="0" err="1" smtClean="0">
                <a:solidFill>
                  <a:schemeClr val="tx1"/>
                </a:solidFill>
                <a:effectLst/>
                <a:latin typeface="+mn-lt"/>
                <a:ea typeface="+mn-ea"/>
                <a:cs typeface="+mn-cs"/>
              </a:rPr>
              <a:t>COMcheck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 do we do this? </a:t>
            </a:r>
          </a:p>
          <a:p>
            <a:r>
              <a:rPr lang="en-US" sz="1200" kern="1200" dirty="0" smtClean="0">
                <a:solidFill>
                  <a:schemeClr val="tx1"/>
                </a:solidFill>
                <a:effectLst/>
                <a:latin typeface="+mn-lt"/>
                <a:ea typeface="+mn-ea"/>
                <a:cs typeface="+mn-cs"/>
              </a:rPr>
              <a:t>Compliance:  Provide technical assistance to states to implement building energy codes including increasing and verifying compliance to ensure consumer benefits (42 USC 6833), develop software to support a streamlined compliance process, provide objective information resources and technical guidance to states and localities to increase code compliance.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F5324A-0D9B-9A43-AE72-6DBF24439625}" type="slidenum">
              <a:rPr lang="en-US" smtClean="0"/>
              <a:pPr/>
              <a:t>1</a:t>
            </a:fld>
            <a:endParaRPr lang="en-US"/>
          </a:p>
        </p:txBody>
      </p:sp>
    </p:spTree>
    <p:extLst>
      <p:ext uri="{BB962C8B-B14F-4D97-AF65-F5344CB8AC3E}">
        <p14:creationId xmlns:p14="http://schemas.microsoft.com/office/powerpoint/2010/main" val="2303496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12</a:t>
            </a:fld>
            <a:endParaRPr lang="en-US" dirty="0"/>
          </a:p>
        </p:txBody>
      </p:sp>
    </p:spTree>
    <p:extLst>
      <p:ext uri="{BB962C8B-B14F-4D97-AF65-F5344CB8AC3E}">
        <p14:creationId xmlns:p14="http://schemas.microsoft.com/office/powerpoint/2010/main" val="2364660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project determines</a:t>
            </a:r>
            <a:r>
              <a:rPr lang="en-US" baseline="0" dirty="0"/>
              <a:t> climate zone.</a:t>
            </a:r>
          </a:p>
          <a:p>
            <a:r>
              <a:rPr lang="en-US" baseline="0" dirty="0"/>
              <a:t>Project type and compliance method determines what method is used for determining compliance.  </a:t>
            </a:r>
          </a:p>
          <a:p>
            <a:r>
              <a:rPr lang="en-US" baseline="0" dirty="0"/>
              <a:t>2015/2018 IECC Alternation projects require prescriptive path method be used.</a:t>
            </a:r>
          </a:p>
          <a:p>
            <a:r>
              <a:rPr lang="en-US" dirty="0"/>
              <a:t>Trade-off compliance approach is used for New Construction and</a:t>
            </a:r>
            <a:r>
              <a:rPr lang="en-US" baseline="0" dirty="0"/>
              <a:t> Addition.  </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13</a:t>
            </a:fld>
            <a:endParaRPr lang="en-US" dirty="0"/>
          </a:p>
        </p:txBody>
      </p:sp>
    </p:spTree>
    <p:extLst>
      <p:ext uri="{BB962C8B-B14F-4D97-AF65-F5344CB8AC3E}">
        <p14:creationId xmlns:p14="http://schemas.microsoft.com/office/powerpoint/2010/main" val="289079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Select Energy</a:t>
            </a:r>
            <a:r>
              <a:rPr lang="en-US" baseline="0" dirty="0" smtClean="0"/>
              <a:t> Code and Compliance Method from the menu Code and Options, respectively. </a:t>
            </a:r>
          </a:p>
          <a:p>
            <a:pPr defTabSz="465887">
              <a:defRPr/>
            </a:pPr>
            <a:endParaRPr lang="en-US" dirty="0" smtClean="0"/>
          </a:p>
          <a:p>
            <a:pPr defTabSz="465887">
              <a:defRPr/>
            </a:pPr>
            <a:r>
              <a:rPr lang="en-US" dirty="0" smtClean="0"/>
              <a:t>Last used selections</a:t>
            </a:r>
            <a:r>
              <a:rPr lang="en-US" baseline="0" dirty="0" smtClean="0"/>
              <a:t> will be used next time you start </a:t>
            </a:r>
            <a:r>
              <a:rPr lang="en-US" baseline="0" dirty="0" err="1" smtClean="0"/>
              <a:t>REScheck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14</a:t>
            </a:fld>
            <a:endParaRPr lang="en-US" dirty="0"/>
          </a:p>
        </p:txBody>
      </p:sp>
    </p:spTree>
    <p:extLst>
      <p:ext uri="{BB962C8B-B14F-4D97-AF65-F5344CB8AC3E}">
        <p14:creationId xmlns:p14="http://schemas.microsoft.com/office/powerpoint/2010/main" val="160735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New = Addition is now separated from Alteration</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15</a:t>
            </a:fld>
            <a:endParaRPr lang="en-US" dirty="0"/>
          </a:p>
        </p:txBody>
      </p:sp>
    </p:spTree>
    <p:extLst>
      <p:ext uri="{BB962C8B-B14F-4D97-AF65-F5344CB8AC3E}">
        <p14:creationId xmlns:p14="http://schemas.microsoft.com/office/powerpoint/2010/main" val="1607353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16</a:t>
            </a:fld>
            <a:endParaRPr lang="en-US" dirty="0"/>
          </a:p>
        </p:txBody>
      </p:sp>
    </p:spTree>
    <p:extLst>
      <p:ext uri="{BB962C8B-B14F-4D97-AF65-F5344CB8AC3E}">
        <p14:creationId xmlns:p14="http://schemas.microsoft.com/office/powerpoint/2010/main" val="403138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Multifamily buildings can be considered as a</a:t>
            </a:r>
            <a:r>
              <a:rPr lang="en-US" baseline="0" dirty="0" smtClean="0"/>
              <a:t> whole or separate reports can be generated for each dwelling unit.  If compliance is being shown for an individual unit, typically you would not include the shared components that do NOT separate conditioned space from unconditioned space.  Where individual units are identical, one report may be submitted as representative of the others.  Contact the authority having jurisdiction to determine which approach to take.</a:t>
            </a:r>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17</a:t>
            </a:fld>
            <a:endParaRPr lang="en-US" dirty="0"/>
          </a:p>
        </p:txBody>
      </p:sp>
    </p:spTree>
    <p:extLst>
      <p:ext uri="{BB962C8B-B14F-4D97-AF65-F5344CB8AC3E}">
        <p14:creationId xmlns:p14="http://schemas.microsoft.com/office/powerpoint/2010/main" val="403138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Compliance Certificate report to find important diagnostic details.</a:t>
            </a:r>
          </a:p>
        </p:txBody>
      </p:sp>
      <p:sp>
        <p:nvSpPr>
          <p:cNvPr id="4" name="Slide Number Placeholder 3"/>
          <p:cNvSpPr>
            <a:spLocks noGrp="1"/>
          </p:cNvSpPr>
          <p:nvPr>
            <p:ph type="sldNum" sz="quarter" idx="10"/>
          </p:nvPr>
        </p:nvSpPr>
        <p:spPr/>
        <p:txBody>
          <a:bodyPr/>
          <a:lstStyle/>
          <a:p>
            <a:fld id="{74F5324A-0D9B-9A43-AE72-6DBF24439625}" type="slidenum">
              <a:rPr lang="en-US" smtClean="0"/>
              <a:pPr/>
              <a:t>18</a:t>
            </a:fld>
            <a:endParaRPr lang="en-US"/>
          </a:p>
        </p:txBody>
      </p:sp>
    </p:spTree>
    <p:extLst>
      <p:ext uri="{BB962C8B-B14F-4D97-AF65-F5344CB8AC3E}">
        <p14:creationId xmlns:p14="http://schemas.microsoft.com/office/powerpoint/2010/main" val="5517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19</a:t>
            </a:fld>
            <a:endParaRPr lang="en-US" dirty="0"/>
          </a:p>
        </p:txBody>
      </p:sp>
    </p:spTree>
    <p:extLst>
      <p:ext uri="{BB962C8B-B14F-4D97-AF65-F5344CB8AC3E}">
        <p14:creationId xmlns:p14="http://schemas.microsoft.com/office/powerpoint/2010/main" val="34509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Colors – red usually indicates missing information, errors, or failing compliance; </a:t>
            </a:r>
          </a:p>
          <a:p>
            <a:pPr defTabSz="465887">
              <a:defRPr/>
            </a:pPr>
            <a:endParaRPr lang="en-US" dirty="0" smtClean="0"/>
          </a:p>
          <a:p>
            <a:pPr defTabSz="465887">
              <a:defRPr/>
            </a:pPr>
            <a:r>
              <a:rPr lang="en-US" dirty="0" smtClean="0"/>
              <a:t>Colors –green on the screen means a passing condition, in help it means a glossary term; </a:t>
            </a:r>
          </a:p>
          <a:p>
            <a:pPr defTabSz="465887">
              <a:defRPr/>
            </a:pPr>
            <a:endParaRPr lang="en-US" dirty="0" smtClean="0"/>
          </a:p>
          <a:p>
            <a:pPr defTabSz="465887">
              <a:defRPr/>
            </a:pPr>
            <a:r>
              <a:rPr lang="en-US" dirty="0" smtClean="0"/>
              <a:t>Colors –blue refers to a lack of data (blue TBD in compliance bar means not enough data has been entered to render a compliance result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20</a:t>
            </a:fld>
            <a:endParaRPr lang="en-US" dirty="0"/>
          </a:p>
        </p:txBody>
      </p:sp>
    </p:spTree>
    <p:extLst>
      <p:ext uri="{BB962C8B-B14F-4D97-AF65-F5344CB8AC3E}">
        <p14:creationId xmlns:p14="http://schemas.microsoft.com/office/powerpoint/2010/main" val="34509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Status bar explains what type of information goes into the active screen and/or active cell.</a:t>
            </a:r>
          </a:p>
          <a:p>
            <a:endParaRPr lang="en-US" dirty="0" smtClean="0"/>
          </a:p>
          <a:p>
            <a:r>
              <a:rPr lang="en-US" dirty="0" smtClean="0"/>
              <a:t>Compliance bar shows the compliance results.</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21</a:t>
            </a:fld>
            <a:endParaRPr lang="en-US" dirty="0"/>
          </a:p>
        </p:txBody>
      </p:sp>
    </p:spTree>
    <p:extLst>
      <p:ext uri="{BB962C8B-B14F-4D97-AF65-F5344CB8AC3E}">
        <p14:creationId xmlns:p14="http://schemas.microsoft.com/office/powerpoint/2010/main" val="96352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5324A-0D9B-9A43-AE72-6DBF24439625}" type="slidenum">
              <a:rPr lang="en-US" smtClean="0"/>
              <a:pPr/>
              <a:t>2</a:t>
            </a:fld>
            <a:endParaRPr lang="en-US"/>
          </a:p>
        </p:txBody>
      </p:sp>
    </p:spTree>
    <p:extLst>
      <p:ext uri="{BB962C8B-B14F-4D97-AF65-F5344CB8AC3E}">
        <p14:creationId xmlns:p14="http://schemas.microsoft.com/office/powerpoint/2010/main" val="92222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Consists of ceiling, walls (above grade and below grade),</a:t>
            </a:r>
            <a:r>
              <a:rPr lang="en-US" baseline="0" dirty="0" smtClean="0"/>
              <a:t> fenestration, foundation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22</a:t>
            </a:fld>
            <a:endParaRPr lang="en-US" dirty="0"/>
          </a:p>
        </p:txBody>
      </p:sp>
    </p:spTree>
    <p:extLst>
      <p:ext uri="{BB962C8B-B14F-4D97-AF65-F5344CB8AC3E}">
        <p14:creationId xmlns:p14="http://schemas.microsoft.com/office/powerpoint/2010/main" val="2087310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4F5324A-0D9B-9A43-AE72-6DBF24439625}" type="slidenum">
              <a:rPr lang="en-US" smtClean="0"/>
              <a:pPr/>
              <a:t>25</a:t>
            </a:fld>
            <a:endParaRPr lang="en-US" dirty="0"/>
          </a:p>
        </p:txBody>
      </p:sp>
    </p:spTree>
    <p:extLst>
      <p:ext uri="{BB962C8B-B14F-4D97-AF65-F5344CB8AC3E}">
        <p14:creationId xmlns:p14="http://schemas.microsoft.com/office/powerpoint/2010/main" val="76706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Slab</a:t>
            </a:r>
            <a:r>
              <a:rPr lang="en-US" baseline="0" dirty="0" smtClean="0">
                <a:ea typeface="ＭＳ Ｐゴシック" pitchFamily="34" charset="-128"/>
              </a:rPr>
              <a:t>-on-grade is a type of floor. Slabs require input of </a:t>
            </a:r>
            <a:r>
              <a:rPr lang="en-US" dirty="0" smtClean="0">
                <a:ea typeface="ＭＳ Ｐゴシック" pitchFamily="34" charset="-128"/>
              </a:rPr>
              <a:t>perimeter </a:t>
            </a:r>
            <a:r>
              <a:rPr lang="en-US" dirty="0" smtClean="0">
                <a:ea typeface="ＭＳ Ｐゴシック" pitchFamily="34" charset="-128"/>
              </a:rPr>
              <a:t>of the slab component in linear feet.  </a:t>
            </a:r>
            <a:r>
              <a:rPr lang="en-US" dirty="0" smtClean="0">
                <a:ea typeface="ＭＳ Ｐゴシック" pitchFamily="34" charset="-128"/>
              </a:rPr>
              <a:t>Slabs </a:t>
            </a:r>
            <a:r>
              <a:rPr lang="en-US" dirty="0" smtClean="0">
                <a:ea typeface="ＭＳ Ｐゴシック" pitchFamily="34" charset="-128"/>
              </a:rPr>
              <a:t>include all slab edges that are part of the building envelope and are less than 12” below grade.  Edges of slab floors over 12” below grade (such as basement floors) aren’t subject to code requirements and shouldn’t be entered</a:t>
            </a:r>
            <a:r>
              <a:rPr lang="en-US" baseline="0" dirty="0" smtClean="0">
                <a:ea typeface="ＭＳ Ｐゴシック" pitchFamily="34" charset="-128"/>
              </a:rPr>
              <a:t> into the software.</a:t>
            </a:r>
            <a:endParaRPr lang="en-US" dirty="0" smtClean="0">
              <a:ea typeface="ＭＳ Ｐゴシック" pitchFamily="34" charset="-12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26</a:t>
            </a:fld>
            <a:endParaRPr lang="en-US" dirty="0"/>
          </a:p>
        </p:txBody>
      </p:sp>
    </p:spTree>
    <p:extLst>
      <p:ext uri="{BB962C8B-B14F-4D97-AF65-F5344CB8AC3E}">
        <p14:creationId xmlns:p14="http://schemas.microsoft.com/office/powerpoint/2010/main" val="2933205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27</a:t>
            </a:fld>
            <a:endParaRPr lang="en-US" dirty="0"/>
          </a:p>
        </p:txBody>
      </p:sp>
    </p:spTree>
    <p:extLst>
      <p:ext uri="{BB962C8B-B14F-4D97-AF65-F5344CB8AC3E}">
        <p14:creationId xmlns:p14="http://schemas.microsoft.com/office/powerpoint/2010/main" val="2933205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“other” requires a U-factor of the entire assembly,</a:t>
            </a:r>
            <a:r>
              <a:rPr lang="en-US" baseline="0" dirty="0" smtClean="0"/>
              <a:t> not just the insulation R-value.  Documentation of the calculated assembly U-factor must be provided to the local jurisdiction.</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30</a:t>
            </a:fld>
            <a:endParaRPr lang="en-US" dirty="0"/>
          </a:p>
        </p:txBody>
      </p:sp>
    </p:spTree>
    <p:extLst>
      <p:ext uri="{BB962C8B-B14F-4D97-AF65-F5344CB8AC3E}">
        <p14:creationId xmlns:p14="http://schemas.microsoft.com/office/powerpoint/2010/main" val="348437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demo this slide in </a:t>
            </a:r>
            <a:r>
              <a:rPr lang="en-US" baseline="0" dirty="0" err="1" smtClean="0"/>
              <a:t>realtime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31</a:t>
            </a:fld>
            <a:endParaRPr lang="en-US" dirty="0"/>
          </a:p>
        </p:txBody>
      </p:sp>
    </p:spTree>
    <p:extLst>
      <p:ext uri="{BB962C8B-B14F-4D97-AF65-F5344CB8AC3E}">
        <p14:creationId xmlns:p14="http://schemas.microsoft.com/office/powerpoint/2010/main" val="267450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proposed</a:t>
            </a:r>
            <a:r>
              <a:rPr lang="en-US" baseline="0" dirty="0"/>
              <a:t> and required </a:t>
            </a:r>
            <a:r>
              <a:rPr lang="en-US" dirty="0"/>
              <a:t>U-factor for envelope</a:t>
            </a:r>
            <a:r>
              <a:rPr lang="en-US" baseline="0" dirty="0"/>
              <a:t> assemblies. Note that requirement U-factor is “generalized” to covered a variety of standard construction types.</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33</a:t>
            </a:fld>
            <a:endParaRPr lang="en-US"/>
          </a:p>
        </p:txBody>
      </p:sp>
    </p:spTree>
    <p:extLst>
      <p:ext uri="{BB962C8B-B14F-4D97-AF65-F5344CB8AC3E}">
        <p14:creationId xmlns:p14="http://schemas.microsoft.com/office/powerpoint/2010/main" val="815274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Look for “heavy hitters” by reviewing “UA” column.  This metric</a:t>
            </a:r>
            <a:r>
              <a:rPr lang="en-US" baseline="0" dirty="0"/>
              <a:t> incorporates the weight of the U-factor with the area of the assembly.</a:t>
            </a:r>
            <a:endParaRPr lang="en-US" dirty="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34</a:t>
            </a:fld>
            <a:endParaRPr lang="en-US" dirty="0"/>
          </a:p>
        </p:txBody>
      </p:sp>
    </p:spTree>
    <p:extLst>
      <p:ext uri="{BB962C8B-B14F-4D97-AF65-F5344CB8AC3E}">
        <p14:creationId xmlns:p14="http://schemas.microsoft.com/office/powerpoint/2010/main" val="1304008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 Inspection</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40</a:t>
            </a:fld>
            <a:endParaRPr lang="en-US" dirty="0"/>
          </a:p>
        </p:txBody>
      </p:sp>
    </p:spTree>
    <p:extLst>
      <p:ext uri="{BB962C8B-B14F-4D97-AF65-F5344CB8AC3E}">
        <p14:creationId xmlns:p14="http://schemas.microsoft.com/office/powerpoint/2010/main" val="2191783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41</a:t>
            </a:fld>
            <a:endParaRPr lang="en-US" dirty="0"/>
          </a:p>
        </p:txBody>
      </p:sp>
    </p:spTree>
    <p:extLst>
      <p:ext uri="{BB962C8B-B14F-4D97-AF65-F5344CB8AC3E}">
        <p14:creationId xmlns:p14="http://schemas.microsoft.com/office/powerpoint/2010/main" val="322553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4</a:t>
            </a:fld>
            <a:endParaRPr lang="en-US" dirty="0"/>
          </a:p>
        </p:txBody>
      </p:sp>
    </p:spTree>
    <p:extLst>
      <p:ext uri="{BB962C8B-B14F-4D97-AF65-F5344CB8AC3E}">
        <p14:creationId xmlns:p14="http://schemas.microsoft.com/office/powerpoint/2010/main" val="43184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will be required to register from now on.</a:t>
            </a:r>
          </a:p>
          <a:p>
            <a:endParaRPr lang="en-US" dirty="0" smtClean="0"/>
          </a:p>
          <a:p>
            <a:r>
              <a:rPr lang="en-US" dirty="0" smtClean="0"/>
              <a:t>Once registration is complete,</a:t>
            </a:r>
            <a:r>
              <a:rPr lang="en-US" baseline="0" dirty="0" smtClean="0"/>
              <a:t> log in credentials can be saved depending on browser and company policy.</a:t>
            </a:r>
          </a:p>
          <a:p>
            <a:endParaRPr lang="en-US" baseline="0" dirty="0" smtClean="0"/>
          </a:p>
          <a:p>
            <a:r>
              <a:rPr lang="en-US" baseline="0" dirty="0" smtClean="0"/>
              <a:t>All previously saved </a:t>
            </a:r>
            <a:r>
              <a:rPr lang="en-US" baseline="0" dirty="0" err="1" smtClean="0"/>
              <a:t>REScheckWeb</a:t>
            </a:r>
            <a:r>
              <a:rPr lang="en-US" baseline="0" dirty="0" smtClean="0"/>
              <a:t> projects will be available in the new </a:t>
            </a:r>
            <a:r>
              <a:rPr lang="en-US" baseline="0" dirty="0" err="1" smtClean="0"/>
              <a:t>REScheckWeb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669477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will be required to register from now on.</a:t>
            </a:r>
          </a:p>
          <a:p>
            <a:endParaRPr lang="en-US" dirty="0" smtClean="0"/>
          </a:p>
          <a:p>
            <a:r>
              <a:rPr lang="en-US" dirty="0" smtClean="0"/>
              <a:t>Once registration is complete,</a:t>
            </a:r>
            <a:r>
              <a:rPr lang="en-US" baseline="0" dirty="0" smtClean="0"/>
              <a:t> log in credentials can be saved depending on browser and company policy.</a:t>
            </a:r>
          </a:p>
          <a:p>
            <a:endParaRPr lang="en-US" baseline="0" dirty="0" smtClean="0"/>
          </a:p>
          <a:p>
            <a:r>
              <a:rPr lang="en-US" baseline="0" dirty="0" smtClean="0"/>
              <a:t>All previously saved </a:t>
            </a:r>
            <a:r>
              <a:rPr lang="en-US" baseline="0" dirty="0" err="1" smtClean="0"/>
              <a:t>REScheckWeb</a:t>
            </a:r>
            <a:r>
              <a:rPr lang="en-US" baseline="0" dirty="0" smtClean="0"/>
              <a:t> projects will be available in the new </a:t>
            </a:r>
            <a:r>
              <a:rPr lang="en-US" baseline="0" dirty="0" err="1" smtClean="0"/>
              <a:t>REScheckWeb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264065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 (aka Project Dashboard</a:t>
            </a:r>
            <a:r>
              <a:rPr lang="en-US" baseline="0" dirty="0" smtClean="0"/>
              <a:t>) is new and gives users advanced project management capabilities.</a:t>
            </a:r>
          </a:p>
          <a:p>
            <a:endParaRPr lang="en-US" baseline="0" dirty="0" smtClean="0"/>
          </a:p>
          <a:p>
            <a:r>
              <a:rPr lang="en-US" baseline="0" dirty="0" smtClean="0"/>
              <a:t>Standard table features exists:</a:t>
            </a:r>
          </a:p>
          <a:p>
            <a:r>
              <a:rPr lang="en-US" baseline="0" dirty="0" smtClean="0"/>
              <a:t>	Sort columns in ascending/descending order by alternately clicking on column header.</a:t>
            </a:r>
          </a:p>
          <a:p>
            <a:r>
              <a:rPr lang="en-US" baseline="0" dirty="0" smtClean="0"/>
              <a:t>	Modify projects status descriptor to identify projects that are final.</a:t>
            </a:r>
          </a:p>
          <a:p>
            <a:r>
              <a:rPr lang="en-US" baseline="0" dirty="0" smtClean="0"/>
              <a:t>	Send out sharing privileges with co-workers.</a:t>
            </a:r>
          </a:p>
          <a:p>
            <a:r>
              <a:rPr lang="en-US" baseline="0" dirty="0" smtClean="0"/>
              <a:t>	Bulk process deletion operations.</a:t>
            </a:r>
          </a:p>
          <a:p>
            <a:endParaRPr lang="en-US" baseline="0" dirty="0" smtClean="0"/>
          </a:p>
          <a:p>
            <a:r>
              <a:rPr lang="en-US" baseline="0" dirty="0" smtClean="0"/>
              <a:t>Specify “My Profile” and “My Settings” features.</a:t>
            </a:r>
          </a:p>
          <a:p>
            <a:endParaRPr lang="en-US" baseline="0" dirty="0" smtClean="0"/>
          </a:p>
          <a:p>
            <a:r>
              <a:rPr lang="en-US" baseline="0" dirty="0" smtClean="0"/>
              <a:t>Use the “Create Sample Project” button to create an example project to review and study as a tutorial aid.</a:t>
            </a:r>
          </a:p>
          <a:p>
            <a:endParaRPr lang="en-US" baseline="0" dirty="0" smtClean="0"/>
          </a:p>
          <a:p>
            <a:r>
              <a:rPr lang="en-US" baseline="0" dirty="0" smtClean="0"/>
              <a:t>Right-mouse-click on Project name to see other options specific to projects.</a:t>
            </a:r>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226921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co-workers</a:t>
            </a:r>
            <a:r>
              <a:rPr lang="en-US" baseline="0" dirty="0" smtClean="0"/>
              <a:t> to your Address Book that you wish to sharing projects with.</a:t>
            </a:r>
          </a:p>
          <a:p>
            <a:endParaRPr lang="en-US" baseline="0" dirty="0" smtClean="0"/>
          </a:p>
          <a:p>
            <a:r>
              <a:rPr lang="en-US" baseline="0" dirty="0" smtClean="0"/>
              <a:t>Your personal information will accompany share invitation emails.</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389776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Settings</a:t>
            </a:r>
            <a:r>
              <a:rPr lang="en-US" baseline="0" dirty="0" smtClean="0"/>
              <a:t> can be used to set default properties to invoke for each new project you create.</a:t>
            </a:r>
          </a:p>
          <a:p>
            <a:endParaRPr lang="en-US" baseline="0" dirty="0" smtClean="0"/>
          </a:p>
          <a:p>
            <a:r>
              <a:rPr lang="en-US" baseline="0" dirty="0" smtClean="0"/>
              <a:t>Toggle the default project settings on/off to temporarily disable use of defaults.</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84270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project share email</a:t>
            </a:r>
            <a:r>
              <a:rPr lang="en-US" baseline="0" dirty="0" smtClean="0"/>
              <a:t> invitation.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755539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project share email</a:t>
            </a:r>
            <a:r>
              <a:rPr lang="en-US" baseline="0" dirty="0" smtClean="0"/>
              <a:t> invitation.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065609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project sharing types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020470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projects</a:t>
            </a:r>
            <a:r>
              <a:rPr lang="en-US" baseline="0" dirty="0" smtClean="0"/>
              <a:t> will open in “edit” mode by default.</a:t>
            </a:r>
          </a:p>
          <a:p>
            <a:endParaRPr lang="en-US" baseline="0" dirty="0" smtClean="0"/>
          </a:p>
          <a:p>
            <a:r>
              <a:rPr lang="en-US" baseline="0" dirty="0" smtClean="0"/>
              <a:t>Existing (previously saved projects) will open in “read-only” mode. Click Edit to allow editing to occur.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302654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location can be specified by typing in a </a:t>
            </a:r>
            <a:r>
              <a:rPr lang="en-US" baseline="0" dirty="0" err="1" smtClean="0"/>
              <a:t>zipcode</a:t>
            </a:r>
            <a:r>
              <a:rPr lang="en-US" baseline="0" dirty="0" smtClean="0"/>
              <a:t>, city name, county name, and/or state.</a:t>
            </a:r>
          </a:p>
          <a:p>
            <a:endParaRPr lang="en-US" baseline="0" dirty="0" smtClean="0"/>
          </a:p>
          <a:p>
            <a:r>
              <a:rPr lang="en-US" baseline="0" dirty="0" smtClean="0"/>
              <a:t>In most inputs, a drop-down list will be displayed and populated according to previously entered content while type ahead keystrokes can be matched with those inputs.</a:t>
            </a:r>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13686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5</a:t>
            </a:fld>
            <a:endParaRPr lang="en-US" dirty="0"/>
          </a:p>
        </p:txBody>
      </p:sp>
    </p:spTree>
    <p:extLst>
      <p:ext uri="{BB962C8B-B14F-4D97-AF65-F5344CB8AC3E}">
        <p14:creationId xmlns:p14="http://schemas.microsoft.com/office/powerpoint/2010/main" val="3720249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viewing options</a:t>
            </a:r>
            <a:r>
              <a:rPr lang="en-US" baseline="0" dirty="0" smtClean="0"/>
              <a:t> are available including fully collapsing (hiding) category tables, expanding them in part or in fully expanded mode.</a:t>
            </a:r>
          </a:p>
          <a:p>
            <a:r>
              <a:rPr lang="en-US" baseline="0" dirty="0" smtClean="0"/>
              <a:t>This allows for personalizing your display to accommodate data entry and review.</a:t>
            </a:r>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29905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Fully expanded</a:t>
            </a:r>
            <a:r>
              <a:rPr lang="en-US" baseline="0" dirty="0" smtClean="0"/>
              <a:t> view</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953142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mode displays the time</a:t>
            </a:r>
            <a:r>
              <a:rPr lang="en-US" baseline="0" dirty="0" smtClean="0"/>
              <a:t> remaining before inactivity will automatically terminate a project edit session.</a:t>
            </a:r>
          </a:p>
          <a:p>
            <a:r>
              <a:rPr lang="en-US" baseline="0" dirty="0" smtClean="0"/>
              <a:t>This is done to limit projects from being left in a locked state unintentionally.  </a:t>
            </a:r>
          </a:p>
          <a:p>
            <a:endParaRPr lang="en-US" baseline="0" dirty="0" smtClean="0"/>
          </a:p>
          <a:p>
            <a:r>
              <a:rPr lang="en-US" baseline="0" dirty="0" smtClean="0"/>
              <a:t>Note the actionable icons on the left side of the assembly row. These include Show/Hide (if child assemblies are specified) icon, edit, copy, and delete. These are only exposed and available while in edit mode.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88554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illustrates</a:t>
            </a:r>
            <a:r>
              <a:rPr lang="en-US" baseline="0" dirty="0" smtClean="0"/>
              <a:t> how to add an assembly. In this case an above-grade exterior wall is added by clicking the Add button in the Walls category table. The drop-down list from clicking Add will include Wall, Window, and Door. When wall is selected the screen “Add Wall Assembly” is displayed. </a:t>
            </a:r>
          </a:p>
          <a:p>
            <a:endParaRPr lang="en-US" baseline="0" dirty="0" smtClean="0"/>
          </a:p>
          <a:p>
            <a:r>
              <a:rPr lang="en-US" baseline="0" dirty="0" smtClean="0"/>
              <a:t>The type of wall assembly selected on the left hand side of the screen determine what inputs are presented on the right hand side of the screen.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441291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a:t>
            </a:r>
            <a:r>
              <a:rPr lang="en-US" baseline="0" dirty="0" smtClean="0"/>
              <a:t> the Glazing Requirements screen that is displayed when clicking on the hypertext item in the background having the same name. </a:t>
            </a:r>
          </a:p>
          <a:p>
            <a:endParaRPr lang="en-US" baseline="0" dirty="0" smtClean="0"/>
          </a:p>
          <a:p>
            <a:r>
              <a:rPr lang="en-US" baseline="0" dirty="0" smtClean="0"/>
              <a:t>The requirements displayed are dependent on the energy code and location of the project as well as the set of windows/skylights that are specified.</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02648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a:t>
            </a:r>
            <a:r>
              <a:rPr lang="en-US" baseline="0" dirty="0" smtClean="0"/>
              <a:t> an assembly that has help text and a diagram to assist in construction details specification.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421569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icon</a:t>
            </a:r>
            <a:r>
              <a:rPr lang="en-US" baseline="0" dirty="0" smtClean="0"/>
              <a:t> at the far right of each assembly row is “Show more details” feature. It displays all data that were specified in the assembly dialog including those that may not fit well within the assembly row columns.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784034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a:t>
            </a:r>
            <a:r>
              <a:rPr lang="en-US" baseline="0" dirty="0" smtClean="0"/>
              <a:t> tab shows the compliance results in detail and couples those with the mandatory requirements that must also be satisfied.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56382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Reports are created </a:t>
            </a:r>
            <a:r>
              <a:rPr lang="en-US" baseline="0" dirty="0" smtClean="0"/>
              <a:t>by clicking on the Report button on the Compliance tab. The report consists of three sections that can be processed as necessary. Once the report process is complete, a dialog informs the user what the assigned name is and if the document is final.  If is final then the </a:t>
            </a:r>
            <a:r>
              <a:rPr lang="en-US" baseline="0" dirty="0" err="1" smtClean="0"/>
              <a:t>REScheckWeb</a:t>
            </a:r>
            <a:r>
              <a:rPr lang="en-US" baseline="0" dirty="0" smtClean="0"/>
              <a:t> breadcrumb is updated to reflect that as is the Status flag for this project on the project dashboard.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110327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ea typeface="MS PGothic" pitchFamily="34" charset="-128"/>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fontAlgn="base">
              <a:spcBef>
                <a:spcPct val="0"/>
              </a:spcBef>
              <a:spcAft>
                <a:spcPct val="0"/>
              </a:spcAft>
              <a:defRPr>
                <a:solidFill>
                  <a:schemeClr val="tx1"/>
                </a:solidFill>
                <a:latin typeface="Calibri" pitchFamily="34" charset="0"/>
              </a:defRPr>
            </a:lvl6pPr>
            <a:lvl7pPr marL="2932113" indent="-223838" fontAlgn="base">
              <a:spcBef>
                <a:spcPct val="0"/>
              </a:spcBef>
              <a:spcAft>
                <a:spcPct val="0"/>
              </a:spcAft>
              <a:defRPr>
                <a:solidFill>
                  <a:schemeClr val="tx1"/>
                </a:solidFill>
                <a:latin typeface="Calibri" pitchFamily="34" charset="0"/>
              </a:defRPr>
            </a:lvl7pPr>
            <a:lvl8pPr marL="3389313" indent="-223838" fontAlgn="base">
              <a:spcBef>
                <a:spcPct val="0"/>
              </a:spcBef>
              <a:spcAft>
                <a:spcPct val="0"/>
              </a:spcAft>
              <a:defRPr>
                <a:solidFill>
                  <a:schemeClr val="tx1"/>
                </a:solidFill>
                <a:latin typeface="Calibri" pitchFamily="34" charset="0"/>
              </a:defRPr>
            </a:lvl8pPr>
            <a:lvl9pPr marL="3846513" indent="-22383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CD8402-3942-4808-BAA5-0A79652267C0}" type="slidenum">
              <a:rPr lang="en-US" altLang="en-US">
                <a:solidFill>
                  <a:srgbClr val="000000"/>
                </a:solidFill>
                <a:ea typeface="MS PGothic" pitchFamily="34" charset="-128"/>
              </a:rPr>
              <a:pPr fontAlgn="base">
                <a:spcBef>
                  <a:spcPct val="0"/>
                </a:spcBef>
                <a:spcAft>
                  <a:spcPct val="0"/>
                </a:spcAft>
              </a:pPr>
              <a:t>62</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171141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401164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REScheck</a:t>
            </a:r>
            <a:r>
              <a:rPr lang="en-US" dirty="0" smtClean="0"/>
              <a:t> also supports a limited performance</a:t>
            </a:r>
            <a:r>
              <a:rPr lang="en-US" baseline="0" dirty="0" smtClean="0"/>
              <a:t> alternative: Envelope trade-offs only.</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7</a:t>
            </a:fld>
            <a:endParaRPr lang="en-US" dirty="0"/>
          </a:p>
        </p:txBody>
      </p:sp>
    </p:spTree>
    <p:extLst>
      <p:ext uri="{BB962C8B-B14F-4D97-AF65-F5344CB8AC3E}">
        <p14:creationId xmlns:p14="http://schemas.microsoft.com/office/powerpoint/2010/main" val="206099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8</a:t>
            </a:fld>
            <a:endParaRPr lang="en-US" dirty="0"/>
          </a:p>
        </p:txBody>
      </p:sp>
    </p:spTree>
    <p:extLst>
      <p:ext uri="{BB962C8B-B14F-4D97-AF65-F5344CB8AC3E}">
        <p14:creationId xmlns:p14="http://schemas.microsoft.com/office/powerpoint/2010/main" val="97647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code offers</a:t>
            </a:r>
            <a:r>
              <a:rPr lang="en-US" baseline="0" dirty="0"/>
              <a:t> two sets of requirements.  REScheck applies the U-factor set of requirements for both Total UA and Prescriptive compliance methods.</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9</a:t>
            </a:fld>
            <a:endParaRPr lang="en-US"/>
          </a:p>
        </p:txBody>
      </p:sp>
    </p:spTree>
    <p:extLst>
      <p:ext uri="{BB962C8B-B14F-4D97-AF65-F5344CB8AC3E}">
        <p14:creationId xmlns:p14="http://schemas.microsoft.com/office/powerpoint/2010/main" val="270158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a:t>
            </a:r>
            <a:r>
              <a:rPr lang="en-US" baseline="0" dirty="0"/>
              <a:t> </a:t>
            </a:r>
            <a:r>
              <a:rPr lang="en-US" dirty="0"/>
              <a:t>requirements exist that serve as a “back-stop” to trade-off</a:t>
            </a:r>
            <a:r>
              <a:rPr lang="en-US" baseline="0" dirty="0"/>
              <a:t> of fenestration.  These requirements will be found in the body of the energy code section as shown here.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10</a:t>
            </a:fld>
            <a:endParaRPr lang="en-US"/>
          </a:p>
        </p:txBody>
      </p:sp>
    </p:spTree>
    <p:extLst>
      <p:ext uri="{BB962C8B-B14F-4D97-AF65-F5344CB8AC3E}">
        <p14:creationId xmlns:p14="http://schemas.microsoft.com/office/powerpoint/2010/main" val="269365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5" name="Footer Placeholder 4"/>
          <p:cNvSpPr>
            <a:spLocks noGrp="1"/>
          </p:cNvSpPr>
          <p:nvPr>
            <p:ph type="ftr" sz="quarter" idx="11"/>
          </p:nvPr>
        </p:nvSpPr>
        <p:spPr/>
        <p:txBody>
          <a:bodyPr/>
          <a:lstStyle>
            <a:lvl1pPr>
              <a:defRPr sz="900">
                <a:solidFill>
                  <a:srgbClr val="FFFFFF"/>
                </a:solidFill>
              </a:defRPr>
            </a:lvl1pPr>
          </a:lstStyle>
          <a:p>
            <a:r>
              <a:rPr lang="en-US" dirty="0" smtClean="0"/>
              <a:t>Building Energy Codes Program</a:t>
            </a:r>
            <a:endParaRPr lang="en-US" dirty="0"/>
          </a:p>
        </p:txBody>
      </p:sp>
      <p:sp>
        <p:nvSpPr>
          <p:cNvPr id="6" name="Slide Number Placeholder 5"/>
          <p:cNvSpPr>
            <a:spLocks noGrp="1"/>
          </p:cNvSpPr>
          <p:nvPr>
            <p:ph type="sldNum" sz="quarter" idx="12"/>
          </p:nvPr>
        </p:nvSpPr>
        <p:spPr/>
        <p:txBody>
          <a:bodyPr/>
          <a:lstStyle>
            <a:lvl1pPr>
              <a:defRPr sz="900">
                <a:solidFill>
                  <a:srgbClr val="FFFFFF"/>
                </a:solidFill>
              </a:defRPr>
            </a:lvl1pPr>
          </a:lstStyle>
          <a:p>
            <a:fld id="{03722D57-58D6-9447-A6D5-A97F6C35A8FB}" type="slidenum">
              <a:rPr lang="en-US" smtClean="0"/>
              <a:pPr/>
              <a:t>‹#›</a:t>
            </a:fld>
            <a:endParaRPr lang="en-US" dirty="0"/>
          </a:p>
        </p:txBody>
      </p:sp>
      <p:sp>
        <p:nvSpPr>
          <p:cNvPr id="19"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dirty="0" smtClean="0"/>
              <a:t>Click to add presenter organization</a:t>
            </a:r>
          </a:p>
        </p:txBody>
      </p:sp>
      <p:sp>
        <p:nvSpPr>
          <p:cNvPr id="25"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dirty="0" smtClean="0"/>
              <a:t>Click to add presentation event or location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6" name="Footer Placeholder 4"/>
          <p:cNvSpPr>
            <a:spLocks noGrp="1"/>
          </p:cNvSpPr>
          <p:nvPr>
            <p:ph type="ftr" sz="quarter" idx="16"/>
          </p:nvPr>
        </p:nvSpPr>
        <p:spPr/>
        <p:txBody>
          <a:bodyPr rtlCol="0"/>
          <a:lstStyle>
            <a:lvl1pPr fontAlgn="auto">
              <a:spcBef>
                <a:spcPts val="0"/>
              </a:spcBef>
              <a:spcAft>
                <a:spcPts val="0"/>
              </a:spcAft>
              <a:defRPr sz="900">
                <a:solidFill>
                  <a:srgbClr val="FFFFFF"/>
                </a:solidFill>
                <a:latin typeface="Arial"/>
                <a:cs typeface="Arial"/>
              </a:defRPr>
            </a:lvl1pPr>
          </a:lstStyle>
          <a:p>
            <a:pPr>
              <a:defRPr/>
            </a:pPr>
            <a:r>
              <a:rPr lang="en-US"/>
              <a:t>Building Energy Codes Program</a:t>
            </a:r>
          </a:p>
        </p:txBody>
      </p:sp>
      <p:sp>
        <p:nvSpPr>
          <p:cNvPr id="7" name="Slide Number Placeholder 5"/>
          <p:cNvSpPr>
            <a:spLocks noGrp="1"/>
          </p:cNvSpPr>
          <p:nvPr>
            <p:ph type="sldNum" sz="quarter" idx="17"/>
          </p:nvPr>
        </p:nvSpPr>
        <p:spPr/>
        <p:txBody>
          <a:bodyPr/>
          <a:lstStyle>
            <a:lvl1pPr>
              <a:defRPr smtClean="0">
                <a:solidFill>
                  <a:srgbClr val="FFFFFF"/>
                </a:solidFill>
              </a:defRPr>
            </a:lvl1pPr>
          </a:lstStyle>
          <a:p>
            <a:pPr>
              <a:defRPr/>
            </a:pPr>
            <a:fld id="{5624A6AC-0509-4EB5-A9A9-1B56008EBC0F}" type="slidenum">
              <a:rPr lang="en-US" altLang="en-US"/>
              <a:pPr>
                <a:defRPr/>
              </a:pPr>
              <a:t>‹#›</a:t>
            </a:fld>
            <a:endParaRPr lang="en-US" altLang="en-US"/>
          </a:p>
        </p:txBody>
      </p:sp>
    </p:spTree>
    <p:extLst>
      <p:ext uri="{BB962C8B-B14F-4D97-AF65-F5344CB8AC3E}">
        <p14:creationId xmlns:p14="http://schemas.microsoft.com/office/powerpoint/2010/main" val="153440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9"/>
          <p:cNvSpPr>
            <a:spLocks noGrp="1"/>
          </p:cNvSpPr>
          <p:nvPr userDrawn="1">
            <p:ph type="sldNum" sz="quarter" idx="10"/>
          </p:nvPr>
        </p:nvSpPr>
        <p:spPr/>
        <p:txBody>
          <a:bodyPr/>
          <a:lstStyle>
            <a:lvl1pPr>
              <a:defRPr smtClean="0"/>
            </a:lvl1pPr>
          </a:lstStyle>
          <a:p>
            <a:pPr>
              <a:defRPr/>
            </a:pPr>
            <a:fld id="{B96B7832-9101-4514-A638-34C419757183}" type="slidenum">
              <a:rPr lang="en-US" altLang="en-US"/>
              <a:pPr>
                <a:defRPr/>
              </a:pPr>
              <a:t>‹#›</a:t>
            </a:fld>
            <a:endParaRPr lang="en-US" altLang="en-US"/>
          </a:p>
        </p:txBody>
      </p:sp>
      <p:sp>
        <p:nvSpPr>
          <p:cNvPr id="6" name="Footer Placeholder 10"/>
          <p:cNvSpPr>
            <a:spLocks noGrp="1"/>
          </p:cNvSpPr>
          <p:nvPr userDrawn="1">
            <p:ph type="ftr" sz="quarter" idx="11"/>
          </p:nvPr>
        </p:nvSpPr>
        <p:spPr/>
        <p:txBody>
          <a:bodyPr rtlCol="0"/>
          <a:lstStyle>
            <a:lvl1pPr fontAlgn="auto">
              <a:spcBef>
                <a:spcPts val="0"/>
              </a:spcBef>
              <a:spcAft>
                <a:spcPts val="0"/>
              </a:spcAft>
              <a:defRPr sz="900">
                <a:latin typeface="Arial"/>
                <a:cs typeface="Arial"/>
              </a:defRPr>
            </a:lvl1pPr>
          </a:lstStyle>
          <a:p>
            <a:pPr>
              <a:defRPr/>
            </a:pPr>
            <a:r>
              <a:rPr lang="en-US"/>
              <a:t>Building Energy Codes Program</a:t>
            </a:r>
          </a:p>
        </p:txBody>
      </p:sp>
    </p:spTree>
    <p:extLst>
      <p:ext uri="{BB962C8B-B14F-4D97-AF65-F5344CB8AC3E}">
        <p14:creationId xmlns:p14="http://schemas.microsoft.com/office/powerpoint/2010/main" val="1553987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597"/>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3"/>
          </p:nvPr>
        </p:nvSpPr>
        <p:spPr>
          <a:xfrm>
            <a:off x="4800600" y="1371600"/>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userDrawn="1">
            <p:ph type="dt" sz="half" idx="14"/>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7" name="Footer Placeholder 5"/>
          <p:cNvSpPr>
            <a:spLocks noGrp="1"/>
          </p:cNvSpPr>
          <p:nvPr userDrawn="1">
            <p:ph type="ftr" sz="quarter" idx="15"/>
          </p:nvPr>
        </p:nvSpPr>
        <p:spPr/>
        <p:txBody>
          <a:bodyPr/>
          <a:lstStyle>
            <a:lvl1pPr>
              <a:defRPr smtClean="0"/>
            </a:lvl1pPr>
          </a:lstStyle>
          <a:p>
            <a:pPr>
              <a:defRPr/>
            </a:pPr>
            <a:r>
              <a:rPr lang="en-US" altLang="en-US" smtClean="0"/>
              <a:t>Building Energy Codes Program</a:t>
            </a:r>
            <a:endParaRPr lang="en-US" altLang="en-US"/>
          </a:p>
        </p:txBody>
      </p:sp>
      <p:sp>
        <p:nvSpPr>
          <p:cNvPr id="8" name="Slide Number Placeholder 6"/>
          <p:cNvSpPr>
            <a:spLocks noGrp="1"/>
          </p:cNvSpPr>
          <p:nvPr userDrawn="1">
            <p:ph type="sldNum" sz="quarter" idx="16"/>
          </p:nvPr>
        </p:nvSpPr>
        <p:spPr/>
        <p:txBody>
          <a:bodyPr/>
          <a:lstStyle>
            <a:lvl1pPr>
              <a:defRPr smtClean="0"/>
            </a:lvl1pPr>
          </a:lstStyle>
          <a:p>
            <a:pPr>
              <a:defRPr/>
            </a:pPr>
            <a:fld id="{BF2F5A54-4397-4D17-B22F-168B0C4178C0}" type="slidenum">
              <a:rPr lang="en-US" altLang="en-US"/>
              <a:pPr>
                <a:defRPr/>
              </a:pPr>
              <a:t>‹#›</a:t>
            </a:fld>
            <a:endParaRPr lang="en-US" altLang="en-US"/>
          </a:p>
        </p:txBody>
      </p:sp>
    </p:spTree>
    <p:extLst>
      <p:ext uri="{BB962C8B-B14F-4D97-AF65-F5344CB8AC3E}">
        <p14:creationId xmlns:p14="http://schemas.microsoft.com/office/powerpoint/2010/main" val="2135296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7" name="Rectangle 6"/>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12" name="Content Placeholder 2"/>
          <p:cNvSpPr>
            <a:spLocks noGrp="1"/>
          </p:cNvSpPr>
          <p:nvPr>
            <p:ph sz="half" idx="13"/>
          </p:nvPr>
        </p:nvSpPr>
        <p:spPr>
          <a:xfrm>
            <a:off x="457200" y="2059242"/>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059245"/>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3715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userDrawn="1">
            <p:ph type="dt" sz="half" idx="15"/>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9" name="Footer Placeholder 7"/>
          <p:cNvSpPr>
            <a:spLocks noGrp="1"/>
          </p:cNvSpPr>
          <p:nvPr userDrawn="1">
            <p:ph type="ftr" sz="quarter" idx="16"/>
          </p:nvPr>
        </p:nvSpPr>
        <p:spPr/>
        <p:txBody>
          <a:bodyPr/>
          <a:lstStyle>
            <a:lvl1pPr>
              <a:defRPr smtClean="0"/>
            </a:lvl1pPr>
          </a:lstStyle>
          <a:p>
            <a:pPr>
              <a:defRPr/>
            </a:pPr>
            <a:r>
              <a:rPr lang="en-US" altLang="en-US" smtClean="0"/>
              <a:t>Building Energy Codes Program</a:t>
            </a:r>
            <a:endParaRPr lang="en-US" altLang="en-US"/>
          </a:p>
        </p:txBody>
      </p:sp>
      <p:sp>
        <p:nvSpPr>
          <p:cNvPr id="10" name="Slide Number Placeholder 8"/>
          <p:cNvSpPr>
            <a:spLocks noGrp="1"/>
          </p:cNvSpPr>
          <p:nvPr userDrawn="1">
            <p:ph type="sldNum" sz="quarter" idx="17"/>
          </p:nvPr>
        </p:nvSpPr>
        <p:spPr/>
        <p:txBody>
          <a:bodyPr/>
          <a:lstStyle>
            <a:lvl1pPr>
              <a:defRPr smtClean="0"/>
            </a:lvl1pPr>
          </a:lstStyle>
          <a:p>
            <a:pPr>
              <a:defRPr/>
            </a:pPr>
            <a:fld id="{7F591434-E103-4C12-B32D-E057F9334993}" type="slidenum">
              <a:rPr lang="en-US" altLang="en-US"/>
              <a:pPr>
                <a:defRPr/>
              </a:pPr>
              <a:t>‹#›</a:t>
            </a:fld>
            <a:endParaRPr lang="en-US" altLang="en-US"/>
          </a:p>
        </p:txBody>
      </p:sp>
    </p:spTree>
    <p:extLst>
      <p:ext uri="{BB962C8B-B14F-4D97-AF65-F5344CB8AC3E}">
        <p14:creationId xmlns:p14="http://schemas.microsoft.com/office/powerpoint/2010/main" val="405158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userDrawn="1">
            <p:ph type="dt" sz="half" idx="10"/>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7" name="Footer Placeholder 5"/>
          <p:cNvSpPr>
            <a:spLocks noGrp="1"/>
          </p:cNvSpPr>
          <p:nvPr userDrawn="1">
            <p:ph type="ftr" sz="quarter" idx="11"/>
          </p:nvPr>
        </p:nvSpPr>
        <p:spPr/>
        <p:txBody>
          <a:bodyPr/>
          <a:lstStyle>
            <a:lvl1pPr>
              <a:defRPr smtClean="0"/>
            </a:lvl1pPr>
          </a:lstStyle>
          <a:p>
            <a:pPr>
              <a:defRPr/>
            </a:pPr>
            <a:r>
              <a:rPr lang="en-US" altLang="en-US" smtClean="0"/>
              <a:t>Building Energy Codes Program</a:t>
            </a:r>
            <a:endParaRPr lang="en-US" altLang="en-US"/>
          </a:p>
        </p:txBody>
      </p:sp>
      <p:sp>
        <p:nvSpPr>
          <p:cNvPr id="8" name="Slide Number Placeholder 6"/>
          <p:cNvSpPr>
            <a:spLocks noGrp="1"/>
          </p:cNvSpPr>
          <p:nvPr userDrawn="1">
            <p:ph type="sldNum" sz="quarter" idx="12"/>
          </p:nvPr>
        </p:nvSpPr>
        <p:spPr/>
        <p:txBody>
          <a:bodyPr/>
          <a:lstStyle>
            <a:lvl1pPr>
              <a:defRPr smtClean="0"/>
            </a:lvl1pPr>
          </a:lstStyle>
          <a:p>
            <a:pPr>
              <a:defRPr/>
            </a:pPr>
            <a:fld id="{23DC938F-A43C-4383-85CA-EE395EB2F3EA}" type="slidenum">
              <a:rPr lang="en-US" altLang="en-US"/>
              <a:pPr>
                <a:defRPr/>
              </a:pPr>
              <a:t>‹#›</a:t>
            </a:fld>
            <a:endParaRPr lang="en-US" altLang="en-US"/>
          </a:p>
        </p:txBody>
      </p:sp>
    </p:spTree>
    <p:extLst>
      <p:ext uri="{BB962C8B-B14F-4D97-AF65-F5344CB8AC3E}">
        <p14:creationId xmlns:p14="http://schemas.microsoft.com/office/powerpoint/2010/main" val="238768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Date Placeholder 2"/>
          <p:cNvSpPr>
            <a:spLocks noGrp="1"/>
          </p:cNvSpPr>
          <p:nvPr userDrawn="1">
            <p:ph type="dt" sz="half" idx="10"/>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5" name="Footer Placeholder 3"/>
          <p:cNvSpPr>
            <a:spLocks noGrp="1"/>
          </p:cNvSpPr>
          <p:nvPr userDrawn="1">
            <p:ph type="ftr" sz="quarter" idx="11"/>
          </p:nvPr>
        </p:nvSpPr>
        <p:spPr/>
        <p:txBody>
          <a:bodyPr/>
          <a:lstStyle>
            <a:lvl1pPr>
              <a:defRPr smtClean="0"/>
            </a:lvl1pPr>
          </a:lstStyle>
          <a:p>
            <a:pPr>
              <a:defRPr/>
            </a:pPr>
            <a:r>
              <a:rPr lang="en-US" altLang="en-US" smtClean="0"/>
              <a:t>Building Energy Codes Program</a:t>
            </a:r>
            <a:endParaRPr lang="en-US" altLang="en-US"/>
          </a:p>
        </p:txBody>
      </p:sp>
      <p:sp>
        <p:nvSpPr>
          <p:cNvPr id="6" name="Slide Number Placeholder 4"/>
          <p:cNvSpPr>
            <a:spLocks noGrp="1"/>
          </p:cNvSpPr>
          <p:nvPr userDrawn="1">
            <p:ph type="sldNum" sz="quarter" idx="12"/>
          </p:nvPr>
        </p:nvSpPr>
        <p:spPr/>
        <p:txBody>
          <a:bodyPr/>
          <a:lstStyle>
            <a:lvl1pPr>
              <a:defRPr smtClean="0"/>
            </a:lvl1pPr>
          </a:lstStyle>
          <a:p>
            <a:pPr>
              <a:defRPr/>
            </a:pPr>
            <a:fld id="{2E46F89B-EDD5-4168-9788-FBCED16F9AE6}" type="slidenum">
              <a:rPr lang="en-US" altLang="en-US"/>
              <a:pPr>
                <a:defRPr/>
              </a:pPr>
              <a:t>‹#›</a:t>
            </a:fld>
            <a:endParaRPr lang="en-US" altLang="en-US"/>
          </a:p>
        </p:txBody>
      </p:sp>
    </p:spTree>
    <p:extLst>
      <p:ext uri="{BB962C8B-B14F-4D97-AF65-F5344CB8AC3E}">
        <p14:creationId xmlns:p14="http://schemas.microsoft.com/office/powerpoint/2010/main" val="3478632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4" name="Rectangle 3"/>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57200" y="1828800"/>
            <a:ext cx="82296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8"/>
          <p:cNvSpPr>
            <a:spLocks noGrp="1"/>
          </p:cNvSpPr>
          <p:nvPr userDrawn="1">
            <p:ph type="dt" sz="half" idx="14"/>
          </p:nvPr>
        </p:nvSpPr>
        <p:spPr/>
        <p:txBody>
          <a:bodyPr/>
          <a:lstStyle>
            <a:lvl1pPr>
              <a:defRPr sz="900">
                <a:latin typeface="Arial"/>
                <a:cs typeface="Arial"/>
              </a:defRPr>
            </a:lvl1pPr>
          </a:lstStyle>
          <a:p>
            <a:pPr>
              <a:defRPr/>
            </a:pPr>
            <a:endParaRPr lang="en-US"/>
          </a:p>
        </p:txBody>
      </p:sp>
      <p:sp>
        <p:nvSpPr>
          <p:cNvPr id="6" name="Slide Number Placeholder 9"/>
          <p:cNvSpPr>
            <a:spLocks noGrp="1"/>
          </p:cNvSpPr>
          <p:nvPr userDrawn="1">
            <p:ph type="sldNum" sz="quarter" idx="15"/>
          </p:nvPr>
        </p:nvSpPr>
        <p:spPr/>
        <p:txBody>
          <a:bodyPr/>
          <a:lstStyle>
            <a:lvl1pPr>
              <a:defRPr smtClean="0"/>
            </a:lvl1pPr>
          </a:lstStyle>
          <a:p>
            <a:pPr>
              <a:defRPr/>
            </a:pPr>
            <a:fld id="{A0573FFF-B7C7-46E5-89A0-45EFEE9ED3A6}" type="slidenum">
              <a:rPr lang="en-US" altLang="en-US"/>
              <a:pPr>
                <a:defRPr/>
              </a:pPr>
              <a:t>‹#›</a:t>
            </a:fld>
            <a:endParaRPr lang="en-US" altLang="en-US"/>
          </a:p>
        </p:txBody>
      </p:sp>
      <p:sp>
        <p:nvSpPr>
          <p:cNvPr id="7" name="Footer Placeholder 10"/>
          <p:cNvSpPr>
            <a:spLocks noGrp="1"/>
          </p:cNvSpPr>
          <p:nvPr userDrawn="1">
            <p:ph type="ftr" sz="quarter" idx="16"/>
          </p:nvPr>
        </p:nvSpPr>
        <p:spPr/>
        <p:txBody>
          <a:bodyPr/>
          <a:lstStyle>
            <a:lvl1pPr>
              <a:defRPr smtClean="0"/>
            </a:lvl1pPr>
          </a:lstStyle>
          <a:p>
            <a:pPr>
              <a:defRPr/>
            </a:pPr>
            <a:r>
              <a:rPr lang="en-US" altLang="en-US" smtClean="0"/>
              <a:t>Building Energy Codes Program</a:t>
            </a:r>
            <a:endParaRPr lang="en-US" altLang="en-US"/>
          </a:p>
        </p:txBody>
      </p:sp>
    </p:spTree>
    <p:extLst>
      <p:ext uri="{BB962C8B-B14F-4D97-AF65-F5344CB8AC3E}">
        <p14:creationId xmlns:p14="http://schemas.microsoft.com/office/powerpoint/2010/main" val="1651552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5" name="Rectangle 4"/>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0" name="Content Placeholder 2"/>
          <p:cNvSpPr>
            <a:spLocks noGrp="1"/>
          </p:cNvSpPr>
          <p:nvPr>
            <p:ph sz="half" idx="13"/>
          </p:nvPr>
        </p:nvSpPr>
        <p:spPr>
          <a:xfrm>
            <a:off x="457200" y="1830027"/>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4"/>
          </p:nvPr>
        </p:nvSpPr>
        <p:spPr>
          <a:xfrm>
            <a:off x="4800600" y="183003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userDrawn="1">
            <p:ph type="ftr" sz="quarter" idx="15"/>
          </p:nvPr>
        </p:nvSpPr>
        <p:spPr/>
        <p:txBody>
          <a:bodyPr/>
          <a:lstStyle>
            <a:lvl1pPr>
              <a:defRPr smtClean="0"/>
            </a:lvl1pPr>
          </a:lstStyle>
          <a:p>
            <a:pPr>
              <a:defRPr/>
            </a:pPr>
            <a:r>
              <a:rPr lang="en-US" altLang="en-US" smtClean="0"/>
              <a:t>Building Energy Codes Program</a:t>
            </a:r>
            <a:endParaRPr lang="en-US" altLang="en-US"/>
          </a:p>
        </p:txBody>
      </p:sp>
      <p:sp>
        <p:nvSpPr>
          <p:cNvPr id="7" name="Slide Number Placeholder 6"/>
          <p:cNvSpPr>
            <a:spLocks noGrp="1"/>
          </p:cNvSpPr>
          <p:nvPr userDrawn="1">
            <p:ph type="sldNum" sz="quarter" idx="16"/>
          </p:nvPr>
        </p:nvSpPr>
        <p:spPr/>
        <p:txBody>
          <a:bodyPr/>
          <a:lstStyle>
            <a:lvl1pPr>
              <a:defRPr smtClean="0"/>
            </a:lvl1pPr>
          </a:lstStyle>
          <a:p>
            <a:pPr>
              <a:defRPr/>
            </a:pPr>
            <a:fld id="{DC497366-A055-4AB1-9009-39237C9D7B06}" type="slidenum">
              <a:rPr lang="en-US" altLang="en-US"/>
              <a:pPr>
                <a:defRPr/>
              </a:pPr>
              <a:t>‹#›</a:t>
            </a:fld>
            <a:endParaRPr lang="en-US" altLang="en-US"/>
          </a:p>
        </p:txBody>
      </p:sp>
    </p:spTree>
    <p:extLst>
      <p:ext uri="{BB962C8B-B14F-4D97-AF65-F5344CB8AC3E}">
        <p14:creationId xmlns:p14="http://schemas.microsoft.com/office/powerpoint/2010/main" val="55706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7" name="Rectangle 6"/>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2"/>
          <p:cNvSpPr>
            <a:spLocks noGrp="1"/>
          </p:cNvSpPr>
          <p:nvPr>
            <p:ph sz="half" idx="13"/>
          </p:nvPr>
        </p:nvSpPr>
        <p:spPr>
          <a:xfrm>
            <a:off x="457200" y="2517672"/>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517675"/>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userDrawn="1">
            <p:ph type="ftr" sz="quarter" idx="15"/>
          </p:nvPr>
        </p:nvSpPr>
        <p:spPr/>
        <p:txBody>
          <a:bodyPr/>
          <a:lstStyle>
            <a:lvl1pPr>
              <a:defRPr smtClean="0"/>
            </a:lvl1pPr>
          </a:lstStyle>
          <a:p>
            <a:pPr>
              <a:defRPr/>
            </a:pPr>
            <a:r>
              <a:rPr lang="en-US" altLang="en-US" smtClean="0"/>
              <a:t>Building Energy Codes Program</a:t>
            </a:r>
            <a:endParaRPr lang="en-US" altLang="en-US"/>
          </a:p>
        </p:txBody>
      </p:sp>
      <p:sp>
        <p:nvSpPr>
          <p:cNvPr id="9" name="Slide Number Placeholder 8"/>
          <p:cNvSpPr>
            <a:spLocks noGrp="1"/>
          </p:cNvSpPr>
          <p:nvPr userDrawn="1">
            <p:ph type="sldNum" sz="quarter" idx="16"/>
          </p:nvPr>
        </p:nvSpPr>
        <p:spPr/>
        <p:txBody>
          <a:bodyPr/>
          <a:lstStyle>
            <a:lvl1pPr>
              <a:defRPr smtClean="0"/>
            </a:lvl1pPr>
          </a:lstStyle>
          <a:p>
            <a:pPr>
              <a:defRPr/>
            </a:pPr>
            <a:fld id="{CF1ECA7C-08C4-4751-BB9C-581033BBF176}" type="slidenum">
              <a:rPr lang="en-US" altLang="en-US"/>
              <a:pPr>
                <a:defRPr/>
              </a:pPr>
              <a:t>‹#›</a:t>
            </a:fld>
            <a:endParaRPr lang="en-US" altLang="en-US"/>
          </a:p>
        </p:txBody>
      </p:sp>
    </p:spTree>
    <p:extLst>
      <p:ext uri="{BB962C8B-B14F-4D97-AF65-F5344CB8AC3E}">
        <p14:creationId xmlns:p14="http://schemas.microsoft.com/office/powerpoint/2010/main" val="1871964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0912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5" name="Rectangle 4"/>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userDrawn="1">
            <p:ph idx="1"/>
          </p:nvPr>
        </p:nvSpPr>
        <p:spPr>
          <a:xfrm>
            <a:off x="457200" y="1371597"/>
            <a:ext cx="82296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Slide Number Placeholder 9"/>
          <p:cNvSpPr>
            <a:spLocks noGrp="1"/>
          </p:cNvSpPr>
          <p:nvPr userDrawn="1">
            <p:ph type="sldNum" sz="quarter" idx="11"/>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r>
              <a:rPr lang="en-US" dirty="0" smtClean="0"/>
              <a:t>Building Energy Codes Program</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lvl="0"/>
            <a:r>
              <a:rPr lang="en-US" noProof="0" smtClean="0"/>
              <a:t>Click to edit Master text styles</a:t>
            </a:r>
          </a:p>
        </p:txBody>
      </p:sp>
      <p:sp>
        <p:nvSpPr>
          <p:cNvPr id="24" name="Text Placeholder 22"/>
          <p:cNvSpPr>
            <a:spLocks noGrp="1"/>
          </p:cNvSpPr>
          <p:nvPr>
            <p:ph type="body" sz="quarter" idx="12"/>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smtClean="0"/>
              <a:t>Click to edit Master text styles</a:t>
            </a:r>
          </a:p>
        </p:txBody>
      </p:sp>
      <p:sp>
        <p:nvSpPr>
          <p:cNvPr id="19" name="Text Placeholder 18"/>
          <p:cNvSpPr>
            <a:spLocks noGrp="1"/>
          </p:cNvSpPr>
          <p:nvPr>
            <p:ph type="body" sz="quarter" idx="13"/>
          </p:nvPr>
        </p:nvSpPr>
        <p:spPr>
          <a:xfrm>
            <a:off x="168100" y="5672913"/>
            <a:ext cx="1390650" cy="288687"/>
          </a:xfrm>
        </p:spPr>
        <p:txBody>
          <a:bodyPr>
            <a:normAutofit/>
          </a:bodyPr>
          <a:lstStyle>
            <a:lvl1pPr>
              <a:buNone/>
              <a:defRPr sz="1200">
                <a:solidFill>
                  <a:schemeClr val="bg1"/>
                </a:solidFill>
                <a:latin typeface="Arial Narrow" pitchFamily="34" charset="0"/>
              </a:defRPr>
            </a:lvl1pPr>
            <a:lvl5pPr>
              <a:defRPr/>
            </a:lvl5pPr>
          </a:lstStyle>
          <a:p>
            <a:pPr lvl="0"/>
            <a:r>
              <a:rPr lang="en-US" smtClean="0"/>
              <a:t>Click to edit Master text styles</a:t>
            </a:r>
          </a:p>
        </p:txBody>
      </p:sp>
      <p:sp>
        <p:nvSpPr>
          <p:cNvPr id="16" name="Title 1"/>
          <p:cNvSpPr>
            <a:spLocks noGrp="1"/>
          </p:cNvSpPr>
          <p:nvPr>
            <p:ph type="ctrTitle"/>
          </p:nvPr>
        </p:nvSpPr>
        <p:spPr>
          <a:xfrm>
            <a:off x="168100" y="147797"/>
            <a:ext cx="5661200" cy="603505"/>
          </a:xfrm>
        </p:spPr>
        <p:txBody>
          <a:bodyPr>
            <a:normAutofit/>
          </a:bodyPr>
          <a:lstStyle/>
          <a:p>
            <a:r>
              <a:rPr lang="en-US" smtClean="0"/>
              <a:t>Click to edit Master title style</a:t>
            </a:r>
            <a:endParaRPr lang="en-US" dirty="0"/>
          </a:p>
        </p:txBody>
      </p:sp>
    </p:spTree>
    <p:extLst>
      <p:ext uri="{BB962C8B-B14F-4D97-AF65-F5344CB8AC3E}">
        <p14:creationId xmlns:p14="http://schemas.microsoft.com/office/powerpoint/2010/main" val="116067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55922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72325" y="6457950"/>
            <a:ext cx="1905000" cy="457200"/>
          </a:xfrm>
        </p:spPr>
        <p:txBody>
          <a:bodyPr/>
          <a:lstStyle>
            <a:lvl1pPr>
              <a:defRPr smtClean="0">
                <a:ea typeface="ＭＳ Ｐゴシック" pitchFamily="34" charset="-128"/>
              </a:defRPr>
            </a:lvl1pPr>
          </a:lstStyle>
          <a:p>
            <a:pPr>
              <a:defRPr/>
            </a:pPr>
            <a:fld id="{7EA91648-0032-40E6-8DE7-010E439430CE}" type="slidenum">
              <a:rPr lang="en-US" altLang="en-US"/>
              <a:pPr>
                <a:defRPr/>
              </a:pPr>
              <a:t>‹#›</a:t>
            </a:fld>
            <a:endParaRPr lang="en-US" altLang="en-US"/>
          </a:p>
        </p:txBody>
      </p:sp>
    </p:spTree>
    <p:extLst>
      <p:ext uri="{BB962C8B-B14F-4D97-AF65-F5344CB8AC3E}">
        <p14:creationId xmlns:p14="http://schemas.microsoft.com/office/powerpoint/2010/main" val="1039205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1661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7"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4" name="Footer Placeholder 2"/>
          <p:cNvSpPr>
            <a:spLocks noGrp="1"/>
          </p:cNvSpPr>
          <p:nvPr>
            <p:ph type="ftr" sz="quarter" idx="10"/>
          </p:nvPr>
        </p:nvSpPr>
        <p:spPr>
          <a:xfrm>
            <a:off x="2743200" y="6356350"/>
            <a:ext cx="3657600" cy="365125"/>
          </a:xfrm>
        </p:spPr>
        <p:txBody>
          <a:bodyPr/>
          <a:lstStyle>
            <a:lvl1pPr>
              <a:defRPr smtClean="0"/>
            </a:lvl1pPr>
          </a:lstStyle>
          <a:p>
            <a:pPr>
              <a:defRPr/>
            </a:pPr>
            <a:r>
              <a:rPr lang="en-US" altLang="en-US" smtClean="0"/>
              <a:t>Building Energy Codes Program</a:t>
            </a:r>
            <a:endParaRPr lang="en-US" altLang="en-US"/>
          </a:p>
        </p:txBody>
      </p:sp>
      <p:sp>
        <p:nvSpPr>
          <p:cNvPr id="5" name="Date Placeholder 3"/>
          <p:cNvSpPr>
            <a:spLocks noGrp="1"/>
          </p:cNvSpPr>
          <p:nvPr>
            <p:ph type="dt" sz="half" idx="11"/>
          </p:nvPr>
        </p:nvSpPr>
        <p:spPr>
          <a:xfrm>
            <a:off x="6858000" y="6356350"/>
            <a:ext cx="1600200" cy="365125"/>
          </a:xfrm>
        </p:spPr>
        <p:txBody>
          <a:bodyPr wrap="square" numCol="1" anchorCtr="0" compatLnSpc="1">
            <a:prstTxWarp prst="textNoShape">
              <a:avLst/>
            </a:prstTxWarp>
          </a:bodyPr>
          <a:lstStyle>
            <a:lvl1pPr algn="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a:xfrm>
            <a:off x="8742363" y="6356350"/>
            <a:ext cx="301625" cy="365125"/>
          </a:xfrm>
        </p:spPr>
        <p:txBody>
          <a:bodyPr/>
          <a:lstStyle>
            <a:lvl1pPr algn="l">
              <a:defRPr b="1" smtClean="0"/>
            </a:lvl1pPr>
          </a:lstStyle>
          <a:p>
            <a:pPr>
              <a:defRPr/>
            </a:pPr>
            <a:fld id="{8A796C82-9FD8-4147-B7F9-BE94DA64C7A3}" type="slidenum">
              <a:rPr lang="en-US" altLang="en-US"/>
              <a:pPr>
                <a:defRPr/>
              </a:pPr>
              <a:t>‹#›</a:t>
            </a:fld>
            <a:endParaRPr lang="en-US" altLang="en-US"/>
          </a:p>
        </p:txBody>
      </p:sp>
    </p:spTree>
    <p:extLst>
      <p:ext uri="{BB962C8B-B14F-4D97-AF65-F5344CB8AC3E}">
        <p14:creationId xmlns:p14="http://schemas.microsoft.com/office/powerpoint/2010/main" val="3046973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2-Column Content">
    <p:spTree>
      <p:nvGrpSpPr>
        <p:cNvPr id="1" name=""/>
        <p:cNvGrpSpPr/>
        <p:nvPr/>
      </p:nvGrpSpPr>
      <p:grpSpPr>
        <a:xfrm>
          <a:off x="0" y="0"/>
          <a:ext cx="0" cy="0"/>
          <a:chOff x="0" y="0"/>
          <a:chExt cx="0" cy="0"/>
        </a:xfrm>
      </p:grpSpPr>
      <p:cxnSp>
        <p:nvCxnSpPr>
          <p:cNvPr id="5" name="Straight Connector 4"/>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20" name="Content Placeholder 2"/>
          <p:cNvSpPr>
            <a:spLocks noGrp="1"/>
          </p:cNvSpPr>
          <p:nvPr>
            <p:ph sz="half" idx="1"/>
          </p:nvPr>
        </p:nvSpPr>
        <p:spPr>
          <a:xfrm>
            <a:off x="274320" y="1600200"/>
            <a:ext cx="411480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sz="half" idx="13"/>
          </p:nvPr>
        </p:nvSpPr>
        <p:spPr>
          <a:xfrm>
            <a:off x="4754880" y="1600200"/>
            <a:ext cx="411480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4"/>
          </p:nvPr>
        </p:nvSpPr>
        <p:spPr>
          <a:xfrm>
            <a:off x="2743200" y="6356350"/>
            <a:ext cx="3657600" cy="365125"/>
          </a:xfrm>
        </p:spPr>
        <p:txBody>
          <a:bodyPr/>
          <a:lstStyle>
            <a:lvl1pPr>
              <a:defRPr smtClean="0"/>
            </a:lvl1pPr>
          </a:lstStyle>
          <a:p>
            <a:pPr>
              <a:defRPr/>
            </a:pPr>
            <a:r>
              <a:rPr lang="en-US" altLang="en-US" smtClean="0"/>
              <a:t>Building Energy Codes Program</a:t>
            </a:r>
            <a:endParaRPr lang="en-US" altLang="en-US"/>
          </a:p>
        </p:txBody>
      </p:sp>
      <p:sp>
        <p:nvSpPr>
          <p:cNvPr id="7" name="Date Placeholder 3"/>
          <p:cNvSpPr>
            <a:spLocks noGrp="1"/>
          </p:cNvSpPr>
          <p:nvPr>
            <p:ph type="dt" sz="half" idx="15"/>
          </p:nvPr>
        </p:nvSpPr>
        <p:spPr>
          <a:xfrm>
            <a:off x="6858000" y="6356350"/>
            <a:ext cx="1600200" cy="365125"/>
          </a:xfrm>
        </p:spPr>
        <p:txBody>
          <a:bodyPr wrap="square" numCol="1" anchorCtr="0" compatLnSpc="1">
            <a:prstTxWarp prst="textNoShape">
              <a:avLst/>
            </a:prstTxWarp>
          </a:bodyPr>
          <a:lstStyle>
            <a:lvl1pPr algn="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8" name="Slide Number Placeholder 5"/>
          <p:cNvSpPr>
            <a:spLocks noGrp="1"/>
          </p:cNvSpPr>
          <p:nvPr>
            <p:ph type="sldNum" sz="quarter" idx="16"/>
          </p:nvPr>
        </p:nvSpPr>
        <p:spPr>
          <a:xfrm>
            <a:off x="8742363" y="6356350"/>
            <a:ext cx="301625" cy="365125"/>
          </a:xfrm>
        </p:spPr>
        <p:txBody>
          <a:bodyPr/>
          <a:lstStyle>
            <a:lvl1pPr algn="l">
              <a:defRPr b="1" smtClean="0"/>
            </a:lvl1pPr>
          </a:lstStyle>
          <a:p>
            <a:pPr>
              <a:defRPr/>
            </a:pPr>
            <a:fld id="{DDCD5BB9-55F9-4555-9C6E-8F7B99A683F9}" type="slidenum">
              <a:rPr lang="en-US" altLang="en-US"/>
              <a:pPr>
                <a:defRPr/>
              </a:pPr>
              <a:t>‹#›</a:t>
            </a:fld>
            <a:endParaRPr lang="en-US" altLang="en-US"/>
          </a:p>
        </p:txBody>
      </p:sp>
    </p:spTree>
    <p:extLst>
      <p:ext uri="{BB962C8B-B14F-4D97-AF65-F5344CB8AC3E}">
        <p14:creationId xmlns:p14="http://schemas.microsoft.com/office/powerpoint/2010/main" val="4200110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wrap="square" numCol="1" anchorCtr="0" compatLnSpc="1">
            <a:prstTxWarp prst="textNoShape">
              <a:avLst/>
            </a:prstTxWarp>
          </a:bodyPr>
          <a:lstStyle>
            <a:lvl1pPr fontAlgn="base">
              <a:spcBef>
                <a:spcPct val="0"/>
              </a:spcBef>
              <a:spcAft>
                <a:spcPct val="0"/>
              </a:spcAft>
              <a:defRPr smtClean="0">
                <a:latin typeface="Calibri" pitchFamily="34" charset="0"/>
                <a:cs typeface="Arial" pitchFamily="34" charset="0"/>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smtClean="0">
                <a:latin typeface="Calibri" pitchFamily="34" charset="0"/>
              </a:defRPr>
            </a:lvl1pPr>
          </a:lstStyle>
          <a:p>
            <a:pPr>
              <a:defRPr/>
            </a:pPr>
            <a:r>
              <a:rPr lang="en-US" altLang="en-US" smtClean="0"/>
              <a:t>Building Energy Codes Program</a:t>
            </a:r>
            <a:endParaRPr lang="en-US" altLang="en-US"/>
          </a:p>
        </p:txBody>
      </p:sp>
      <p:sp>
        <p:nvSpPr>
          <p:cNvPr id="7" name="Slide Number Placeholder 6"/>
          <p:cNvSpPr>
            <a:spLocks noGrp="1"/>
          </p:cNvSpPr>
          <p:nvPr>
            <p:ph type="sldNum" sz="quarter" idx="12"/>
          </p:nvPr>
        </p:nvSpPr>
        <p:spPr>
          <a:xfrm>
            <a:off x="7010400" y="6457950"/>
            <a:ext cx="2133600" cy="476250"/>
          </a:xfrm>
        </p:spPr>
        <p:txBody>
          <a:bodyPr/>
          <a:lstStyle>
            <a:lvl1pPr>
              <a:defRPr smtClean="0">
                <a:latin typeface="Calibri" pitchFamily="34" charset="0"/>
              </a:defRPr>
            </a:lvl1pPr>
          </a:lstStyle>
          <a:p>
            <a:pPr>
              <a:defRPr/>
            </a:pPr>
            <a:fld id="{41C6549D-C32B-4A0A-9501-7895CACFCF35}" type="slidenum">
              <a:rPr lang="en-US" altLang="en-US"/>
              <a:pPr>
                <a:defRPr/>
              </a:pPr>
              <a:t>‹#›</a:t>
            </a:fld>
            <a:endParaRPr lang="en-US" altLang="en-US"/>
          </a:p>
        </p:txBody>
      </p:sp>
    </p:spTree>
    <p:extLst>
      <p:ext uri="{BB962C8B-B14F-4D97-AF65-F5344CB8AC3E}">
        <p14:creationId xmlns:p14="http://schemas.microsoft.com/office/powerpoint/2010/main" val="255022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cxnSp>
        <p:nvCxnSpPr>
          <p:cNvPr id="4" name="Straight Connector 3"/>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4"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10"/>
          </p:nvPr>
        </p:nvSpPr>
        <p:spPr>
          <a:xfrm>
            <a:off x="2743200" y="6356350"/>
            <a:ext cx="3657600" cy="365125"/>
          </a:xfrm>
        </p:spPr>
        <p:txBody>
          <a:bodyPr/>
          <a:lstStyle>
            <a:lvl1pPr>
              <a:defRPr smtClean="0"/>
            </a:lvl1pPr>
          </a:lstStyle>
          <a:p>
            <a:pPr>
              <a:defRPr/>
            </a:pPr>
            <a:r>
              <a:rPr lang="en-US" altLang="en-US" smtClean="0"/>
              <a:t>Building Energy Codes Program</a:t>
            </a:r>
            <a:endParaRPr lang="en-US" altLang="en-US"/>
          </a:p>
        </p:txBody>
      </p:sp>
      <p:sp>
        <p:nvSpPr>
          <p:cNvPr id="6" name="Date Placeholder 3"/>
          <p:cNvSpPr>
            <a:spLocks noGrp="1"/>
          </p:cNvSpPr>
          <p:nvPr>
            <p:ph type="dt" sz="half" idx="11"/>
          </p:nvPr>
        </p:nvSpPr>
        <p:spPr>
          <a:xfrm>
            <a:off x="6858000" y="6356350"/>
            <a:ext cx="1600200" cy="365125"/>
          </a:xfrm>
        </p:spPr>
        <p:txBody>
          <a:bodyPr wrap="square" numCol="1" anchorCtr="0" compatLnSpc="1">
            <a:prstTxWarp prst="textNoShape">
              <a:avLst/>
            </a:prstTxWarp>
          </a:bodyPr>
          <a:lstStyle>
            <a:lvl1pPr algn="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7" name="Slide Number Placeholder 5"/>
          <p:cNvSpPr>
            <a:spLocks noGrp="1"/>
          </p:cNvSpPr>
          <p:nvPr>
            <p:ph type="sldNum" sz="quarter" idx="12"/>
          </p:nvPr>
        </p:nvSpPr>
        <p:spPr>
          <a:xfrm>
            <a:off x="8742363" y="6356350"/>
            <a:ext cx="301625" cy="365125"/>
          </a:xfrm>
        </p:spPr>
        <p:txBody>
          <a:bodyPr/>
          <a:lstStyle>
            <a:lvl1pPr algn="l">
              <a:defRPr b="1" smtClean="0"/>
            </a:lvl1pPr>
          </a:lstStyle>
          <a:p>
            <a:pPr>
              <a:defRPr/>
            </a:pPr>
            <a:fld id="{D76286FE-15A0-4317-8E29-5455498943E1}" type="slidenum">
              <a:rPr lang="en-US" altLang="en-US"/>
              <a:pPr>
                <a:defRPr/>
              </a:pPr>
              <a:t>‹#›</a:t>
            </a:fld>
            <a:endParaRPr lang="en-US" altLang="en-US"/>
          </a:p>
        </p:txBody>
      </p:sp>
    </p:spTree>
    <p:extLst>
      <p:ext uri="{BB962C8B-B14F-4D97-AF65-F5344CB8AC3E}">
        <p14:creationId xmlns:p14="http://schemas.microsoft.com/office/powerpoint/2010/main" val="237660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514600"/>
            <a:ext cx="9144000" cy="1828800"/>
          </a:xfrm>
          <a:noFill/>
          <a:ln w="25400">
            <a:noFill/>
          </a:ln>
          <a:effectLst/>
        </p:spPr>
        <p:txBody>
          <a:bodyPr lIns="274320" tIns="274320" rIns="274320" bIns="274320" anchor="ctr">
            <a:noAutofit/>
          </a:bodyPr>
          <a:lstStyle>
            <a:lvl1pPr algn="l">
              <a:defRPr sz="33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274320" y="4800600"/>
            <a:ext cx="8595360" cy="457200"/>
          </a:xfrm>
        </p:spPr>
        <p:txBody>
          <a:bodyPr anchor="t">
            <a:normAutofit/>
          </a:bodyPr>
          <a:lstStyle>
            <a:lvl1pPr marL="0" indent="0" algn="l">
              <a:spcBef>
                <a:spcPts val="0"/>
              </a:spcBef>
              <a:buNone/>
              <a:defRPr cap="all"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4" name="Date Placeholder 3"/>
          <p:cNvSpPr>
            <a:spLocks noGrp="1"/>
          </p:cNvSpPr>
          <p:nvPr>
            <p:ph type="dt" sz="half" idx="10"/>
          </p:nvPr>
        </p:nvSpPr>
        <p:spPr>
          <a:xfrm>
            <a:off x="6858000" y="6356352"/>
            <a:ext cx="1600200" cy="365125"/>
          </a:xfrm>
        </p:spPr>
        <p:txBody>
          <a:bodyPr wrap="none"/>
          <a:lstStyle>
            <a:lvl1pPr algn="r">
              <a:defRPr sz="675">
                <a:solidFill>
                  <a:srgbClr val="FFFFFF"/>
                </a:solidFill>
              </a:defRPr>
            </a:lvl1pPr>
          </a:lstStyle>
          <a:p>
            <a:endParaRPr lang="en-US" dirty="0"/>
          </a:p>
        </p:txBody>
      </p:sp>
      <p:sp>
        <p:nvSpPr>
          <p:cNvPr id="5" name="Footer Placeholder 4"/>
          <p:cNvSpPr>
            <a:spLocks noGrp="1"/>
          </p:cNvSpPr>
          <p:nvPr>
            <p:ph type="ftr" sz="quarter" idx="11"/>
          </p:nvPr>
        </p:nvSpPr>
        <p:spPr>
          <a:xfrm>
            <a:off x="2743200" y="6356352"/>
            <a:ext cx="3657600" cy="365125"/>
          </a:xfrm>
        </p:spPr>
        <p:txBody>
          <a:bodyPr/>
          <a:lstStyle>
            <a:lvl1pPr>
              <a:defRPr sz="675">
                <a:solidFill>
                  <a:srgbClr val="FFFFFF"/>
                </a:solidFill>
              </a:defRPr>
            </a:lvl1pPr>
          </a:lstStyle>
          <a:p>
            <a:r>
              <a:rPr lang="en-US" smtClean="0"/>
              <a:t>Building Energy Codes Program</a:t>
            </a:r>
            <a:endParaRPr lang="en-US"/>
          </a:p>
        </p:txBody>
      </p:sp>
      <p:sp>
        <p:nvSpPr>
          <p:cNvPr id="6" name="Slide Number Placeholder 5"/>
          <p:cNvSpPr>
            <a:spLocks noGrp="1"/>
          </p:cNvSpPr>
          <p:nvPr>
            <p:ph type="sldNum" sz="quarter" idx="12"/>
          </p:nvPr>
        </p:nvSpPr>
        <p:spPr>
          <a:xfrm>
            <a:off x="8741664" y="6356352"/>
            <a:ext cx="301752" cy="365125"/>
          </a:xfrm>
          <a:prstGeom prst="rect">
            <a:avLst/>
          </a:prstGeom>
        </p:spPr>
        <p:txBody>
          <a:bodyPr/>
          <a:lstStyle>
            <a:lvl1pPr algn="l">
              <a:defRPr sz="675" b="1">
                <a:solidFill>
                  <a:srgbClr val="FFFFFF"/>
                </a:solidFill>
              </a:defRPr>
            </a:lvl1pPr>
          </a:lstStyle>
          <a:p>
            <a:fld id="{A505DBE7-0ACF-E348-BBE2-A615BCE1D797}" type="slidenum">
              <a:rPr lang="en-US" smtClean="0"/>
              <a:pPr/>
              <a:t>‹#›</a:t>
            </a:fld>
            <a:endParaRPr lang="en-US"/>
          </a:p>
        </p:txBody>
      </p:sp>
      <p:sp>
        <p:nvSpPr>
          <p:cNvPr id="19" name="Text Placeholder 6"/>
          <p:cNvSpPr>
            <a:spLocks noGrp="1"/>
          </p:cNvSpPr>
          <p:nvPr>
            <p:ph type="body" sz="quarter" idx="14" hasCustomPrompt="1"/>
          </p:nvPr>
        </p:nvSpPr>
        <p:spPr>
          <a:xfrm>
            <a:off x="274320" y="5257800"/>
            <a:ext cx="8595360" cy="274320"/>
          </a:xfrm>
        </p:spPr>
        <p:txBody>
          <a:bodyPr>
            <a:normAutofit/>
          </a:bodyPr>
          <a:lstStyle>
            <a:lvl1pPr marL="0" indent="0">
              <a:spcBef>
                <a:spcPts val="0"/>
              </a:spcBef>
              <a:buNone/>
              <a:defRPr sz="1050" baseline="0">
                <a:solidFill>
                  <a:srgbClr val="FFFFFF"/>
                </a:solidFill>
              </a:defRPr>
            </a:lvl1pPr>
          </a:lstStyle>
          <a:p>
            <a:pPr lvl="0"/>
            <a:r>
              <a:rPr lang="en-US" dirty="0" smtClean="0"/>
              <a:t>Click to add presenter organization</a:t>
            </a:r>
          </a:p>
        </p:txBody>
      </p:sp>
      <p:sp>
        <p:nvSpPr>
          <p:cNvPr id="25" name="Text Placeholder 6"/>
          <p:cNvSpPr>
            <a:spLocks noGrp="1"/>
          </p:cNvSpPr>
          <p:nvPr>
            <p:ph type="body" sz="quarter" idx="15" hasCustomPrompt="1"/>
          </p:nvPr>
        </p:nvSpPr>
        <p:spPr>
          <a:xfrm>
            <a:off x="274320" y="5540477"/>
            <a:ext cx="8595360" cy="274320"/>
          </a:xfrm>
        </p:spPr>
        <p:txBody>
          <a:bodyPr>
            <a:normAutofit/>
          </a:bodyPr>
          <a:lstStyle>
            <a:lvl1pPr marL="0" indent="0">
              <a:spcBef>
                <a:spcPts val="0"/>
              </a:spcBef>
              <a:buNone/>
              <a:defRPr sz="1050" baseline="0">
                <a:solidFill>
                  <a:srgbClr val="FFFFFF"/>
                </a:solidFill>
              </a:defRPr>
            </a:lvl1pPr>
          </a:lstStyle>
          <a:p>
            <a:pPr lvl="0"/>
            <a:r>
              <a:rPr lang="en-US" dirty="0" smtClean="0"/>
              <a:t>Click to add presentation event or location</a:t>
            </a:r>
          </a:p>
        </p:txBody>
      </p:sp>
      <p:pic>
        <p:nvPicPr>
          <p:cNvPr id="9" name="Picture 8"/>
          <p:cNvPicPr>
            <a:picLocks noChangeAspect="1"/>
          </p:cNvPicPr>
          <p:nvPr/>
        </p:nvPicPr>
        <p:blipFill>
          <a:blip r:embed="rId2"/>
          <a:stretch>
            <a:fillRect/>
          </a:stretch>
        </p:blipFill>
        <p:spPr>
          <a:xfrm>
            <a:off x="274321" y="6400800"/>
            <a:ext cx="825500" cy="228600"/>
          </a:xfrm>
          <a:prstGeom prst="rect">
            <a:avLst/>
          </a:prstGeom>
        </p:spPr>
      </p:pic>
    </p:spTree>
    <p:extLst>
      <p:ext uri="{BB962C8B-B14F-4D97-AF65-F5344CB8AC3E}">
        <p14:creationId xmlns:p14="http://schemas.microsoft.com/office/powerpoint/2010/main" val="33324384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5" name="Rectangle 4"/>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274320" y="1600201"/>
            <a:ext cx="859536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marL="171450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Date Placeholder 8"/>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11" name="Footer Placeholder 10"/>
          <p:cNvSpPr>
            <a:spLocks noGrp="1"/>
          </p:cNvSpPr>
          <p:nvPr>
            <p:ph type="ftr" sz="quarter" idx="12"/>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3" name="Slide Number Placeholder 5"/>
          <p:cNvSpPr>
            <a:spLocks noGrp="1"/>
          </p:cNvSpPr>
          <p:nvPr>
            <p:ph type="sldNum" sz="quarter" idx="13"/>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4" name="Straight Connector 13"/>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43613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userDrawn="1">
            <p:ph sz="half" idx="1"/>
          </p:nvPr>
        </p:nvSpPr>
        <p:spPr>
          <a:xfrm>
            <a:off x="457200" y="1371597"/>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0" name="Content Placeholder 2"/>
          <p:cNvSpPr>
            <a:spLocks noGrp="1"/>
          </p:cNvSpPr>
          <p:nvPr>
            <p:ph sz="half" idx="13"/>
          </p:nvPr>
        </p:nvSpPr>
        <p:spPr>
          <a:xfrm>
            <a:off x="4800600" y="1371600"/>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2-Column Content">
    <p:spTree>
      <p:nvGrpSpPr>
        <p:cNvPr id="1" name=""/>
        <p:cNvGrpSpPr/>
        <p:nvPr/>
      </p:nvGrpSpPr>
      <p:grpSpPr>
        <a:xfrm>
          <a:off x="0" y="0"/>
          <a:ext cx="0" cy="0"/>
          <a:chOff x="0" y="0"/>
          <a:chExt cx="0" cy="0"/>
        </a:xfrm>
      </p:grpSpPr>
      <p:sp>
        <p:nvSpPr>
          <p:cNvPr id="11" name="Rectangle 10"/>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Content Placeholder 2"/>
          <p:cNvSpPr>
            <a:spLocks noGrp="1"/>
          </p:cNvSpPr>
          <p:nvPr>
            <p:ph sz="half" idx="1"/>
          </p:nvPr>
        </p:nvSpPr>
        <p:spPr>
          <a:xfrm>
            <a:off x="274320" y="16002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6" name="Footer Placeholder 5"/>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0" name="Content Placeholder 2"/>
          <p:cNvSpPr>
            <a:spLocks noGrp="1"/>
          </p:cNvSpPr>
          <p:nvPr>
            <p:ph sz="half" idx="13"/>
          </p:nvPr>
        </p:nvSpPr>
        <p:spPr>
          <a:xfrm>
            <a:off x="4754880" y="16002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Slide Number Placeholder 5"/>
          <p:cNvSpPr>
            <a:spLocks noGrp="1"/>
          </p:cNvSpPr>
          <p:nvPr>
            <p:ph type="sldNum" sz="quarter" idx="14"/>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7" name="Straight Connector 16"/>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47562628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2-Column Comparison">
    <p:spTree>
      <p:nvGrpSpPr>
        <p:cNvPr id="1" name=""/>
        <p:cNvGrpSpPr/>
        <p:nvPr/>
      </p:nvGrpSpPr>
      <p:grpSpPr>
        <a:xfrm>
          <a:off x="0" y="0"/>
          <a:ext cx="0" cy="0"/>
          <a:chOff x="0" y="0"/>
          <a:chExt cx="0" cy="0"/>
        </a:xfrm>
      </p:grpSpPr>
      <p:sp>
        <p:nvSpPr>
          <p:cNvPr id="14" name="Rectangle 13"/>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12" name="Content Placeholder 2"/>
          <p:cNvSpPr>
            <a:spLocks noGrp="1"/>
          </p:cNvSpPr>
          <p:nvPr>
            <p:ph sz="half" idx="13"/>
          </p:nvPr>
        </p:nvSpPr>
        <p:spPr>
          <a:xfrm>
            <a:off x="274320" y="22860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sz="half" idx="14"/>
          </p:nvPr>
        </p:nvSpPr>
        <p:spPr>
          <a:xfrm>
            <a:off x="4754880" y="22860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274320" y="1600201"/>
            <a:ext cx="4114800" cy="230832"/>
          </a:xfrm>
        </p:spPr>
        <p:txBody>
          <a:bodyPr lIns="0" tIns="0" rIns="0" bIns="0" anchor="t">
            <a:sp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754880" y="1600201"/>
            <a:ext cx="4114800" cy="230832"/>
          </a:xfrm>
        </p:spPr>
        <p:txBody>
          <a:bodyPr lIns="0" tIns="0" rIns="0" bIns="0" anchor="t">
            <a:sp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Date Placeholder 6"/>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8" name="Footer Placeholder 7"/>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6" name="Slide Number Placeholder 5"/>
          <p:cNvSpPr>
            <a:spLocks noGrp="1"/>
          </p:cNvSpPr>
          <p:nvPr>
            <p:ph type="sldNum" sz="quarter" idx="15"/>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7" name="Straight Connector 16"/>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296695269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Picture with Caption">
    <p:spTree>
      <p:nvGrpSpPr>
        <p:cNvPr id="1" name=""/>
        <p:cNvGrpSpPr/>
        <p:nvPr/>
      </p:nvGrpSpPr>
      <p:grpSpPr>
        <a:xfrm>
          <a:off x="0" y="0"/>
          <a:ext cx="0" cy="0"/>
          <a:chOff x="0" y="0"/>
          <a:chExt cx="0" cy="0"/>
        </a:xfrm>
      </p:grpSpPr>
      <p:sp>
        <p:nvSpPr>
          <p:cNvPr id="10" name="Rectangle 9"/>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Picture Placeholder 2"/>
          <p:cNvSpPr>
            <a:spLocks noGrp="1"/>
          </p:cNvSpPr>
          <p:nvPr>
            <p:ph type="pic" idx="1"/>
          </p:nvPr>
        </p:nvSpPr>
        <p:spPr>
          <a:xfrm>
            <a:off x="274320" y="3325126"/>
            <a:ext cx="8595360" cy="207749"/>
          </a:xfrm>
        </p:spPr>
        <p:txBody>
          <a:bodyPr lIns="0" tIns="0" rIns="0" bIns="0" anchor="ctr">
            <a:spAutoFit/>
          </a:bodyPr>
          <a:lstStyle>
            <a:lvl1pPr marL="0" indent="0" algn="ctr">
              <a:buNone/>
              <a:defRPr sz="1350" i="1">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74320" y="5486400"/>
            <a:ext cx="8595360" cy="161583"/>
          </a:xfrm>
        </p:spPr>
        <p:txBody>
          <a:bodyPr lIns="0" tIns="0" rIns="0" bIns="0">
            <a:spAutoFit/>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6" name="Footer Placeholder 5"/>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2"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707276"/>
                </a:solidFill>
              </a:defRPr>
            </a:lvl1pPr>
          </a:lstStyle>
          <a:p>
            <a:fld id="{03722D57-58D6-9447-A6D5-A97F6C35A8FB}" type="slidenum">
              <a:rPr lang="en-US" smtClean="0"/>
              <a:pPr/>
              <a:t>‹#›</a:t>
            </a:fld>
            <a:endParaRPr lang="en-US" dirty="0"/>
          </a:p>
        </p:txBody>
      </p:sp>
      <p:cxnSp>
        <p:nvCxnSpPr>
          <p:cNvPr id="13" name="Straight Connector 12"/>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1061506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Date Placeholder 2"/>
          <p:cNvSpPr>
            <a:spLocks noGrp="1"/>
          </p:cNvSpPr>
          <p:nvPr>
            <p:ph type="dt" sz="half" idx="10"/>
          </p:nvPr>
        </p:nvSpPr>
        <p:spPr/>
        <p:txBody>
          <a:bodyPr lIns="0" tIns="0" rIns="0" bIns="0"/>
          <a:lstStyle>
            <a:lvl1pPr>
              <a:defRPr sz="675">
                <a:latin typeface="Arial"/>
                <a:cs typeface="Arial"/>
              </a:defRPr>
            </a:lvl1pPr>
          </a:lstStyle>
          <a:p>
            <a:endParaRPr lang="en-US" dirty="0"/>
          </a:p>
        </p:txBody>
      </p:sp>
      <p:sp>
        <p:nvSpPr>
          <p:cNvPr id="4" name="Footer Placeholder 3"/>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0"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707276"/>
                </a:solidFill>
              </a:defRPr>
            </a:lvl1pPr>
          </a:lstStyle>
          <a:p>
            <a:fld id="{03722D57-58D6-9447-A6D5-A97F6C35A8FB}" type="slidenum">
              <a:rPr lang="en-US" smtClean="0"/>
              <a:pPr/>
              <a:t>‹#›</a:t>
            </a:fld>
            <a:endParaRPr lang="en-US" dirty="0"/>
          </a:p>
        </p:txBody>
      </p:sp>
      <p:cxnSp>
        <p:nvCxnSpPr>
          <p:cNvPr id="11" name="Straight Connector 10"/>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44577382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ull-Color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00201"/>
            <a:ext cx="859536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11" name="Footer Placeholder 10"/>
          <p:cNvSpPr>
            <a:spLocks noGrp="1"/>
          </p:cNvSpPr>
          <p:nvPr>
            <p:ph type="ftr" sz="quarter" idx="12"/>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16"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7"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70595478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274320" y="16002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6" name="Footer Placeholder 5"/>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9" name="Content Placeholder 2"/>
          <p:cNvSpPr>
            <a:spLocks noGrp="1"/>
          </p:cNvSpPr>
          <p:nvPr>
            <p:ph idx="14"/>
          </p:nvPr>
        </p:nvSpPr>
        <p:spPr>
          <a:xfrm>
            <a:off x="4754880" y="16002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5"/>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4"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84895797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ull-Color Background + 2-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20" y="1600201"/>
            <a:ext cx="4114800" cy="230832"/>
          </a:xfrm>
        </p:spPr>
        <p:txBody>
          <a:bodyPr lIns="0" tIns="0" rIns="0" bIns="0" anchor="t">
            <a:spAutoFit/>
          </a:bodyPr>
          <a:lstStyle>
            <a:lvl1pPr marL="0" indent="0">
              <a:buNone/>
              <a:defRPr sz="1500" b="1">
                <a:solidFill>
                  <a:srgbClr val="FFFFFF"/>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754880" y="1600201"/>
            <a:ext cx="4114800" cy="230832"/>
          </a:xfrm>
        </p:spPr>
        <p:txBody>
          <a:bodyPr lIns="0" tIns="0" rIns="0" bIns="0" anchor="t">
            <a:spAutoFit/>
          </a:bodyPr>
          <a:lstStyle>
            <a:lvl1pPr marL="0" indent="0">
              <a:buNone/>
              <a:defRPr sz="1500" b="1">
                <a:solidFill>
                  <a:srgbClr val="FFFFFF"/>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Date Placeholder 6"/>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8" name="Footer Placeholder 7"/>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10" name="Content Placeholder 2"/>
          <p:cNvSpPr>
            <a:spLocks noGrp="1"/>
          </p:cNvSpPr>
          <p:nvPr>
            <p:ph idx="13"/>
          </p:nvPr>
        </p:nvSpPr>
        <p:spPr>
          <a:xfrm>
            <a:off x="274320" y="22860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4"/>
          </p:nvPr>
        </p:nvSpPr>
        <p:spPr>
          <a:xfrm>
            <a:off x="4754880" y="22860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Slide Number Placeholder 5"/>
          <p:cNvSpPr>
            <a:spLocks noGrp="1"/>
          </p:cNvSpPr>
          <p:nvPr>
            <p:ph type="sldNum" sz="quarter" idx="15"/>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6"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08002941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ull-Color Background +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74320" y="3325126"/>
            <a:ext cx="8595360" cy="207749"/>
          </a:xfrm>
        </p:spPr>
        <p:txBody>
          <a:bodyPr lIns="0" tIns="0" rIns="0" bIns="0" anchor="ctr">
            <a:spAutoFit/>
          </a:bodyPr>
          <a:lstStyle>
            <a:lvl1pPr marL="0" indent="0" algn="ctr">
              <a:buNone/>
              <a:defRPr sz="1350" i="1">
                <a:solidFill>
                  <a:srgbClr val="FFFFFF"/>
                </a:solidFill>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74320" y="5486400"/>
            <a:ext cx="8595360" cy="161583"/>
          </a:xfrm>
        </p:spPr>
        <p:txBody>
          <a:bodyPr lIns="0" tIns="0" rIns="0" bIns="0">
            <a:spAutoFit/>
          </a:bodyPr>
          <a:lstStyle>
            <a:lvl1pPr marL="0" indent="0">
              <a:buNone/>
              <a:defRPr sz="1050">
                <a:solidFill>
                  <a:srgbClr val="FFFFFF"/>
                </a:solidFill>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6" name="Footer Placeholder 5"/>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10"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47721887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Color Background + 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4" name="Footer Placeholder 3"/>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8"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0"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01459993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1800"/>
            </a:lvl1pPr>
            <a:lvl2pPr>
              <a:defRPr sz="15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lvl1pPr>
              <a:defRPr>
                <a:solidFill>
                  <a:srgbClr val="50565C"/>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891642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11" name="Rectangle 10"/>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12" name="Content Placeholder 2"/>
          <p:cNvSpPr>
            <a:spLocks noGrp="1"/>
          </p:cNvSpPr>
          <p:nvPr>
            <p:ph sz="half" idx="13"/>
          </p:nvPr>
        </p:nvSpPr>
        <p:spPr>
          <a:xfrm>
            <a:off x="457200" y="2059242"/>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059245"/>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userDrawn="1">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3716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userDrawn="1">
            <p:ph type="body" sz="quarter" idx="3"/>
          </p:nvPr>
        </p:nvSpPr>
        <p:spPr>
          <a:xfrm>
            <a:off x="4800600" y="13715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Footer Placeholder 7"/>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9" name="Slide Number Placeholder 8"/>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userDrawn="1">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userDrawn="1">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8" name="Rectangle 7"/>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Footer Placeholder 3"/>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5" name="Slide Number Placeholder 4"/>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12" name="Rectangle 11"/>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0" name="Slide Number Placeholder 9"/>
          <p:cNvSpPr>
            <a:spLocks noGrp="1"/>
          </p:cNvSpPr>
          <p:nvPr userDrawn="1">
            <p:ph type="sldNum" sz="quarter" idx="11"/>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8" name="Content Placeholder 2"/>
          <p:cNvSpPr>
            <a:spLocks noGrp="1"/>
          </p:cNvSpPr>
          <p:nvPr>
            <p:ph idx="13"/>
          </p:nvPr>
        </p:nvSpPr>
        <p:spPr>
          <a:xfrm>
            <a:off x="457200" y="1828800"/>
            <a:ext cx="82296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9" name="Rectangle 8"/>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0" name="Content Placeholder 2"/>
          <p:cNvSpPr>
            <a:spLocks noGrp="1"/>
          </p:cNvSpPr>
          <p:nvPr>
            <p:ph sz="half" idx="13"/>
          </p:nvPr>
        </p:nvSpPr>
        <p:spPr>
          <a:xfrm>
            <a:off x="457200" y="1830027"/>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4"/>
          </p:nvPr>
        </p:nvSpPr>
        <p:spPr>
          <a:xfrm>
            <a:off x="4800600" y="1830030"/>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1" name="Rectangle 10"/>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userDrawn="1">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Footer Placeholder 7"/>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9" name="Slide Number Placeholder 8"/>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2" name="Content Placeholder 2"/>
          <p:cNvSpPr>
            <a:spLocks noGrp="1"/>
          </p:cNvSpPr>
          <p:nvPr>
            <p:ph sz="half" idx="13"/>
          </p:nvPr>
        </p:nvSpPr>
        <p:spPr>
          <a:xfrm>
            <a:off x="457200" y="2517672"/>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517675"/>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2.emf"/><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6.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1.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5.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4.png"/><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png"/><Relationship Id="rId2" Type="http://schemas.openxmlformats.org/officeDocument/2006/relationships/slideLayout" Target="../slideLayouts/slideLayout29.xml"/><Relationship Id="rId16"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7.emf"/><Relationship Id="rId10" Type="http://schemas.openxmlformats.org/officeDocument/2006/relationships/slideLayout" Target="../slideLayouts/slideLayout37.xml"/><Relationship Id="rId19" Type="http://schemas.openxmlformats.org/officeDocument/2006/relationships/image" Target="../media/image6.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10" name="Picture 9" descr="Copper_PowerPoint_Background_08-19-2011.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12"/>
            <a:stretch>
              <a:fillRect/>
            </a:stretch>
          </p:blipFill>
          <p:spPr>
            <a:xfrm>
              <a:off x="7570482" y="128766"/>
              <a:ext cx="1444752" cy="728658"/>
            </a:xfrm>
            <a:prstGeom prst="rect">
              <a:avLst/>
            </a:prstGeom>
          </p:spPr>
        </p:pic>
      </p:grpSp>
      <p:sp>
        <p:nvSpPr>
          <p:cNvPr id="2" name="Title Placeholder 1"/>
          <p:cNvSpPr>
            <a:spLocks noGrp="1"/>
          </p:cNvSpPr>
          <p:nvPr>
            <p:ph type="title"/>
          </p:nvPr>
        </p:nvSpPr>
        <p:spPr>
          <a:xfrm>
            <a:off x="457200" y="356615"/>
            <a:ext cx="6858000" cy="384721"/>
          </a:xfrm>
          <a:prstGeom prst="rect">
            <a:avLst/>
          </a:prstGeom>
        </p:spPr>
        <p:txBody>
          <a:bodyPr vert="horz"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r>
              <a:rPr lang="en-US" smtClean="0"/>
              <a:t>Building Energy Codes Program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4" r:id="rId6"/>
    <p:sldLayoutId id="2147483658" r:id="rId7"/>
    <p:sldLayoutId id="2147483659" r:id="rId8"/>
    <p:sldLayoutId id="2147483660" r:id="rId9"/>
  </p:sldLayoutIdLst>
  <p:hf hdr="0" dt="0"/>
  <p:txStyles>
    <p:titleStyle>
      <a:lvl1pPr algn="l" defTabSz="457200" rtl="0" eaLnBrk="1" latinLnBrk="0" hangingPunct="1">
        <a:spcBef>
          <a:spcPct val="0"/>
        </a:spcBef>
        <a:buNone/>
        <a:defRPr sz="2500" b="1" kern="1200">
          <a:solidFill>
            <a:srgbClr val="FFFFFF"/>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3"/>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FontTx/>
        <a:buBlip>
          <a:blip r:embed="rId14"/>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15"/>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16"/>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13"/>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8"/>
          <p:cNvGrpSpPr>
            <a:grpSpLocks/>
          </p:cNvGrpSpPr>
          <p:nvPr userDrawn="1"/>
        </p:nvGrpSpPr>
        <p:grpSpPr bwMode="auto">
          <a:xfrm>
            <a:off x="0" y="0"/>
            <a:ext cx="9144000" cy="6858000"/>
            <a:chOff x="0" y="0"/>
            <a:chExt cx="9144000" cy="6858000"/>
          </a:xfrm>
        </p:grpSpPr>
        <p:pic>
          <p:nvPicPr>
            <p:cNvPr id="1032" name="Picture 9" descr="Copper_PowerPoint_Background_08-19-2011.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570482" y="128766"/>
              <a:ext cx="1444752" cy="7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457200" y="357188"/>
            <a:ext cx="685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sz="900">
                <a:solidFill>
                  <a:srgbClr val="707276"/>
                </a:solidFill>
                <a:latin typeface="Arial"/>
                <a:cs typeface="Arial"/>
              </a:defRPr>
            </a:lvl1pPr>
          </a:lstStyle>
          <a:p>
            <a:pPr defTabSz="914400">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0" tIns="0" rIns="0" bIns="0" numCol="1" anchor="ctr" anchorCtr="0" compatLnSpc="1">
            <a:prstTxWarp prst="textNoShape">
              <a:avLst/>
            </a:prstTxWarp>
          </a:bodyPr>
          <a:lstStyle>
            <a:lvl1pPr algn="ctr">
              <a:defRPr sz="900" smtClean="0">
                <a:solidFill>
                  <a:srgbClr val="707276"/>
                </a:solidFill>
                <a:latin typeface="Arial" pitchFamily="34" charset="0"/>
              </a:defRPr>
            </a:lvl1pPr>
          </a:lstStyle>
          <a:p>
            <a:pPr defTabSz="914400" fontAlgn="base">
              <a:spcBef>
                <a:spcPct val="0"/>
              </a:spcBef>
              <a:spcAft>
                <a:spcPct val="0"/>
              </a:spcAft>
              <a:defRPr/>
            </a:pPr>
            <a:r>
              <a:rPr lang="en-US" altLang="en-US" smtClean="0">
                <a:cs typeface="Arial" pitchFamily="34" charset="0"/>
              </a:rPr>
              <a:t>Building Energy Codes Program</a:t>
            </a:r>
            <a:endParaRPr lang="en-US" alt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0" tIns="0" rIns="0" bIns="0" numCol="1" anchor="ctr" anchorCtr="0" compatLnSpc="1">
            <a:prstTxWarp prst="textNoShape">
              <a:avLst/>
            </a:prstTxWarp>
          </a:bodyPr>
          <a:lstStyle>
            <a:lvl1pPr algn="r">
              <a:defRPr sz="900" smtClean="0">
                <a:solidFill>
                  <a:srgbClr val="707276"/>
                </a:solidFill>
                <a:latin typeface="Arial" pitchFamily="34" charset="0"/>
              </a:defRPr>
            </a:lvl1pPr>
          </a:lstStyle>
          <a:p>
            <a:pPr defTabSz="914400" fontAlgn="base">
              <a:spcBef>
                <a:spcPct val="0"/>
              </a:spcBef>
              <a:spcAft>
                <a:spcPct val="0"/>
              </a:spcAft>
              <a:defRPr/>
            </a:pPr>
            <a:fld id="{EB4182FC-CFA7-4F8C-9FF4-2690CBE297DA}" type="slidenum">
              <a:rPr lang="en-US" altLang="en-US">
                <a:cs typeface="Arial" pitchFamily="34" charset="0"/>
              </a:rPr>
              <a:pPr defTabSz="914400"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89116435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hdr="0" dt="0"/>
  <p:txStyles>
    <p:titleStyle>
      <a:lvl1pPr algn="l" defTabSz="457200" rtl="0" eaLnBrk="0" fontAlgn="base" hangingPunct="0">
        <a:spcBef>
          <a:spcPct val="0"/>
        </a:spcBef>
        <a:spcAft>
          <a:spcPct val="0"/>
        </a:spcAft>
        <a:defRPr sz="2500" b="1" kern="1200">
          <a:solidFill>
            <a:srgbClr val="FFFFFF"/>
          </a:solidFill>
          <a:latin typeface="Arial"/>
          <a:ea typeface="+mj-ea"/>
          <a:cs typeface="Arial"/>
        </a:defRPr>
      </a:lvl1pPr>
      <a:lvl2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2pPr>
      <a:lvl3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3pPr>
      <a:lvl4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4pPr>
      <a:lvl5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5pPr>
      <a:lvl6pPr marL="457200" algn="l" defTabSz="457200" rtl="0" fontAlgn="base">
        <a:spcBef>
          <a:spcPct val="0"/>
        </a:spcBef>
        <a:spcAft>
          <a:spcPct val="0"/>
        </a:spcAft>
        <a:defRPr sz="2500" b="1">
          <a:solidFill>
            <a:srgbClr val="FFFFFF"/>
          </a:solidFill>
          <a:latin typeface="Arial" pitchFamily="34" charset="0"/>
          <a:cs typeface="Arial" pitchFamily="34" charset="0"/>
        </a:defRPr>
      </a:lvl6pPr>
      <a:lvl7pPr marL="914400" algn="l" defTabSz="457200" rtl="0" fontAlgn="base">
        <a:spcBef>
          <a:spcPct val="0"/>
        </a:spcBef>
        <a:spcAft>
          <a:spcPct val="0"/>
        </a:spcAft>
        <a:defRPr sz="2500" b="1">
          <a:solidFill>
            <a:srgbClr val="FFFFFF"/>
          </a:solidFill>
          <a:latin typeface="Arial" pitchFamily="34" charset="0"/>
          <a:cs typeface="Arial" pitchFamily="34" charset="0"/>
        </a:defRPr>
      </a:lvl7pPr>
      <a:lvl8pPr marL="1371600" algn="l" defTabSz="457200" rtl="0" fontAlgn="base">
        <a:spcBef>
          <a:spcPct val="0"/>
        </a:spcBef>
        <a:spcAft>
          <a:spcPct val="0"/>
        </a:spcAft>
        <a:defRPr sz="2500" b="1">
          <a:solidFill>
            <a:srgbClr val="FFFFFF"/>
          </a:solidFill>
          <a:latin typeface="Arial" pitchFamily="34" charset="0"/>
          <a:cs typeface="Arial" pitchFamily="34" charset="0"/>
        </a:defRPr>
      </a:lvl8pPr>
      <a:lvl9pPr marL="1828800" algn="l" defTabSz="457200" rtl="0" fontAlgn="base">
        <a:spcBef>
          <a:spcPct val="0"/>
        </a:spcBef>
        <a:spcAft>
          <a:spcPct val="0"/>
        </a:spcAft>
        <a:defRPr sz="2500" b="1">
          <a:solidFill>
            <a:srgbClr val="FFFFFF"/>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SzPct val="100000"/>
        <a:buBlip>
          <a:blip r:embed="rId22"/>
        </a:buBlip>
        <a:defRPr sz="2000" kern="1200">
          <a:solidFill>
            <a:schemeClr val="accent2"/>
          </a:solidFill>
          <a:latin typeface="Arial"/>
          <a:ea typeface="+mn-ea"/>
          <a:cs typeface="Arial"/>
        </a:defRPr>
      </a:lvl1pPr>
      <a:lvl2pPr marL="742950" indent="-285750" algn="l" defTabSz="457200" rtl="0" eaLnBrk="0" fontAlgn="base" hangingPunct="0">
        <a:spcBef>
          <a:spcPct val="20000"/>
        </a:spcBef>
        <a:spcAft>
          <a:spcPct val="0"/>
        </a:spcAft>
        <a:buBlip>
          <a:blip r:embed="rId23"/>
        </a:buBlip>
        <a:defRPr kern="1200">
          <a:solidFill>
            <a:schemeClr val="accent2"/>
          </a:solidFill>
          <a:latin typeface="Arial"/>
          <a:ea typeface="+mn-ea"/>
          <a:cs typeface="Arial"/>
        </a:defRPr>
      </a:lvl2pPr>
      <a:lvl3pPr marL="1143000" indent="-228600" algn="l" defTabSz="457200" rtl="0" eaLnBrk="0" fontAlgn="base" hangingPunct="0">
        <a:spcBef>
          <a:spcPct val="20000"/>
        </a:spcBef>
        <a:spcAft>
          <a:spcPct val="0"/>
        </a:spcAft>
        <a:buSzPct val="100000"/>
        <a:buBlip>
          <a:blip r:embed="rId24"/>
        </a:buBlip>
        <a:defRPr sz="1600" kern="1200">
          <a:solidFill>
            <a:schemeClr val="accent2"/>
          </a:solidFill>
          <a:latin typeface="Arial"/>
          <a:ea typeface="+mn-ea"/>
          <a:cs typeface="Arial"/>
        </a:defRPr>
      </a:lvl3pPr>
      <a:lvl4pPr marL="1600200" indent="-228600" algn="l" defTabSz="457200" rtl="0" eaLnBrk="0" fontAlgn="base" hangingPunct="0">
        <a:spcBef>
          <a:spcPct val="20000"/>
        </a:spcBef>
        <a:spcAft>
          <a:spcPct val="0"/>
        </a:spcAft>
        <a:buSzPct val="100000"/>
        <a:buBlip>
          <a:blip r:embed="rId25"/>
        </a:buBlip>
        <a:defRPr sz="1400" kern="1200">
          <a:solidFill>
            <a:schemeClr val="accent2"/>
          </a:solidFill>
          <a:latin typeface="Arial"/>
          <a:ea typeface="+mn-ea"/>
          <a:cs typeface="Arial"/>
        </a:defRPr>
      </a:lvl4pPr>
      <a:lvl5pPr marL="2057400" indent="-228600" algn="l" defTabSz="457200" rtl="0" eaLnBrk="0" fontAlgn="base" hangingPunct="0">
        <a:spcBef>
          <a:spcPct val="20000"/>
        </a:spcBef>
        <a:spcAft>
          <a:spcPct val="0"/>
        </a:spcAft>
        <a:buSzPct val="100000"/>
        <a:buBlip>
          <a:blip r:embed="rId22"/>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Copper_PowerPoint_Background_08-19-201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4320" y="201168"/>
            <a:ext cx="6629400" cy="868680"/>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74320" y="1600200"/>
            <a:ext cx="8595360" cy="45720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0" y="6356352"/>
            <a:ext cx="1600200" cy="365125"/>
          </a:xfrm>
          <a:prstGeom prst="rect">
            <a:avLst/>
          </a:prstGeom>
        </p:spPr>
        <p:txBody>
          <a:bodyPr vert="horz" lIns="0" tIns="0" rIns="0" bIns="0" rtlCol="0" anchor="ctr"/>
          <a:lstStyle>
            <a:lvl1pPr algn="r">
              <a:defRPr sz="675">
                <a:solidFill>
                  <a:srgbClr val="707276"/>
                </a:solidFill>
                <a:latin typeface="Arial"/>
                <a:cs typeface="Arial"/>
              </a:defRPr>
            </a:lvl1pPr>
          </a:lstStyle>
          <a:p>
            <a:pPr fontAlgn="base">
              <a:spcBef>
                <a:spcPct val="0"/>
              </a:spcBef>
              <a:spcAft>
                <a:spcPct val="0"/>
              </a:spcAft>
            </a:pPr>
            <a:endParaRPr lang="en-US" dirty="0">
              <a:ea typeface="ＭＳ Ｐゴシック"/>
            </a:endParaRPr>
          </a:p>
        </p:txBody>
      </p:sp>
      <p:sp>
        <p:nvSpPr>
          <p:cNvPr id="5" name="Footer Placeholder 4"/>
          <p:cNvSpPr>
            <a:spLocks noGrp="1"/>
          </p:cNvSpPr>
          <p:nvPr>
            <p:ph type="ftr" sz="quarter" idx="3"/>
          </p:nvPr>
        </p:nvSpPr>
        <p:spPr>
          <a:xfrm>
            <a:off x="2743200" y="6356352"/>
            <a:ext cx="3657600" cy="365125"/>
          </a:xfrm>
          <a:prstGeom prst="rect">
            <a:avLst/>
          </a:prstGeom>
        </p:spPr>
        <p:txBody>
          <a:bodyPr vert="horz" lIns="0" tIns="0" rIns="0" bIns="0" rtlCol="0" anchor="ctr"/>
          <a:lstStyle>
            <a:lvl1pPr algn="ctr">
              <a:defRPr sz="675">
                <a:solidFill>
                  <a:srgbClr val="707276"/>
                </a:solidFill>
                <a:latin typeface="Arial"/>
                <a:cs typeface="Arial"/>
              </a:defRPr>
            </a:lvl1pPr>
          </a:lstStyle>
          <a:p>
            <a:pPr fontAlgn="base">
              <a:spcBef>
                <a:spcPct val="0"/>
              </a:spcBef>
              <a:spcAft>
                <a:spcPct val="0"/>
              </a:spcAft>
            </a:pPr>
            <a:r>
              <a:rPr lang="en-US" smtClean="0">
                <a:ea typeface="ＭＳ Ｐゴシック"/>
              </a:rPr>
              <a:t>Building Energy Codes Program</a:t>
            </a:r>
            <a:endParaRPr lang="en-US" dirty="0">
              <a:ea typeface="ＭＳ Ｐゴシック"/>
            </a:endParaRPr>
          </a:p>
        </p:txBody>
      </p:sp>
      <p:sp>
        <p:nvSpPr>
          <p:cNvPr id="17" name="Slide Number Placeholder 5"/>
          <p:cNvSpPr>
            <a:spLocks noGrp="1"/>
          </p:cNvSpPr>
          <p:nvPr>
            <p:ph type="sldNum" sz="quarter" idx="4"/>
          </p:nvPr>
        </p:nvSpPr>
        <p:spPr>
          <a:xfrm>
            <a:off x="8741664" y="6356352"/>
            <a:ext cx="301752" cy="365125"/>
          </a:xfrm>
          <a:prstGeom prst="rect">
            <a:avLst/>
          </a:prstGeom>
        </p:spPr>
        <p:txBody>
          <a:bodyPr lIns="0" tIns="0" bIns="0" anchor="ctr" anchorCtr="0"/>
          <a:lstStyle>
            <a:lvl1pPr algn="l">
              <a:defRPr sz="675" b="1">
                <a:solidFill>
                  <a:srgbClr val="707276"/>
                </a:solidFill>
                <a:latin typeface="Arial"/>
                <a:cs typeface="Arial"/>
              </a:defRPr>
            </a:lvl1pPr>
          </a:lstStyle>
          <a:p>
            <a:pPr fontAlgn="base">
              <a:spcBef>
                <a:spcPct val="0"/>
              </a:spcBef>
              <a:spcAft>
                <a:spcPct val="0"/>
              </a:spcAft>
            </a:pPr>
            <a:fld id="{03722D57-58D6-9447-A6D5-A97F6C35A8FB}" type="slidenum">
              <a:rPr lang="en-US" smtClean="0">
                <a:ea typeface="ＭＳ Ｐゴシック"/>
              </a:rPr>
              <a:pPr fontAlgn="base">
                <a:spcBef>
                  <a:spcPct val="0"/>
                </a:spcBef>
                <a:spcAft>
                  <a:spcPct val="0"/>
                </a:spcAft>
              </a:pPr>
              <a:t>‹#›</a:t>
            </a:fld>
            <a:endParaRPr lang="en-US" dirty="0">
              <a:ea typeface="ＭＳ Ｐゴシック"/>
            </a:endParaRPr>
          </a:p>
        </p:txBody>
      </p:sp>
      <p:cxnSp>
        <p:nvCxnSpPr>
          <p:cNvPr id="18" name="Straight Connector 17"/>
          <p:cNvCxnSpPr/>
          <p:nvPr/>
        </p:nvCxnSpPr>
        <p:spPr>
          <a:xfrm>
            <a:off x="8602255" y="6454975"/>
            <a:ext cx="0" cy="182880"/>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5"/>
          <a:stretch>
            <a:fillRect/>
          </a:stretch>
        </p:blipFill>
        <p:spPr>
          <a:xfrm>
            <a:off x="7318623" y="219456"/>
            <a:ext cx="1600200" cy="812800"/>
          </a:xfrm>
          <a:prstGeom prst="rect">
            <a:avLst/>
          </a:prstGeom>
        </p:spPr>
      </p:pic>
    </p:spTree>
    <p:extLst>
      <p:ext uri="{BB962C8B-B14F-4D97-AF65-F5344CB8AC3E}">
        <p14:creationId xmlns:p14="http://schemas.microsoft.com/office/powerpoint/2010/main" val="19251205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Lst>
  <p:timing>
    <p:tnLst>
      <p:par>
        <p:cTn id="1" dur="indefinite" restart="never" nodeType="tmRoot"/>
      </p:par>
    </p:tnLst>
  </p:timing>
  <p:hf hdr="0" dt="0"/>
  <p:txStyles>
    <p:titleStyle>
      <a:lvl1pPr algn="l" defTabSz="342900" rtl="0" eaLnBrk="1" latinLnBrk="0" hangingPunct="1">
        <a:spcBef>
          <a:spcPct val="0"/>
        </a:spcBef>
        <a:buNone/>
        <a:defRPr sz="1950" b="1" kern="1200">
          <a:solidFill>
            <a:srgbClr val="FFFFFF"/>
          </a:solidFill>
          <a:latin typeface="Arial"/>
          <a:ea typeface="+mj-ea"/>
          <a:cs typeface="Arial"/>
        </a:defRPr>
      </a:lvl1pPr>
    </p:titleStyle>
    <p:bodyStyle>
      <a:lvl1pPr marL="257175" indent="-257175" algn="l" defTabSz="342900" rtl="0" eaLnBrk="1" latinLnBrk="0" hangingPunct="1">
        <a:spcBef>
          <a:spcPct val="20000"/>
        </a:spcBef>
        <a:buSzPct val="100000"/>
        <a:buFontTx/>
        <a:buBlip>
          <a:blip r:embed="rId16"/>
        </a:buBlip>
        <a:defRPr sz="1500" kern="1200">
          <a:solidFill>
            <a:schemeClr val="accent2"/>
          </a:solidFill>
          <a:latin typeface="Arial"/>
          <a:ea typeface="+mn-ea"/>
          <a:cs typeface="Arial"/>
        </a:defRPr>
      </a:lvl1pPr>
      <a:lvl2pPr marL="557213" indent="-214313" algn="l" defTabSz="342900" rtl="0" eaLnBrk="1" latinLnBrk="0" hangingPunct="1">
        <a:spcBef>
          <a:spcPct val="20000"/>
        </a:spcBef>
        <a:buFontTx/>
        <a:buBlip>
          <a:blip r:embed="rId17"/>
        </a:buBlip>
        <a:defRPr sz="1350" kern="1200">
          <a:solidFill>
            <a:schemeClr val="accent2"/>
          </a:solidFill>
          <a:latin typeface="Arial"/>
          <a:ea typeface="+mn-ea"/>
          <a:cs typeface="Arial"/>
        </a:defRPr>
      </a:lvl2pPr>
      <a:lvl3pPr marL="857250" indent="-171450" algn="l" defTabSz="342900" rtl="0" eaLnBrk="1" latinLnBrk="0" hangingPunct="1">
        <a:spcBef>
          <a:spcPct val="20000"/>
        </a:spcBef>
        <a:buSzPct val="100000"/>
        <a:buFontTx/>
        <a:buBlip>
          <a:blip r:embed="rId18"/>
        </a:buBlip>
        <a:defRPr sz="1200" kern="1200">
          <a:solidFill>
            <a:schemeClr val="accent2"/>
          </a:solidFill>
          <a:latin typeface="Arial"/>
          <a:ea typeface="+mn-ea"/>
          <a:cs typeface="Arial"/>
        </a:defRPr>
      </a:lvl3pPr>
      <a:lvl4pPr marL="1200150" indent="-171450" algn="l" defTabSz="342900" rtl="0" eaLnBrk="1" latinLnBrk="0" hangingPunct="1">
        <a:spcBef>
          <a:spcPct val="20000"/>
        </a:spcBef>
        <a:buSzPct val="100000"/>
        <a:buFontTx/>
        <a:buBlip>
          <a:blip r:embed="rId19"/>
        </a:buBlip>
        <a:defRPr sz="1050" kern="1200">
          <a:solidFill>
            <a:schemeClr val="accent2"/>
          </a:solidFill>
          <a:latin typeface="Arial"/>
          <a:ea typeface="+mn-ea"/>
          <a:cs typeface="Arial"/>
        </a:defRPr>
      </a:lvl4pPr>
      <a:lvl5pPr marL="1543050" indent="-171450" algn="l" defTabSz="342900" rtl="0" eaLnBrk="1" latinLnBrk="0" hangingPunct="1">
        <a:spcBef>
          <a:spcPct val="20000"/>
        </a:spcBef>
        <a:buSzPct val="100000"/>
        <a:buFontTx/>
        <a:buBlip>
          <a:blip r:embed="rId16"/>
        </a:buBlip>
        <a:defRPr sz="1050" kern="1200">
          <a:solidFill>
            <a:schemeClr val="accent2"/>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pnlweb.pnl.gov/projects/BECP/Image%20Library/ShutterStock%20Images/rowhouse_465336.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notesSlide" Target="../notesSlides/notesSlide2.xml"/><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diagramQuickStyle" Target="../diagrams/quickStyle1.xml"/><Relationship Id="rId5" Type="http://schemas.openxmlformats.org/officeDocument/2006/relationships/image" Target="../media/image5.png"/><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4.png"/><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2.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hyperlink" Target="http://www.energycodes.gov/" TargetMode="External"/><Relationship Id="rId2" Type="http://schemas.openxmlformats.org/officeDocument/2006/relationships/hyperlink" Target="mailto:pam.cole@pnnl.gov" TargetMode="External"/><Relationship Id="rId1" Type="http://schemas.openxmlformats.org/officeDocument/2006/relationships/slideLayout" Target="../slideLayouts/slideLayout11.xml"/><Relationship Id="rId4" Type="http://schemas.openxmlformats.org/officeDocument/2006/relationships/hyperlink" Target="http://www.energycodes.gov/resource-center/help-des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ctrTitle"/>
          </p:nvPr>
        </p:nvSpPr>
        <p:spPr>
          <a:xfrm>
            <a:off x="0" y="2628782"/>
            <a:ext cx="9144000" cy="1600438"/>
          </a:xfrm>
        </p:spPr>
        <p:txBody>
          <a:bodyPr/>
          <a:lstStyle/>
          <a:p>
            <a:r>
              <a:rPr lang="en-US" dirty="0" err="1" smtClean="0"/>
              <a:t>RES</a:t>
            </a:r>
            <a:r>
              <a:rPr lang="en-US" i="1" dirty="0" err="1" smtClean="0"/>
              <a:t>check</a:t>
            </a:r>
            <a:r>
              <a:rPr lang="en-US" dirty="0" smtClean="0"/>
              <a:t> Basics</a:t>
            </a:r>
            <a:endParaRPr lang="en-US" dirty="0"/>
          </a:p>
        </p:txBody>
      </p:sp>
      <p:sp>
        <p:nvSpPr>
          <p:cNvPr id="34" name="Slide Number Placeholder 33"/>
          <p:cNvSpPr>
            <a:spLocks noGrp="1"/>
          </p:cNvSpPr>
          <p:nvPr>
            <p:ph type="sldNum" sz="quarter" idx="12"/>
          </p:nvPr>
        </p:nvSpPr>
        <p:spPr/>
        <p:txBody>
          <a:bodyPr/>
          <a:lstStyle/>
          <a:p>
            <a:fld id="{03722D57-58D6-9447-A6D5-A97F6C35A8FB}" type="slidenum">
              <a:rPr lang="en-US" smtClean="0"/>
              <a:pPr/>
              <a:t>1</a:t>
            </a:fld>
            <a:endParaRPr lang="en-US"/>
          </a:p>
        </p:txBody>
      </p:sp>
      <p:sp>
        <p:nvSpPr>
          <p:cNvPr id="2" name="Footer Placeholder 1"/>
          <p:cNvSpPr>
            <a:spLocks noGrp="1"/>
          </p:cNvSpPr>
          <p:nvPr>
            <p:ph type="ftr" sz="quarter" idx="11"/>
          </p:nvPr>
        </p:nvSpPr>
        <p:spPr/>
        <p:txBody>
          <a:bodyPr/>
          <a:lstStyle/>
          <a:p>
            <a:r>
              <a:rPr lang="en-US" smtClean="0"/>
              <a:t>Building Energy Codes Program</a:t>
            </a:r>
            <a:endParaRPr lang="en-US" dirty="0"/>
          </a:p>
        </p:txBody>
      </p:sp>
      <p:sp>
        <p:nvSpPr>
          <p:cNvPr id="5" name="Subtitle 51"/>
          <p:cNvSpPr>
            <a:spLocks noGrp="1"/>
          </p:cNvSpPr>
          <p:nvPr>
            <p:ph type="subTitle" idx="1"/>
          </p:nvPr>
        </p:nvSpPr>
        <p:spPr>
          <a:xfrm>
            <a:off x="358140" y="4267200"/>
            <a:ext cx="8229600" cy="350520"/>
          </a:xfrm>
        </p:spPr>
        <p:txBody>
          <a:bodyPr>
            <a:normAutofit/>
          </a:bodyPr>
          <a:lstStyle/>
          <a:p>
            <a:r>
              <a:rPr lang="en-US" dirty="0" smtClean="0"/>
              <a:t>bob </a:t>
            </a:r>
            <a:r>
              <a:rPr lang="en-US" dirty="0" err="1" smtClean="0"/>
              <a:t>schultz</a:t>
            </a:r>
            <a:endParaRPr lang="en-US" dirty="0"/>
          </a:p>
        </p:txBody>
      </p:sp>
      <p:sp>
        <p:nvSpPr>
          <p:cNvPr id="8" name="Text Placeholder 2"/>
          <p:cNvSpPr>
            <a:spLocks noGrp="1"/>
          </p:cNvSpPr>
          <p:nvPr>
            <p:ph type="body" sz="quarter" idx="15"/>
          </p:nvPr>
        </p:nvSpPr>
        <p:spPr>
          <a:xfrm>
            <a:off x="312420" y="4940650"/>
            <a:ext cx="8229600" cy="961697"/>
          </a:xfrm>
        </p:spPr>
        <p:txBody>
          <a:bodyPr>
            <a:normAutofit/>
          </a:bodyPr>
          <a:lstStyle/>
          <a:p>
            <a:r>
              <a:rPr lang="en-US" dirty="0" smtClean="0"/>
              <a:t>2019 Department of Energy National Energy Codes Conference</a:t>
            </a:r>
          </a:p>
          <a:p>
            <a:r>
              <a:rPr lang="en-US" dirty="0" smtClean="0"/>
              <a:t>Building Energy Codes Program</a:t>
            </a:r>
          </a:p>
          <a:p>
            <a:r>
              <a:rPr lang="en-US" dirty="0" smtClean="0"/>
              <a:t>May 28, 2019</a:t>
            </a:r>
            <a:endParaRPr lang="en-US" dirty="0"/>
          </a:p>
          <a:p>
            <a:endParaRPr lang="en-US" dirty="0"/>
          </a:p>
        </p:txBody>
      </p:sp>
      <p:sp>
        <p:nvSpPr>
          <p:cNvPr id="3" name="TextBox 2"/>
          <p:cNvSpPr txBox="1"/>
          <p:nvPr/>
        </p:nvSpPr>
        <p:spPr>
          <a:xfrm>
            <a:off x="312420" y="6356350"/>
            <a:ext cx="1746968" cy="261610"/>
          </a:xfrm>
          <a:prstGeom prst="rect">
            <a:avLst/>
          </a:prstGeom>
          <a:noFill/>
        </p:spPr>
        <p:txBody>
          <a:bodyPr wrap="square" rtlCol="0">
            <a:spAutoFit/>
          </a:bodyPr>
          <a:lstStyle/>
          <a:p>
            <a:r>
              <a:rPr lang="en-US" sz="1050" dirty="0" smtClean="0">
                <a:solidFill>
                  <a:schemeClr val="bg1"/>
                </a:solidFill>
              </a:rPr>
              <a:t>PNNL-SA-143556</a:t>
            </a:r>
            <a:endParaRPr lang="en-US" sz="1050" dirty="0">
              <a:solidFill>
                <a:schemeClr val="bg1"/>
              </a:solidFill>
            </a:endParaRPr>
          </a:p>
        </p:txBody>
      </p:sp>
    </p:spTree>
    <p:extLst>
      <p:ext uri="{BB962C8B-B14F-4D97-AF65-F5344CB8AC3E}">
        <p14:creationId xmlns:p14="http://schemas.microsoft.com/office/powerpoint/2010/main" val="2802028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82" y="287299"/>
            <a:ext cx="7548730" cy="384721"/>
          </a:xfrm>
        </p:spPr>
        <p:txBody>
          <a:bodyPr/>
          <a:lstStyle/>
          <a:p>
            <a:r>
              <a:rPr lang="en-US" dirty="0"/>
              <a:t>Envelope Mandatory </a:t>
            </a:r>
            <a:r>
              <a:rPr lang="en-US" dirty="0" smtClean="0"/>
              <a:t>Requirements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10</a:t>
            </a:fld>
            <a:endParaRPr lang="en-US"/>
          </a:p>
        </p:txBody>
      </p:sp>
      <p:sp>
        <p:nvSpPr>
          <p:cNvPr id="8" name="Footer Placeholder 5"/>
          <p:cNvSpPr>
            <a:spLocks noGrp="1"/>
          </p:cNvSpPr>
          <p:nvPr>
            <p:ph type="ftr" sz="quarter" idx="12"/>
          </p:nvPr>
        </p:nvSpPr>
        <p:spPr>
          <a:xfrm>
            <a:off x="3124200" y="6356350"/>
            <a:ext cx="2895600" cy="365125"/>
          </a:xfrm>
        </p:spPr>
        <p:txBody>
          <a:bodyPr/>
          <a:lstStyle/>
          <a:p>
            <a:r>
              <a:rPr lang="en-US" dirty="0"/>
              <a:t/>
            </a:r>
            <a:br>
              <a:rPr lang="en-US" dirty="0"/>
            </a:br>
            <a:r>
              <a:rPr lang="en-US" dirty="0"/>
              <a:t>Building Energy Codes Program</a:t>
            </a:r>
          </a:p>
          <a:p>
            <a:endParaRPr lang="en-US" dirty="0"/>
          </a:p>
        </p:txBody>
      </p:sp>
      <p:pic>
        <p:nvPicPr>
          <p:cNvPr id="6" name="Picture 5"/>
          <p:cNvPicPr>
            <a:picLocks noChangeAspect="1"/>
          </p:cNvPicPr>
          <p:nvPr/>
        </p:nvPicPr>
        <p:blipFill>
          <a:blip r:embed="rId3"/>
          <a:stretch>
            <a:fillRect/>
          </a:stretch>
        </p:blipFill>
        <p:spPr>
          <a:xfrm>
            <a:off x="474448" y="1343799"/>
            <a:ext cx="3829050" cy="1600200"/>
          </a:xfrm>
          <a:prstGeom prst="rect">
            <a:avLst/>
          </a:prstGeom>
        </p:spPr>
      </p:pic>
      <p:sp>
        <p:nvSpPr>
          <p:cNvPr id="12" name="Content Placeholder 2"/>
          <p:cNvSpPr txBox="1">
            <a:spLocks/>
          </p:cNvSpPr>
          <p:nvPr/>
        </p:nvSpPr>
        <p:spPr>
          <a:xfrm>
            <a:off x="556054" y="2943999"/>
            <a:ext cx="1322173" cy="153888"/>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t>(Source: 2018 IECC)</a:t>
            </a:r>
          </a:p>
        </p:txBody>
      </p:sp>
      <p:pic>
        <p:nvPicPr>
          <p:cNvPr id="13" name="Picture 12"/>
          <p:cNvPicPr>
            <a:picLocks noChangeAspect="1"/>
          </p:cNvPicPr>
          <p:nvPr/>
        </p:nvPicPr>
        <p:blipFill>
          <a:blip r:embed="rId8"/>
          <a:stretch>
            <a:fillRect/>
          </a:stretch>
        </p:blipFill>
        <p:spPr>
          <a:xfrm>
            <a:off x="3714363" y="3253431"/>
            <a:ext cx="4219575" cy="2476500"/>
          </a:xfrm>
          <a:prstGeom prst="rect">
            <a:avLst/>
          </a:prstGeom>
        </p:spPr>
      </p:pic>
    </p:spTree>
    <p:extLst>
      <p:ext uri="{BB962C8B-B14F-4D97-AF65-F5344CB8AC3E}">
        <p14:creationId xmlns:p14="http://schemas.microsoft.com/office/powerpoint/2010/main" val="1191294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Walkthrough RES</a:t>
            </a:r>
            <a:r>
              <a:rPr lang="en-US" i="1" dirty="0" smtClean="0"/>
              <a:t>check</a:t>
            </a:r>
            <a:r>
              <a:rPr lang="en-US" dirty="0" smtClean="0"/>
              <a:t> Steps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11</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grpSp>
        <p:nvGrpSpPr>
          <p:cNvPr id="6" name="Group 5"/>
          <p:cNvGrpSpPr/>
          <p:nvPr/>
        </p:nvGrpSpPr>
        <p:grpSpPr>
          <a:xfrm>
            <a:off x="587191" y="2064505"/>
            <a:ext cx="2030015" cy="1218009"/>
            <a:chOff x="916483" y="1984"/>
            <a:chExt cx="2030015" cy="1218009"/>
          </a:xfrm>
          <a:scene3d>
            <a:camera prst="orthographicFront"/>
            <a:lightRig rig="threePt" dir="t"/>
          </a:scene3d>
        </p:grpSpPr>
        <p:sp>
          <p:nvSpPr>
            <p:cNvPr id="24" name="Rectangle 23"/>
            <p:cNvSpPr/>
            <p:nvPr/>
          </p:nvSpPr>
          <p:spPr>
            <a:xfrm>
              <a:off x="916483" y="1984"/>
              <a:ext cx="2030015" cy="1218009"/>
            </a:xfrm>
            <a:prstGeom prst="rect">
              <a:avLst/>
            </a:prstGeom>
            <a:sp3d>
              <a:bevel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5" name="Rectangle 24"/>
            <p:cNvSpPr/>
            <p:nvPr/>
          </p:nvSpPr>
          <p:spPr>
            <a:xfrm>
              <a:off x="916483" y="1984"/>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Select the appropriate code</a:t>
              </a:r>
              <a:endParaRPr lang="en-US" sz="2100" kern="1200" dirty="0"/>
            </a:p>
          </p:txBody>
        </p:sp>
      </p:grpSp>
      <p:grpSp>
        <p:nvGrpSpPr>
          <p:cNvPr id="9" name="Group 8"/>
          <p:cNvGrpSpPr/>
          <p:nvPr/>
        </p:nvGrpSpPr>
        <p:grpSpPr>
          <a:xfrm>
            <a:off x="6677234" y="2064505"/>
            <a:ext cx="2030015" cy="1218009"/>
            <a:chOff x="3149500" y="1422995"/>
            <a:chExt cx="2030015" cy="1218009"/>
          </a:xfrm>
          <a:scene3d>
            <a:camera prst="orthographicFront"/>
            <a:lightRig rig="threePt" dir="t"/>
          </a:scene3d>
        </p:grpSpPr>
        <p:sp>
          <p:nvSpPr>
            <p:cNvPr id="18" name="Rectangle 17"/>
            <p:cNvSpPr/>
            <p:nvPr/>
          </p:nvSpPr>
          <p:spPr>
            <a:xfrm>
              <a:off x="3149500" y="1422995"/>
              <a:ext cx="2030015" cy="1218009"/>
            </a:xfrm>
            <a:prstGeom prst="rect">
              <a:avLst/>
            </a:prstGeom>
            <a:sp3d>
              <a:bevelT/>
            </a:sp3d>
          </p:spPr>
          <p:style>
            <a:lnRef idx="0">
              <a:schemeClr val="lt1">
                <a:hueOff val="0"/>
                <a:satOff val="0"/>
                <a:lumOff val="0"/>
                <a:alphaOff val="0"/>
              </a:schemeClr>
            </a:lnRef>
            <a:fillRef idx="3">
              <a:schemeClr val="accent4">
                <a:hueOff val="7303135"/>
                <a:satOff val="-2428"/>
                <a:lumOff val="9763"/>
                <a:alphaOff val="0"/>
              </a:schemeClr>
            </a:fillRef>
            <a:effectRef idx="2">
              <a:schemeClr val="accent4">
                <a:hueOff val="7303135"/>
                <a:satOff val="-2428"/>
                <a:lumOff val="9763"/>
                <a:alphaOff val="0"/>
              </a:schemeClr>
            </a:effectRef>
            <a:fontRef idx="minor">
              <a:schemeClr val="lt1"/>
            </a:fontRef>
          </p:style>
        </p:sp>
        <p:sp>
          <p:nvSpPr>
            <p:cNvPr id="19" name="Rectangle 18"/>
            <p:cNvSpPr/>
            <p:nvPr/>
          </p:nvSpPr>
          <p:spPr>
            <a:xfrm>
              <a:off x="3149500" y="1422995"/>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Enter mechanical equipment (optional)</a:t>
              </a:r>
              <a:endParaRPr lang="en-US" sz="2100" kern="1200" dirty="0"/>
            </a:p>
          </p:txBody>
        </p:sp>
      </p:grpSp>
      <p:grpSp>
        <p:nvGrpSpPr>
          <p:cNvPr id="10" name="Group 9"/>
          <p:cNvGrpSpPr/>
          <p:nvPr/>
        </p:nvGrpSpPr>
        <p:grpSpPr>
          <a:xfrm>
            <a:off x="2617206" y="3599979"/>
            <a:ext cx="2030015" cy="1218009"/>
            <a:chOff x="934936" y="2802910"/>
            <a:chExt cx="2030015" cy="1218009"/>
          </a:xfrm>
          <a:scene3d>
            <a:camera prst="orthographicFront"/>
            <a:lightRig rig="threePt" dir="t"/>
          </a:scene3d>
        </p:grpSpPr>
        <p:sp>
          <p:nvSpPr>
            <p:cNvPr id="16" name="Rectangle 15"/>
            <p:cNvSpPr/>
            <p:nvPr/>
          </p:nvSpPr>
          <p:spPr>
            <a:xfrm>
              <a:off x="934936" y="2802910"/>
              <a:ext cx="2030015" cy="1218009"/>
            </a:xfrm>
            <a:prstGeom prst="rect">
              <a:avLst/>
            </a:prstGeom>
            <a:sp3d>
              <a:bevelT/>
            </a:sp3d>
          </p:spPr>
          <p:style>
            <a:lnRef idx="0">
              <a:schemeClr val="lt1">
                <a:hueOff val="0"/>
                <a:satOff val="0"/>
                <a:lumOff val="0"/>
                <a:alphaOff val="0"/>
              </a:schemeClr>
            </a:lnRef>
            <a:fillRef idx="3">
              <a:schemeClr val="accent4">
                <a:hueOff val="9737513"/>
                <a:satOff val="-3238"/>
                <a:lumOff val="13018"/>
                <a:alphaOff val="0"/>
              </a:schemeClr>
            </a:fillRef>
            <a:effectRef idx="2">
              <a:schemeClr val="accent4">
                <a:hueOff val="9737513"/>
                <a:satOff val="-3238"/>
                <a:lumOff val="13018"/>
                <a:alphaOff val="0"/>
              </a:schemeClr>
            </a:effectRef>
            <a:fontRef idx="minor">
              <a:schemeClr val="lt1"/>
            </a:fontRef>
          </p:style>
        </p:sp>
        <p:sp>
          <p:nvSpPr>
            <p:cNvPr id="17" name="Rectangle 16"/>
            <p:cNvSpPr/>
            <p:nvPr/>
          </p:nvSpPr>
          <p:spPr>
            <a:xfrm>
              <a:off x="934936" y="2802910"/>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Review Mandatory Requirements </a:t>
              </a:r>
              <a:endParaRPr lang="en-US" sz="2100" kern="1200" dirty="0"/>
            </a:p>
          </p:txBody>
        </p:sp>
      </p:grpSp>
      <p:grpSp>
        <p:nvGrpSpPr>
          <p:cNvPr id="12" name="Group 11"/>
          <p:cNvGrpSpPr/>
          <p:nvPr/>
        </p:nvGrpSpPr>
        <p:grpSpPr>
          <a:xfrm>
            <a:off x="4647221" y="3599991"/>
            <a:ext cx="2030015" cy="1218009"/>
            <a:chOff x="3149500" y="2802922"/>
            <a:chExt cx="2030015" cy="1218009"/>
          </a:xfrm>
          <a:scene3d>
            <a:camera prst="orthographicFront"/>
            <a:lightRig rig="threePt" dir="t"/>
          </a:scene3d>
        </p:grpSpPr>
        <p:sp>
          <p:nvSpPr>
            <p:cNvPr id="14" name="Rectangle 13"/>
            <p:cNvSpPr/>
            <p:nvPr/>
          </p:nvSpPr>
          <p:spPr>
            <a:xfrm>
              <a:off x="3149500" y="2802922"/>
              <a:ext cx="2030015" cy="1218009"/>
            </a:xfrm>
            <a:prstGeom prst="rect">
              <a:avLst/>
            </a:prstGeom>
            <a:sp3d>
              <a:bevelT/>
            </a:sp3d>
          </p:spPr>
          <p:style>
            <a:lnRef idx="0">
              <a:schemeClr val="lt1">
                <a:hueOff val="0"/>
                <a:satOff val="0"/>
                <a:lumOff val="0"/>
                <a:alphaOff val="0"/>
              </a:schemeClr>
            </a:lnRef>
            <a:fillRef idx="3">
              <a:schemeClr val="accent4">
                <a:hueOff val="12171891"/>
                <a:satOff val="-4047"/>
                <a:lumOff val="16272"/>
                <a:alphaOff val="0"/>
              </a:schemeClr>
            </a:fillRef>
            <a:effectRef idx="2">
              <a:schemeClr val="accent4">
                <a:hueOff val="12171891"/>
                <a:satOff val="-4047"/>
                <a:lumOff val="16272"/>
                <a:alphaOff val="0"/>
              </a:schemeClr>
            </a:effectRef>
            <a:fontRef idx="minor">
              <a:schemeClr val="lt1"/>
            </a:fontRef>
          </p:style>
        </p:sp>
        <p:sp>
          <p:nvSpPr>
            <p:cNvPr id="15" name="Rectangle 14"/>
            <p:cNvSpPr/>
            <p:nvPr/>
          </p:nvSpPr>
          <p:spPr>
            <a:xfrm>
              <a:off x="3149500" y="2802922"/>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Reports</a:t>
              </a:r>
              <a:br>
                <a:rPr lang="en-US" sz="2100" kern="1200" dirty="0" smtClean="0"/>
              </a:br>
              <a:r>
                <a:rPr lang="en-US" sz="2100" kern="1200" dirty="0" smtClean="0"/>
                <a:t>View/print/save</a:t>
              </a:r>
              <a:endParaRPr lang="en-US" sz="2100" kern="1200" dirty="0"/>
            </a:p>
          </p:txBody>
        </p:sp>
      </p:grpSp>
      <p:grpSp>
        <p:nvGrpSpPr>
          <p:cNvPr id="26" name="Group 25"/>
          <p:cNvGrpSpPr/>
          <p:nvPr/>
        </p:nvGrpSpPr>
        <p:grpSpPr>
          <a:xfrm>
            <a:off x="2617204" y="2060152"/>
            <a:ext cx="2030015" cy="1218009"/>
            <a:chOff x="3149500" y="1984"/>
            <a:chExt cx="2030015" cy="1218009"/>
          </a:xfrm>
          <a:scene3d>
            <a:camera prst="orthographicFront"/>
            <a:lightRig rig="threePt" dir="t"/>
          </a:scene3d>
        </p:grpSpPr>
        <p:sp>
          <p:nvSpPr>
            <p:cNvPr id="27" name="Rectangle 26"/>
            <p:cNvSpPr/>
            <p:nvPr/>
          </p:nvSpPr>
          <p:spPr>
            <a:xfrm>
              <a:off x="3149500" y="1984"/>
              <a:ext cx="2030015" cy="1218009"/>
            </a:xfrm>
            <a:prstGeom prst="rect">
              <a:avLst/>
            </a:prstGeom>
            <a:sp3d>
              <a:bevelT/>
            </a:sp3d>
          </p:spPr>
          <p:style>
            <a:lnRef idx="0">
              <a:schemeClr val="lt1">
                <a:hueOff val="0"/>
                <a:satOff val="0"/>
                <a:lumOff val="0"/>
                <a:alphaOff val="0"/>
              </a:schemeClr>
            </a:lnRef>
            <a:fillRef idx="3">
              <a:schemeClr val="accent4">
                <a:hueOff val="2434378"/>
                <a:satOff val="-809"/>
                <a:lumOff val="3254"/>
                <a:alphaOff val="0"/>
              </a:schemeClr>
            </a:fillRef>
            <a:effectRef idx="2">
              <a:schemeClr val="accent4">
                <a:hueOff val="2434378"/>
                <a:satOff val="-809"/>
                <a:lumOff val="3254"/>
                <a:alphaOff val="0"/>
              </a:schemeClr>
            </a:effectRef>
            <a:fontRef idx="minor">
              <a:schemeClr val="lt1"/>
            </a:fontRef>
          </p:style>
        </p:sp>
        <p:sp>
          <p:nvSpPr>
            <p:cNvPr id="28" name="Rectangle 27"/>
            <p:cNvSpPr/>
            <p:nvPr/>
          </p:nvSpPr>
          <p:spPr>
            <a:xfrm>
              <a:off x="3149500" y="1984"/>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Enter project information</a:t>
              </a:r>
              <a:endParaRPr lang="en-US" sz="2100" kern="1200" dirty="0"/>
            </a:p>
          </p:txBody>
        </p:sp>
      </p:grpSp>
      <p:grpSp>
        <p:nvGrpSpPr>
          <p:cNvPr id="29" name="Group 28"/>
          <p:cNvGrpSpPr/>
          <p:nvPr/>
        </p:nvGrpSpPr>
        <p:grpSpPr>
          <a:xfrm>
            <a:off x="4647218" y="2060151"/>
            <a:ext cx="2030015" cy="1218009"/>
            <a:chOff x="916483" y="1422995"/>
            <a:chExt cx="2030015" cy="1218009"/>
          </a:xfrm>
          <a:scene3d>
            <a:camera prst="orthographicFront"/>
            <a:lightRig rig="threePt" dir="t"/>
          </a:scene3d>
        </p:grpSpPr>
        <p:sp>
          <p:nvSpPr>
            <p:cNvPr id="30" name="Rectangle 29"/>
            <p:cNvSpPr/>
            <p:nvPr/>
          </p:nvSpPr>
          <p:spPr>
            <a:xfrm>
              <a:off x="916483" y="1422995"/>
              <a:ext cx="2030015" cy="1218009"/>
            </a:xfrm>
            <a:prstGeom prst="rect">
              <a:avLst/>
            </a:prstGeom>
            <a:sp3d>
              <a:bevelT/>
            </a:sp3d>
          </p:spPr>
          <p:style>
            <a:lnRef idx="0">
              <a:schemeClr val="lt1">
                <a:hueOff val="0"/>
                <a:satOff val="0"/>
                <a:lumOff val="0"/>
                <a:alphaOff val="0"/>
              </a:schemeClr>
            </a:lnRef>
            <a:fillRef idx="3">
              <a:schemeClr val="accent4">
                <a:hueOff val="4868757"/>
                <a:satOff val="-1619"/>
                <a:lumOff val="6509"/>
                <a:alphaOff val="0"/>
              </a:schemeClr>
            </a:fillRef>
            <a:effectRef idx="2">
              <a:schemeClr val="accent4">
                <a:hueOff val="4868757"/>
                <a:satOff val="-1619"/>
                <a:lumOff val="6509"/>
                <a:alphaOff val="0"/>
              </a:schemeClr>
            </a:effectRef>
            <a:fontRef idx="minor">
              <a:schemeClr val="lt1"/>
            </a:fontRef>
          </p:style>
        </p:sp>
        <p:sp>
          <p:nvSpPr>
            <p:cNvPr id="31" name="Rectangle 30"/>
            <p:cNvSpPr/>
            <p:nvPr/>
          </p:nvSpPr>
          <p:spPr>
            <a:xfrm>
              <a:off x="916483" y="1422995"/>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Enter building components</a:t>
              </a:r>
              <a:endParaRPr lang="en-US" sz="2100" kern="1200" dirty="0"/>
            </a:p>
          </p:txBody>
        </p:sp>
      </p:grpSp>
    </p:spTree>
    <p:extLst>
      <p:ext uri="{BB962C8B-B14F-4D97-AF65-F5344CB8AC3E}">
        <p14:creationId xmlns:p14="http://schemas.microsoft.com/office/powerpoint/2010/main" val="1449482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970847" y="1360491"/>
            <a:ext cx="5942565" cy="5360984"/>
          </a:xfrm>
          <a:prstGeom prst="rect">
            <a:avLst/>
          </a:prstGeom>
        </p:spPr>
      </p:pic>
      <p:sp>
        <p:nvSpPr>
          <p:cNvPr id="2" name="Title 1"/>
          <p:cNvSpPr>
            <a:spLocks noGrp="1"/>
          </p:cNvSpPr>
          <p:nvPr>
            <p:ph type="title"/>
          </p:nvPr>
        </p:nvSpPr>
        <p:spPr>
          <a:xfrm>
            <a:off x="457200" y="356614"/>
            <a:ext cx="6629400" cy="384721"/>
          </a:xfrm>
        </p:spPr>
        <p:txBody>
          <a:bodyPr/>
          <a:lstStyle/>
          <a:p>
            <a:r>
              <a:rPr lang="en-US" dirty="0" smtClean="0"/>
              <a:t>Select the Appropriate Code</a:t>
            </a:r>
            <a:endParaRPr lang="en-US" dirty="0"/>
          </a:p>
        </p:txBody>
      </p:sp>
      <p:sp>
        <p:nvSpPr>
          <p:cNvPr id="3" name="Content Placeholder 2"/>
          <p:cNvSpPr>
            <a:spLocks noGrp="1"/>
          </p:cNvSpPr>
          <p:nvPr>
            <p:ph idx="1"/>
          </p:nvPr>
        </p:nvSpPr>
        <p:spPr>
          <a:xfrm>
            <a:off x="457200" y="1032937"/>
            <a:ext cx="8229600" cy="677108"/>
          </a:xfrm>
        </p:spPr>
        <p:txBody>
          <a:bodyPr/>
          <a:lstStyle/>
          <a:p>
            <a:r>
              <a:rPr lang="en-US" dirty="0">
                <a:solidFill>
                  <a:schemeClr val="tx1"/>
                </a:solidFill>
              </a:rPr>
              <a:t>Applicable to your state/ jurisdiction (Code menu)</a:t>
            </a:r>
          </a:p>
          <a:p>
            <a:pPr marL="0"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12</a:t>
            </a:fld>
            <a:endParaRPr lang="en-US" dirty="0"/>
          </a:p>
        </p:txBody>
      </p:sp>
      <p:pic>
        <p:nvPicPr>
          <p:cNvPr id="6" name="Picture 5"/>
          <p:cNvPicPr>
            <a:picLocks noChangeAspect="1"/>
          </p:cNvPicPr>
          <p:nvPr/>
        </p:nvPicPr>
        <p:blipFill>
          <a:blip r:embed="rId4"/>
          <a:stretch>
            <a:fillRect/>
          </a:stretch>
        </p:blipFill>
        <p:spPr>
          <a:xfrm>
            <a:off x="224047" y="2055929"/>
            <a:ext cx="4086225" cy="2752725"/>
          </a:xfrm>
          <a:prstGeom prst="rect">
            <a:avLst/>
          </a:prstGeom>
        </p:spPr>
      </p:pic>
      <p:sp>
        <p:nvSpPr>
          <p:cNvPr id="7" name="Footer Placeholder 6"/>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687119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48"/>
            <a:ext cx="6629400" cy="769441"/>
          </a:xfrm>
        </p:spPr>
        <p:txBody>
          <a:bodyPr/>
          <a:lstStyle/>
          <a:p>
            <a:r>
              <a:rPr lang="en-US" dirty="0" smtClean="0"/>
              <a:t>Energy </a:t>
            </a:r>
            <a:r>
              <a:rPr lang="en-US" dirty="0"/>
              <a:t>Code, </a:t>
            </a:r>
            <a:r>
              <a:rPr lang="en-US" dirty="0" smtClean="0"/>
              <a:t>Location, </a:t>
            </a:r>
            <a:r>
              <a:rPr lang="en-US" dirty="0"/>
              <a:t>Project Type, Compliance Method</a:t>
            </a:r>
          </a:p>
        </p:txBody>
      </p:sp>
      <p:sp>
        <p:nvSpPr>
          <p:cNvPr id="5" name="Slide Number Placeholder 4"/>
          <p:cNvSpPr>
            <a:spLocks noGrp="1"/>
          </p:cNvSpPr>
          <p:nvPr>
            <p:ph type="sldNum" sz="quarter" idx="11"/>
          </p:nvPr>
        </p:nvSpPr>
        <p:spPr/>
        <p:txBody>
          <a:bodyPr/>
          <a:lstStyle/>
          <a:p>
            <a:fld id="{03722D57-58D6-9447-A6D5-A97F6C35A8FB}" type="slidenum">
              <a:rPr lang="en-US" smtClean="0"/>
              <a:pPr/>
              <a:t>13</a:t>
            </a:fld>
            <a:endParaRPr lang="en-US" dirty="0"/>
          </a:p>
        </p:txBody>
      </p:sp>
      <p:sp>
        <p:nvSpPr>
          <p:cNvPr id="11" name="Footer Placeholder 5"/>
          <p:cNvSpPr>
            <a:spLocks noGrp="1"/>
          </p:cNvSpPr>
          <p:nvPr>
            <p:ph type="ftr" sz="quarter" idx="12"/>
          </p:nvPr>
        </p:nvSpPr>
        <p:spPr>
          <a:xfrm>
            <a:off x="2637089" y="6356350"/>
            <a:ext cx="2895600" cy="365125"/>
          </a:xfrm>
        </p:spPr>
        <p:txBody>
          <a:bodyPr/>
          <a:lstStyle/>
          <a:p>
            <a:r>
              <a:rPr lang="en-US" dirty="0"/>
              <a:t>Building Energy Codes Program</a:t>
            </a:r>
          </a:p>
        </p:txBody>
      </p:sp>
      <p:pic>
        <p:nvPicPr>
          <p:cNvPr id="3" name="Picture 2"/>
          <p:cNvPicPr>
            <a:picLocks noChangeAspect="1"/>
          </p:cNvPicPr>
          <p:nvPr/>
        </p:nvPicPr>
        <p:blipFill>
          <a:blip r:embed="rId3"/>
          <a:stretch>
            <a:fillRect/>
          </a:stretch>
        </p:blipFill>
        <p:spPr>
          <a:xfrm>
            <a:off x="307648" y="1171807"/>
            <a:ext cx="8477429" cy="5184543"/>
          </a:xfrm>
          <a:prstGeom prst="rect">
            <a:avLst/>
          </a:prstGeom>
        </p:spPr>
      </p:pic>
      <p:sp>
        <p:nvSpPr>
          <p:cNvPr id="13" name="Rectangle 12"/>
          <p:cNvSpPr/>
          <p:nvPr/>
        </p:nvSpPr>
        <p:spPr>
          <a:xfrm>
            <a:off x="1980142" y="1132595"/>
            <a:ext cx="975046" cy="315086"/>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56766" y="2209584"/>
            <a:ext cx="1900091" cy="817256"/>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95396" y="3270058"/>
            <a:ext cx="1297787" cy="315086"/>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5693" y="5807568"/>
            <a:ext cx="1727355" cy="315086"/>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94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62"/>
            <a:ext cx="6629400" cy="384721"/>
          </a:xfrm>
        </p:spPr>
        <p:txBody>
          <a:bodyPr/>
          <a:lstStyle/>
          <a:p>
            <a:r>
              <a:rPr lang="en-US" dirty="0" smtClean="0"/>
              <a:t>Energy Code and Compliance Method</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14</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889" y="3813536"/>
            <a:ext cx="7099023" cy="256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889" y="1148605"/>
            <a:ext cx="7078231" cy="241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283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62"/>
            <a:ext cx="6629400" cy="384721"/>
          </a:xfrm>
        </p:spPr>
        <p:txBody>
          <a:bodyPr/>
          <a:lstStyle/>
          <a:p>
            <a:r>
              <a:rPr lang="en-US" dirty="0" smtClean="0"/>
              <a:t>Project Tab: Project Type</a:t>
            </a:r>
            <a:endParaRPr lang="en-US" dirty="0"/>
          </a:p>
        </p:txBody>
      </p:sp>
      <p:sp>
        <p:nvSpPr>
          <p:cNvPr id="3" name="Content Placeholder 2"/>
          <p:cNvSpPr>
            <a:spLocks noGrp="1"/>
          </p:cNvSpPr>
          <p:nvPr>
            <p:ph idx="1"/>
          </p:nvPr>
        </p:nvSpPr>
        <p:spPr>
          <a:xfrm>
            <a:off x="467474" y="999159"/>
            <a:ext cx="8229600" cy="4087273"/>
          </a:xfrm>
        </p:spPr>
        <p:txBody>
          <a:bodyPr/>
          <a:lstStyle/>
          <a:p>
            <a:r>
              <a:rPr lang="en-US" dirty="0">
                <a:solidFill>
                  <a:schemeClr val="tx1"/>
                </a:solidFill>
                <a:latin typeface="Verdana" pitchFamily="34" charset="0"/>
              </a:rPr>
              <a:t>Select </a:t>
            </a:r>
            <a:r>
              <a:rPr lang="en-US" dirty="0" smtClean="0">
                <a:solidFill>
                  <a:schemeClr val="tx1"/>
                </a:solidFill>
                <a:latin typeface="Verdana" pitchFamily="34" charset="0"/>
              </a:rPr>
              <a:t>New Construction, Addition or Alteration on </a:t>
            </a:r>
            <a:r>
              <a:rPr lang="en-US" dirty="0">
                <a:solidFill>
                  <a:schemeClr val="tx1"/>
                </a:solidFill>
                <a:latin typeface="Verdana" pitchFamily="34" charset="0"/>
              </a:rPr>
              <a:t>Project screen</a:t>
            </a:r>
          </a:p>
          <a:p>
            <a:pPr lvl="1"/>
            <a:r>
              <a:rPr lang="en-US" dirty="0" smtClean="0">
                <a:solidFill>
                  <a:schemeClr val="tx1"/>
                </a:solidFill>
                <a:latin typeface="Verdana" pitchFamily="34" charset="0"/>
              </a:rPr>
              <a:t>Additions </a:t>
            </a:r>
          </a:p>
          <a:p>
            <a:pPr marL="457200" lvl="1" indent="0">
              <a:buNone/>
            </a:pPr>
            <a:r>
              <a:rPr lang="en-US" dirty="0">
                <a:solidFill>
                  <a:schemeClr val="tx1"/>
                </a:solidFill>
                <a:latin typeface="Verdana" pitchFamily="34" charset="0"/>
              </a:rPr>
              <a:t>	</a:t>
            </a:r>
            <a:r>
              <a:rPr lang="en-US" dirty="0" smtClean="0">
                <a:solidFill>
                  <a:schemeClr val="tx1"/>
                </a:solidFill>
                <a:latin typeface="Verdana" pitchFamily="34" charset="0"/>
              </a:rPr>
              <a:t>User choice:</a:t>
            </a:r>
          </a:p>
          <a:p>
            <a:pPr lvl="2"/>
            <a:r>
              <a:rPr lang="en-US" dirty="0" smtClean="0">
                <a:solidFill>
                  <a:schemeClr val="tx1"/>
                </a:solidFill>
                <a:latin typeface="Verdana" pitchFamily="34" charset="0"/>
              </a:rPr>
              <a:t>Addition </a:t>
            </a:r>
            <a:r>
              <a:rPr lang="en-US" dirty="0">
                <a:solidFill>
                  <a:schemeClr val="tx1"/>
                </a:solidFill>
                <a:latin typeface="Verdana" pitchFamily="34" charset="0"/>
              </a:rPr>
              <a:t>only</a:t>
            </a:r>
          </a:p>
          <a:p>
            <a:pPr lvl="2"/>
            <a:r>
              <a:rPr lang="en-US" dirty="0">
                <a:solidFill>
                  <a:schemeClr val="tx1"/>
                </a:solidFill>
                <a:latin typeface="Verdana" pitchFamily="34" charset="0"/>
              </a:rPr>
              <a:t>Addition plus existing home</a:t>
            </a:r>
          </a:p>
          <a:p>
            <a:pPr lvl="1"/>
            <a:r>
              <a:rPr lang="en-US" dirty="0" smtClean="0">
                <a:solidFill>
                  <a:schemeClr val="tx1"/>
                </a:solidFill>
                <a:latin typeface="Verdana" pitchFamily="34" charset="0"/>
              </a:rPr>
              <a:t>Alterations</a:t>
            </a:r>
          </a:p>
          <a:p>
            <a:pPr lvl="2"/>
            <a:r>
              <a:rPr lang="en-US" dirty="0" smtClean="0">
                <a:solidFill>
                  <a:schemeClr val="tx1"/>
                </a:solidFill>
                <a:latin typeface="Verdana" pitchFamily="34" charset="0"/>
              </a:rPr>
              <a:t>Only include those assemblies being altered</a:t>
            </a:r>
          </a:p>
          <a:p>
            <a:pPr lvl="2"/>
            <a:r>
              <a:rPr lang="en-US" dirty="0">
                <a:solidFill>
                  <a:schemeClr val="tx1"/>
                </a:solidFill>
                <a:latin typeface="Verdana" pitchFamily="34" charset="0"/>
              </a:rPr>
              <a:t>Exemptions may apply (“Alteration Details”)</a:t>
            </a:r>
          </a:p>
          <a:p>
            <a:pPr marL="914400" lvl="2" indent="0">
              <a:buNone/>
            </a:pPr>
            <a:endParaRPr lang="en-US" dirty="0" smtClean="0">
              <a:solidFill>
                <a:schemeClr val="tx1"/>
              </a:solidFill>
              <a:latin typeface="Verdana" pitchFamily="34" charset="0"/>
            </a:endParaRPr>
          </a:p>
          <a:p>
            <a:pPr lvl="2"/>
            <a:endParaRPr lang="en-US" dirty="0">
              <a:solidFill>
                <a:schemeClr val="tx1"/>
              </a:solidFill>
              <a:latin typeface="Verdana" pitchFamily="34" charset="0"/>
            </a:endParaRPr>
          </a:p>
          <a:p>
            <a:pPr marL="0" indent="0">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457200" lvl="1"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15</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559" y="3952982"/>
            <a:ext cx="6612467" cy="238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638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Building Characteristics</a:t>
            </a:r>
            <a:endParaRPr lang="en-US" dirty="0"/>
          </a:p>
        </p:txBody>
      </p:sp>
      <p:sp>
        <p:nvSpPr>
          <p:cNvPr id="3" name="Content Placeholder 2"/>
          <p:cNvSpPr>
            <a:spLocks noGrp="1"/>
          </p:cNvSpPr>
          <p:nvPr>
            <p:ph idx="1"/>
          </p:nvPr>
        </p:nvSpPr>
        <p:spPr>
          <a:xfrm>
            <a:off x="89807" y="1420521"/>
            <a:ext cx="3580608" cy="1748171"/>
          </a:xfrm>
        </p:spPr>
        <p:txBody>
          <a:bodyPr/>
          <a:lstStyle/>
          <a:p>
            <a:r>
              <a:rPr lang="en-US" dirty="0" smtClean="0">
                <a:solidFill>
                  <a:schemeClr val="tx1"/>
                </a:solidFill>
              </a:rPr>
              <a:t>1- and 2-Family, Detached</a:t>
            </a:r>
          </a:p>
          <a:p>
            <a:r>
              <a:rPr lang="en-US" dirty="0" smtClean="0">
                <a:solidFill>
                  <a:schemeClr val="tx1"/>
                </a:solidFill>
              </a:rPr>
              <a:t>Multifamily</a:t>
            </a:r>
            <a:endParaRPr lang="en-US" dirty="0" smtClean="0">
              <a:solidFill>
                <a:schemeClr val="tx1"/>
              </a:solidFill>
            </a:endParaRPr>
          </a:p>
          <a:p>
            <a:pPr marL="457200" lvl="1" indent="0">
              <a:buNone/>
            </a:pPr>
            <a:endParaRPr lang="en-US" dirty="0" smtClean="0">
              <a:solidFill>
                <a:schemeClr val="tx1"/>
              </a:solidFill>
            </a:endParaRPr>
          </a:p>
          <a:p>
            <a:endParaRPr lang="en-US" dirty="0">
              <a:solidFill>
                <a:schemeClr val="tx1"/>
              </a:solidFill>
            </a:endParaRP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16</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15" y="1093042"/>
            <a:ext cx="3048000" cy="203301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200" y="2281741"/>
            <a:ext cx="3048000" cy="3048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47" y="4135254"/>
            <a:ext cx="3048000" cy="2176272"/>
          </a:xfrm>
          <a:prstGeom prst="rect">
            <a:avLst/>
          </a:prstGeom>
        </p:spPr>
      </p:pic>
    </p:spTree>
    <p:extLst>
      <p:ext uri="{BB962C8B-B14F-4D97-AF65-F5344CB8AC3E}">
        <p14:creationId xmlns:p14="http://schemas.microsoft.com/office/powerpoint/2010/main" val="1669451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a:t>Building </a:t>
            </a:r>
            <a:r>
              <a:rPr lang="en-US" dirty="0" smtClean="0"/>
              <a:t>Characteristics: Multifamily</a:t>
            </a:r>
            <a:endParaRPr lang="en-US" dirty="0"/>
          </a:p>
        </p:txBody>
      </p:sp>
      <p:sp>
        <p:nvSpPr>
          <p:cNvPr id="3" name="Content Placeholder 2"/>
          <p:cNvSpPr>
            <a:spLocks noGrp="1"/>
          </p:cNvSpPr>
          <p:nvPr>
            <p:ph idx="1"/>
          </p:nvPr>
        </p:nvSpPr>
        <p:spPr>
          <a:xfrm>
            <a:off x="457200" y="1371597"/>
            <a:ext cx="6832600" cy="3059299"/>
          </a:xfrm>
        </p:spPr>
        <p:txBody>
          <a:bodyPr/>
          <a:lstStyle/>
          <a:p>
            <a:r>
              <a:rPr lang="en-US" dirty="0">
                <a:solidFill>
                  <a:schemeClr val="tx1"/>
                </a:solidFill>
              </a:rPr>
              <a:t>Multifamily if </a:t>
            </a:r>
          </a:p>
          <a:p>
            <a:pPr lvl="1"/>
            <a:r>
              <a:rPr lang="en-US" dirty="0">
                <a:solidFill>
                  <a:schemeClr val="tx1"/>
                </a:solidFill>
              </a:rPr>
              <a:t>All multifamily buildings three stories or less in height above grade and</a:t>
            </a:r>
          </a:p>
          <a:p>
            <a:pPr lvl="1"/>
            <a:r>
              <a:rPr lang="en-US" dirty="0">
                <a:solidFill>
                  <a:schemeClr val="tx1"/>
                </a:solidFill>
              </a:rPr>
              <a:t>Contain three or more attached dwelling units</a:t>
            </a:r>
          </a:p>
          <a:p>
            <a:pPr lvl="1"/>
            <a:r>
              <a:rPr lang="en-US" dirty="0">
                <a:solidFill>
                  <a:schemeClr val="tx1"/>
                </a:solidFill>
              </a:rPr>
              <a:t>Examples</a:t>
            </a:r>
          </a:p>
          <a:p>
            <a:pPr lvl="2"/>
            <a:r>
              <a:rPr lang="en-US" dirty="0">
                <a:solidFill>
                  <a:schemeClr val="tx1"/>
                </a:solidFill>
              </a:rPr>
              <a:t>Apartments</a:t>
            </a:r>
          </a:p>
          <a:p>
            <a:pPr lvl="2"/>
            <a:r>
              <a:rPr lang="en-US" dirty="0">
                <a:solidFill>
                  <a:schemeClr val="tx1"/>
                </a:solidFill>
              </a:rPr>
              <a:t>Condominiums</a:t>
            </a:r>
          </a:p>
          <a:p>
            <a:pPr lvl="2"/>
            <a:r>
              <a:rPr lang="en-US" dirty="0">
                <a:solidFill>
                  <a:schemeClr val="tx1"/>
                </a:solidFill>
              </a:rPr>
              <a:t>Townhouses</a:t>
            </a:r>
          </a:p>
          <a:p>
            <a:pPr lvl="2"/>
            <a:r>
              <a:rPr lang="en-US" dirty="0">
                <a:solidFill>
                  <a:schemeClr val="tx1"/>
                </a:solidFill>
              </a:rPr>
              <a:t>Dormitories</a:t>
            </a:r>
          </a:p>
          <a:p>
            <a:pPr lvl="2"/>
            <a:r>
              <a:rPr lang="en-US" dirty="0" err="1" smtClean="0">
                <a:solidFill>
                  <a:schemeClr val="tx1"/>
                </a:solidFill>
              </a:rPr>
              <a:t>Rowhouses</a:t>
            </a:r>
            <a:endParaRPr lang="en-US" dirty="0">
              <a:solidFill>
                <a:schemeClr val="tx1"/>
              </a:solidFill>
            </a:endParaRPr>
          </a:p>
        </p:txBody>
      </p:sp>
      <p:sp>
        <p:nvSpPr>
          <p:cNvPr id="5" name="Slide Number Placeholder 4"/>
          <p:cNvSpPr>
            <a:spLocks noGrp="1"/>
          </p:cNvSpPr>
          <p:nvPr>
            <p:ph type="sldNum" sz="quarter" idx="11"/>
          </p:nvPr>
        </p:nvSpPr>
        <p:spPr/>
        <p:txBody>
          <a:bodyPr/>
          <a:lstStyle/>
          <a:p>
            <a:fld id="{03722D57-58D6-9447-A6D5-A97F6C35A8FB}" type="slidenum">
              <a:rPr lang="en-US" smtClean="0"/>
              <a:pPr/>
              <a:t>17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496" y="1271347"/>
            <a:ext cx="1089561" cy="1089561"/>
          </a:xfrm>
          <a:prstGeom prst="rect">
            <a:avLst/>
          </a:prstGeom>
        </p:spPr>
      </p:pic>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8" name="Picture 2" descr="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0" y="27940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5892" y="3175000"/>
            <a:ext cx="3048000" cy="2033016"/>
          </a:xfrm>
          <a:prstGeom prst="rect">
            <a:avLst/>
          </a:prstGeom>
        </p:spPr>
      </p:pic>
    </p:spTree>
    <p:extLst>
      <p:ext uri="{BB962C8B-B14F-4D97-AF65-F5344CB8AC3E}">
        <p14:creationId xmlns:p14="http://schemas.microsoft.com/office/powerpoint/2010/main" val="2885269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71575" y="2028825"/>
            <a:ext cx="6800850" cy="2800350"/>
          </a:xfrm>
          <a:prstGeom prst="rect">
            <a:avLst/>
          </a:prstGeom>
        </p:spPr>
      </p:pic>
      <p:sp>
        <p:nvSpPr>
          <p:cNvPr id="2" name="Title 1"/>
          <p:cNvSpPr>
            <a:spLocks noGrp="1"/>
          </p:cNvSpPr>
          <p:nvPr>
            <p:ph type="title"/>
          </p:nvPr>
        </p:nvSpPr>
        <p:spPr>
          <a:xfrm>
            <a:off x="457200" y="307186"/>
            <a:ext cx="6629400" cy="384721"/>
          </a:xfrm>
        </p:spPr>
        <p:txBody>
          <a:bodyPr/>
          <a:lstStyle/>
          <a:p>
            <a:r>
              <a:rPr lang="en-US" dirty="0"/>
              <a:t>Diagnostic Data on Compliance Certificate</a:t>
            </a:r>
          </a:p>
        </p:txBody>
      </p:sp>
      <p:sp>
        <p:nvSpPr>
          <p:cNvPr id="5" name="Slide Number Placeholder 4"/>
          <p:cNvSpPr>
            <a:spLocks noGrp="1"/>
          </p:cNvSpPr>
          <p:nvPr>
            <p:ph type="sldNum" sz="quarter" idx="11"/>
          </p:nvPr>
        </p:nvSpPr>
        <p:spPr/>
        <p:txBody>
          <a:bodyPr/>
          <a:lstStyle/>
          <a:p>
            <a:fld id="{03722D57-58D6-9447-A6D5-A97F6C35A8FB}" type="slidenum">
              <a:rPr lang="en-US" smtClean="0"/>
              <a:pPr/>
              <a:t>18</a:t>
            </a:fld>
            <a:endParaRPr lang="en-US"/>
          </a:p>
        </p:txBody>
      </p:sp>
      <p:sp>
        <p:nvSpPr>
          <p:cNvPr id="8" name="Footer Placeholder 5"/>
          <p:cNvSpPr>
            <a:spLocks noGrp="1"/>
          </p:cNvSpPr>
          <p:nvPr>
            <p:ph type="ftr" sz="quarter" idx="12"/>
          </p:nvPr>
        </p:nvSpPr>
        <p:spPr>
          <a:xfrm>
            <a:off x="3124200" y="6356350"/>
            <a:ext cx="2895600" cy="365125"/>
          </a:xfrm>
        </p:spPr>
        <p:txBody>
          <a:bodyPr/>
          <a:lstStyle/>
          <a:p>
            <a:r>
              <a:rPr lang="en-US" dirty="0"/>
              <a:t/>
            </a:r>
            <a:br>
              <a:rPr lang="en-US" dirty="0"/>
            </a:br>
            <a:r>
              <a:rPr lang="en-US" dirty="0"/>
              <a:t>Building Energy Codes Program</a:t>
            </a:r>
          </a:p>
          <a:p>
            <a:endParaRPr lang="en-US" dirty="0"/>
          </a:p>
        </p:txBody>
      </p:sp>
      <p:cxnSp>
        <p:nvCxnSpPr>
          <p:cNvPr id="7" name="Straight Arrow Connector 6"/>
          <p:cNvCxnSpPr/>
          <p:nvPr/>
        </p:nvCxnSpPr>
        <p:spPr>
          <a:xfrm>
            <a:off x="3795105" y="4157567"/>
            <a:ext cx="976353" cy="17091"/>
          </a:xfrm>
          <a:prstGeom prst="straightConnector1">
            <a:avLst/>
          </a:prstGeom>
          <a:ln>
            <a:solidFill>
              <a:srgbClr val="0070C0"/>
            </a:solidFill>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793993" y="4416721"/>
            <a:ext cx="976353" cy="15537"/>
          </a:xfrm>
          <a:prstGeom prst="straightConnector1">
            <a:avLst/>
          </a:prstGeom>
          <a:ln>
            <a:solidFill>
              <a:srgbClr val="0070C0"/>
            </a:solidFill>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98114" y="3753558"/>
            <a:ext cx="976353" cy="15537"/>
          </a:xfrm>
          <a:prstGeom prst="straightConnector1">
            <a:avLst/>
          </a:prstGeom>
          <a:ln>
            <a:solidFill>
              <a:srgbClr val="0070C0"/>
            </a:solidFill>
            <a:headEnd type="triangle" w="lg" len="lg"/>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54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Envelope Tab</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19</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94" y="1447925"/>
            <a:ext cx="7588513" cy="454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575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769441"/>
          </a:xfrm>
        </p:spPr>
        <p:txBody>
          <a:bodyPr/>
          <a:lstStyle/>
          <a:p>
            <a:r>
              <a:rPr lang="en-US" dirty="0" err="1" smtClean="0"/>
              <a:t>CheckTools</a:t>
            </a:r>
            <a:r>
              <a:rPr lang="en-US" dirty="0" smtClean="0"/>
              <a:t> Current Use Scenario</a:t>
            </a:r>
            <a:br>
              <a:rPr lang="en-US" dirty="0" smtClean="0"/>
            </a:b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a:t>
            </a:fld>
            <a:endParaRPr lang="en-US"/>
          </a:p>
        </p:txBody>
      </p:sp>
      <p:sp>
        <p:nvSpPr>
          <p:cNvPr id="6" name="Footer Placeholder 5"/>
          <p:cNvSpPr>
            <a:spLocks noGrp="1"/>
          </p:cNvSpPr>
          <p:nvPr>
            <p:ph type="ftr" sz="quarter" idx="12"/>
          </p:nvPr>
        </p:nvSpPr>
        <p:spPr/>
        <p:txBody>
          <a:bodyPr/>
          <a:lstStyle/>
          <a:p>
            <a:r>
              <a:rPr lang="en-US" smtClean="0"/>
              <a:t>Building Energy Codes Program</a:t>
            </a:r>
            <a:endParaRPr lang="en-US" dirty="0"/>
          </a:p>
        </p:txBody>
      </p:sp>
      <p:sp>
        <p:nvSpPr>
          <p:cNvPr id="25" name="TextBox 13"/>
          <p:cNvSpPr txBox="1">
            <a:spLocks noChangeArrowheads="1"/>
          </p:cNvSpPr>
          <p:nvPr/>
        </p:nvSpPr>
        <p:spPr bwMode="auto">
          <a:xfrm>
            <a:off x="1579563" y="5791200"/>
            <a:ext cx="6116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3"/>
              </a:buBlip>
              <a:defRPr sz="2000">
                <a:solidFill>
                  <a:schemeClr val="tx1"/>
                </a:solidFill>
                <a:latin typeface="Arial" charset="0"/>
                <a:cs typeface="Arial" charset="0"/>
              </a:defRPr>
            </a:lvl1pPr>
            <a:lvl2pPr marL="742950" indent="-285750" eaLnBrk="0" hangingPunct="0">
              <a:spcBef>
                <a:spcPct val="20000"/>
              </a:spcBef>
              <a:buSzPct val="100000"/>
              <a:buBlip>
                <a:blip r:embed="rId4"/>
              </a:buBlip>
              <a:defRPr>
                <a:solidFill>
                  <a:schemeClr val="tx1"/>
                </a:solidFill>
                <a:latin typeface="Arial" charset="0"/>
                <a:cs typeface="Arial" charset="0"/>
              </a:defRPr>
            </a:lvl2pPr>
            <a:lvl3pPr marL="1143000" indent="-228600" eaLnBrk="0" hangingPunct="0">
              <a:spcBef>
                <a:spcPct val="20000"/>
              </a:spcBef>
              <a:buSzPct val="100000"/>
              <a:buBlip>
                <a:blip r:embed="rId5"/>
              </a:buBlip>
              <a:defRPr sz="1600">
                <a:solidFill>
                  <a:schemeClr val="tx1"/>
                </a:solidFill>
                <a:latin typeface="Arial" charset="0"/>
                <a:cs typeface="Arial" charset="0"/>
              </a:defRPr>
            </a:lvl3pPr>
            <a:lvl4pPr marL="1600200" indent="-228600" eaLnBrk="0" hangingPunct="0">
              <a:spcBef>
                <a:spcPct val="20000"/>
              </a:spcBef>
              <a:buSzPct val="100000"/>
              <a:buBlip>
                <a:blip r:embed="rId6"/>
              </a:buBlip>
              <a:defRPr sz="1400">
                <a:solidFill>
                  <a:schemeClr val="tx1"/>
                </a:solidFill>
                <a:latin typeface="Arial" charset="0"/>
                <a:cs typeface="Arial" charset="0"/>
              </a:defRPr>
            </a:lvl4pPr>
            <a:lvl5pPr marL="2057400" indent="-228600" eaLnBrk="0" hangingPunct="0">
              <a:spcBef>
                <a:spcPct val="20000"/>
              </a:spcBef>
              <a:buSzPct val="100000"/>
              <a:buBlip>
                <a:blip r:embed="rId3"/>
              </a:buBlip>
              <a:defRPr sz="1400">
                <a:solidFill>
                  <a:schemeClr val="tx1"/>
                </a:solidFill>
                <a:latin typeface="Arial" charset="0"/>
                <a:cs typeface="Arial" charset="0"/>
              </a:defRPr>
            </a:lvl5pPr>
            <a:lvl6pPr marL="25146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6pPr>
            <a:lvl7pPr marL="29718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7pPr>
            <a:lvl8pPr marL="34290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8pPr>
            <a:lvl9pPr marL="38862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9pPr>
          </a:lstStyle>
          <a:p>
            <a:pPr eaLnBrk="1" hangingPunct="1">
              <a:spcBef>
                <a:spcPct val="0"/>
              </a:spcBef>
              <a:buSzTx/>
              <a:buFontTx/>
              <a:buNone/>
            </a:pPr>
            <a:r>
              <a:rPr lang="en-US" altLang="en-US" sz="1800">
                <a:latin typeface="Calibri" pitchFamily="34" charset="0"/>
              </a:rPr>
              <a:t>BECP Tools used only during “Demonstrate Compliance” Stage</a:t>
            </a:r>
          </a:p>
        </p:txBody>
      </p:sp>
      <p:pic>
        <p:nvPicPr>
          <p:cNvPr id="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9563" y="1219200"/>
            <a:ext cx="833437"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8838" y="1655763"/>
            <a:ext cx="8826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8" name="Diagram 27"/>
          <p:cNvGraphicFramePr/>
          <p:nvPr/>
        </p:nvGraphicFramePr>
        <p:xfrm>
          <a:off x="1600200" y="1300162"/>
          <a:ext cx="609600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9" name="Diagram 28"/>
          <p:cNvGraphicFramePr/>
          <p:nvPr/>
        </p:nvGraphicFramePr>
        <p:xfrm>
          <a:off x="1570961" y="4881562"/>
          <a:ext cx="6096000" cy="6858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0" name="TextBox 29"/>
          <p:cNvSpPr txBox="1"/>
          <p:nvPr/>
        </p:nvSpPr>
        <p:spPr>
          <a:xfrm>
            <a:off x="4495800" y="4043363"/>
            <a:ext cx="882650" cy="2619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100" dirty="0"/>
              <a:t>Paper/PDF</a:t>
            </a:r>
            <a:endParaRPr lang="en-US" sz="1400" dirty="0"/>
          </a:p>
        </p:txBody>
      </p:sp>
      <p:sp>
        <p:nvSpPr>
          <p:cNvPr id="31" name="TextBox 30"/>
          <p:cNvSpPr txBox="1"/>
          <p:nvPr/>
        </p:nvSpPr>
        <p:spPr>
          <a:xfrm>
            <a:off x="6553200" y="2328863"/>
            <a:ext cx="914400" cy="261937"/>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sz="1100" dirty="0">
                <a:solidFill>
                  <a:schemeClr val="tx1"/>
                </a:solidFill>
              </a:rPr>
              <a:t>Paper/PDF</a:t>
            </a:r>
          </a:p>
        </p:txBody>
      </p:sp>
    </p:spTree>
    <p:extLst>
      <p:ext uri="{BB962C8B-B14F-4D97-AF65-F5344CB8AC3E}">
        <p14:creationId xmlns:p14="http://schemas.microsoft.com/office/powerpoint/2010/main" val="1173561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Color Clues</a:t>
            </a:r>
            <a:endParaRPr lang="en-US" dirty="0"/>
          </a:p>
        </p:txBody>
      </p:sp>
      <p:sp>
        <p:nvSpPr>
          <p:cNvPr id="3" name="Content Placeholder 2"/>
          <p:cNvSpPr>
            <a:spLocks noGrp="1"/>
          </p:cNvSpPr>
          <p:nvPr>
            <p:ph idx="1"/>
          </p:nvPr>
        </p:nvSpPr>
        <p:spPr>
          <a:xfrm>
            <a:off x="239714" y="2240690"/>
            <a:ext cx="1820333" cy="307777"/>
          </a:xfrm>
        </p:spPr>
        <p:txBody>
          <a:bodyPr/>
          <a:lstStyle/>
          <a:p>
            <a:pPr marL="0" indent="0">
              <a:buNone/>
            </a:pPr>
            <a:r>
              <a:rPr lang="en-US" dirty="0" smtClean="0">
                <a:solidFill>
                  <a:srgbClr val="FF0000"/>
                </a:solidFill>
              </a:rPr>
              <a:t>Red</a:t>
            </a:r>
          </a:p>
        </p:txBody>
      </p:sp>
      <p:sp>
        <p:nvSpPr>
          <p:cNvPr id="5" name="Slide Number Placeholder 4"/>
          <p:cNvSpPr>
            <a:spLocks noGrp="1"/>
          </p:cNvSpPr>
          <p:nvPr>
            <p:ph type="sldNum" sz="quarter" idx="11"/>
          </p:nvPr>
        </p:nvSpPr>
        <p:spPr/>
        <p:txBody>
          <a:bodyPr/>
          <a:lstStyle/>
          <a:p>
            <a:fld id="{03722D57-58D6-9447-A6D5-A97F6C35A8FB}" type="slidenum">
              <a:rPr lang="en-US" smtClean="0"/>
              <a:pPr/>
              <a:t>20</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862667"/>
            <a:ext cx="7204585" cy="144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 y="4065619"/>
            <a:ext cx="87137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5452035"/>
            <a:ext cx="8770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214313" y="3640663"/>
            <a:ext cx="1820333" cy="307777"/>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6"/>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7"/>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8"/>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9"/>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smtClean="0">
                <a:solidFill>
                  <a:srgbClr val="00B050"/>
                </a:solidFill>
              </a:rPr>
              <a:t>Green</a:t>
            </a:r>
          </a:p>
        </p:txBody>
      </p:sp>
      <p:sp>
        <p:nvSpPr>
          <p:cNvPr id="11" name="Content Placeholder 2"/>
          <p:cNvSpPr txBox="1">
            <a:spLocks/>
          </p:cNvSpPr>
          <p:nvPr/>
        </p:nvSpPr>
        <p:spPr>
          <a:xfrm>
            <a:off x="214312" y="4842930"/>
            <a:ext cx="1820333" cy="307777"/>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6"/>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7"/>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8"/>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9"/>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smtClean="0">
                <a:solidFill>
                  <a:srgbClr val="0070C0"/>
                </a:solidFill>
              </a:rPr>
              <a:t>Blue</a:t>
            </a:r>
          </a:p>
        </p:txBody>
      </p:sp>
    </p:spTree>
    <p:extLst>
      <p:ext uri="{BB962C8B-B14F-4D97-AF65-F5344CB8AC3E}">
        <p14:creationId xmlns:p14="http://schemas.microsoft.com/office/powerpoint/2010/main" val="1446233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Screen Information</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21</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
        <p:nvSpPr>
          <p:cNvPr id="9" name="Text Box 4"/>
          <p:cNvSpPr txBox="1">
            <a:spLocks noChangeArrowheads="1"/>
          </p:cNvSpPr>
          <p:nvPr/>
        </p:nvSpPr>
        <p:spPr bwMode="auto">
          <a:xfrm>
            <a:off x="790878" y="4756264"/>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10" charset="0"/>
                <a:ea typeface="ＭＳ Ｐゴシック" pitchFamily="-110" charset="-128"/>
              </a:defRPr>
            </a:lvl1pPr>
            <a:lvl2pPr marL="742950" indent="-285750">
              <a:defRPr sz="2400">
                <a:solidFill>
                  <a:schemeClr val="tx1"/>
                </a:solidFill>
                <a:latin typeface="Times" pitchFamily="-110" charset="0"/>
                <a:ea typeface="ＭＳ Ｐゴシック" pitchFamily="-110" charset="-128"/>
              </a:defRPr>
            </a:lvl2pPr>
            <a:lvl3pPr marL="1143000" indent="-228600">
              <a:defRPr sz="2400">
                <a:solidFill>
                  <a:schemeClr val="tx1"/>
                </a:solidFill>
                <a:latin typeface="Times" pitchFamily="-110" charset="0"/>
                <a:ea typeface="ＭＳ Ｐゴシック" pitchFamily="-110" charset="-128"/>
              </a:defRPr>
            </a:lvl3pPr>
            <a:lvl4pPr marL="1600200" indent="-228600">
              <a:defRPr sz="2400">
                <a:solidFill>
                  <a:schemeClr val="tx1"/>
                </a:solidFill>
                <a:latin typeface="Times" pitchFamily="-110" charset="0"/>
                <a:ea typeface="ＭＳ Ｐゴシック" pitchFamily="-110" charset="-128"/>
              </a:defRPr>
            </a:lvl4pPr>
            <a:lvl5pPr marL="2057400" indent="-228600">
              <a:defRPr sz="2400">
                <a:solidFill>
                  <a:schemeClr val="tx1"/>
                </a:solidFill>
                <a:latin typeface="Times" pitchFamily="-110"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9pPr>
          </a:lstStyle>
          <a:p>
            <a:pPr eaLnBrk="1" hangingPunct="1">
              <a:spcBef>
                <a:spcPct val="50000"/>
              </a:spcBef>
            </a:pPr>
            <a:r>
              <a:rPr lang="en-US" sz="2000" dirty="0">
                <a:latin typeface="Arial" charset="0"/>
              </a:rPr>
              <a:t>Status Bar</a:t>
            </a:r>
          </a:p>
        </p:txBody>
      </p:sp>
      <p:sp>
        <p:nvSpPr>
          <p:cNvPr id="10" name="Text Box 5"/>
          <p:cNvSpPr txBox="1">
            <a:spLocks noChangeArrowheads="1"/>
          </p:cNvSpPr>
          <p:nvPr/>
        </p:nvSpPr>
        <p:spPr bwMode="auto">
          <a:xfrm>
            <a:off x="105078" y="446009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10" charset="0"/>
                <a:ea typeface="ＭＳ Ｐゴシック" pitchFamily="-110" charset="-128"/>
              </a:defRPr>
            </a:lvl1pPr>
            <a:lvl2pPr marL="742950" indent="-285750">
              <a:defRPr sz="2400">
                <a:solidFill>
                  <a:schemeClr val="tx1"/>
                </a:solidFill>
                <a:latin typeface="Times" pitchFamily="-110" charset="0"/>
                <a:ea typeface="ＭＳ Ｐゴシック" pitchFamily="-110" charset="-128"/>
              </a:defRPr>
            </a:lvl2pPr>
            <a:lvl3pPr marL="1143000" indent="-228600">
              <a:defRPr sz="2400">
                <a:solidFill>
                  <a:schemeClr val="tx1"/>
                </a:solidFill>
                <a:latin typeface="Times" pitchFamily="-110" charset="0"/>
                <a:ea typeface="ＭＳ Ｐゴシック" pitchFamily="-110" charset="-128"/>
              </a:defRPr>
            </a:lvl3pPr>
            <a:lvl4pPr marL="1600200" indent="-228600">
              <a:defRPr sz="2400">
                <a:solidFill>
                  <a:schemeClr val="tx1"/>
                </a:solidFill>
                <a:latin typeface="Times" pitchFamily="-110" charset="0"/>
                <a:ea typeface="ＭＳ Ｐゴシック" pitchFamily="-110" charset="-128"/>
              </a:defRPr>
            </a:lvl4pPr>
            <a:lvl5pPr marL="2057400" indent="-228600">
              <a:defRPr sz="2400">
                <a:solidFill>
                  <a:schemeClr val="tx1"/>
                </a:solidFill>
                <a:latin typeface="Times" pitchFamily="-110"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9pPr>
          </a:lstStyle>
          <a:p>
            <a:pPr eaLnBrk="1" hangingPunct="1">
              <a:spcBef>
                <a:spcPct val="50000"/>
              </a:spcBef>
            </a:pPr>
            <a:r>
              <a:rPr lang="en-US" sz="2000" dirty="0">
                <a:latin typeface="Arial" charset="0"/>
              </a:rPr>
              <a:t>Compliance Bar</a:t>
            </a:r>
          </a:p>
        </p:txBody>
      </p:sp>
      <p:sp>
        <p:nvSpPr>
          <p:cNvPr id="12" name="AutoShape 7"/>
          <p:cNvSpPr>
            <a:spLocks noChangeArrowheads="1"/>
          </p:cNvSpPr>
          <p:nvPr/>
        </p:nvSpPr>
        <p:spPr bwMode="auto">
          <a:xfrm>
            <a:off x="2070334" y="4933165"/>
            <a:ext cx="457200" cy="152400"/>
          </a:xfrm>
          <a:prstGeom prst="rightArrow">
            <a:avLst>
              <a:gd name="adj1" fmla="val 50000"/>
              <a:gd name="adj2" fmla="val 75000"/>
            </a:avLst>
          </a:prstGeom>
          <a:solidFill>
            <a:srgbClr val="FF3300"/>
          </a:solidFill>
          <a:ln w="9525">
            <a:solidFill>
              <a:schemeClr val="tx1"/>
            </a:solidFill>
            <a:miter lim="800000"/>
            <a:headEnd/>
            <a:tailEnd/>
          </a:ln>
        </p:spPr>
        <p:txBody>
          <a:bodyPr wrap="none" anchor="ctr"/>
          <a:lstStyle/>
          <a:p>
            <a:endParaRPr lang="en-US" dirty="0"/>
          </a:p>
        </p:txBody>
      </p:sp>
      <p:sp>
        <p:nvSpPr>
          <p:cNvPr id="14" name="AutoShape 7"/>
          <p:cNvSpPr>
            <a:spLocks noChangeArrowheads="1"/>
          </p:cNvSpPr>
          <p:nvPr/>
        </p:nvSpPr>
        <p:spPr bwMode="auto">
          <a:xfrm>
            <a:off x="2070714" y="4628506"/>
            <a:ext cx="457200" cy="152400"/>
          </a:xfrm>
          <a:prstGeom prst="rightArrow">
            <a:avLst>
              <a:gd name="adj1" fmla="val 50000"/>
              <a:gd name="adj2" fmla="val 75000"/>
            </a:avLst>
          </a:prstGeom>
          <a:solidFill>
            <a:srgbClr val="FF3300"/>
          </a:solidFill>
          <a:ln w="9525">
            <a:solidFill>
              <a:schemeClr val="tx1"/>
            </a:solidFill>
            <a:miter lim="800000"/>
            <a:headEnd/>
            <a:tailEnd/>
          </a:ln>
        </p:spPr>
        <p:txBody>
          <a:bodyPr wrap="none" anchor="ct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635" y="1104812"/>
            <a:ext cx="6481784" cy="407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049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What is the Building Thermal Envelope?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22</a:t>
            </a:fld>
            <a:endParaRPr lang="en-US" dirty="0"/>
          </a:p>
        </p:txBody>
      </p:sp>
      <p:sp>
        <p:nvSpPr>
          <p:cNvPr id="12"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 name="Picture 4" descr="insulation_whole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6891602" cy="46482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791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Entering Building Components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23</a:t>
            </a:fld>
            <a:endParaRPr lang="en-US" dirty="0"/>
          </a:p>
        </p:txBody>
      </p:sp>
      <p:sp>
        <p:nvSpPr>
          <p:cNvPr id="7" name="Rectangle 6"/>
          <p:cNvSpPr/>
          <p:nvPr/>
        </p:nvSpPr>
        <p:spPr>
          <a:xfrm>
            <a:off x="1524000" y="1295400"/>
            <a:ext cx="5625258"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solidFill>
                  <a:schemeClr val="accent1">
                    <a:lumMod val="75000"/>
                  </a:schemeClr>
                </a:solidFill>
                <a:effectLst>
                  <a:outerShdw blurRad="76200" dist="50800" dir="5400000" algn="tl" rotWithShape="0">
                    <a:srgbClr val="000000">
                      <a:alpha val="65000"/>
                    </a:srgbClr>
                  </a:outerShdw>
                </a:effectLst>
              </a:rPr>
              <a:t>Enter only applicable </a:t>
            </a:r>
            <a:br>
              <a:rPr lang="en-US" sz="4000" b="1" cap="none" spc="50" dirty="0" smtClean="0">
                <a:ln w="11430"/>
                <a:solidFill>
                  <a:schemeClr val="accent1">
                    <a:lumMod val="75000"/>
                  </a:schemeClr>
                </a:solidFill>
                <a:effectLst>
                  <a:outerShdw blurRad="76200" dist="50800" dir="5400000" algn="tl" rotWithShape="0">
                    <a:srgbClr val="000000">
                      <a:alpha val="65000"/>
                    </a:srgbClr>
                  </a:outerShdw>
                </a:effectLst>
              </a:rPr>
            </a:br>
            <a:r>
              <a:rPr lang="en-US" sz="4000" b="1" cap="none" spc="50" dirty="0" smtClean="0">
                <a:ln w="11430"/>
                <a:solidFill>
                  <a:schemeClr val="accent1">
                    <a:lumMod val="75000"/>
                  </a:schemeClr>
                </a:solidFill>
                <a:effectLst>
                  <a:outerShdw blurRad="76200" dist="50800" dir="5400000" algn="tl" rotWithShape="0">
                    <a:srgbClr val="000000">
                      <a:alpha val="65000"/>
                    </a:srgbClr>
                  </a:outerShdw>
                </a:effectLst>
              </a:rPr>
              <a:t>building components</a:t>
            </a:r>
            <a:endParaRPr lang="en-US" sz="40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879" y="1208868"/>
            <a:ext cx="1193175" cy="824484"/>
          </a:xfrm>
          <a:prstGeom prst="rect">
            <a:avLst/>
          </a:prstGeom>
        </p:spPr>
      </p:pic>
      <p:sp>
        <p:nvSpPr>
          <p:cNvPr id="16"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7" name="Picture 5" descr="i-4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925676"/>
            <a:ext cx="1925638" cy="144400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701" y="4391204"/>
            <a:ext cx="1590904" cy="139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605" y="4398264"/>
            <a:ext cx="1776099" cy="139293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9054" y="2915780"/>
            <a:ext cx="2097795" cy="139293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599" y="2915780"/>
            <a:ext cx="950205" cy="1429851"/>
          </a:xfrm>
          <a:prstGeom prst="rect">
            <a:avLst/>
          </a:prstGeom>
        </p:spPr>
      </p:pic>
      <p:pic>
        <p:nvPicPr>
          <p:cNvPr id="22" name="Picture 4" descr="I:\checkcd\media\i-3_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707" y="2895956"/>
            <a:ext cx="1867511" cy="14496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6849" y="2841954"/>
            <a:ext cx="953436" cy="1466762"/>
          </a:xfrm>
          <a:prstGeom prst="rect">
            <a:avLst/>
          </a:prstGeom>
        </p:spPr>
      </p:pic>
    </p:spTree>
    <p:extLst>
      <p:ext uri="{BB962C8B-B14F-4D97-AF65-F5344CB8AC3E}">
        <p14:creationId xmlns:p14="http://schemas.microsoft.com/office/powerpoint/2010/main" val="1267399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Fenestration: U-Factors and SHGCs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24</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0" name="Picture 9" descr="nfrc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054170"/>
            <a:ext cx="4373366" cy="533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537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Cavity vs. Continuous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25</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7" name="Picture 6" descr="insulated"/>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75167" y="1253279"/>
            <a:ext cx="4911643" cy="3516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477" y="1253279"/>
            <a:ext cx="3442387" cy="3516313"/>
          </a:xfrm>
          <a:prstGeom prst="rect">
            <a:avLst/>
          </a:prstGeom>
          <a:noFill/>
          <a:ln w="412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1064" y="4870204"/>
            <a:ext cx="4572000" cy="646331"/>
          </a:xfrm>
          <a:prstGeom prst="rect">
            <a:avLst/>
          </a:prstGeom>
        </p:spPr>
        <p:txBody>
          <a:bodyPr>
            <a:spAutoFit/>
          </a:bodyPr>
          <a:lstStyle/>
          <a:p>
            <a:r>
              <a:rPr lang="en-US" dirty="0"/>
              <a:t>Cavity R-value – used for insulation placed between structural </a:t>
            </a:r>
            <a:r>
              <a:rPr lang="en-US" dirty="0" smtClean="0"/>
              <a:t>members</a:t>
            </a:r>
            <a:endParaRPr lang="en-US" dirty="0"/>
          </a:p>
        </p:txBody>
      </p:sp>
      <p:sp>
        <p:nvSpPr>
          <p:cNvPr id="8" name="Rectangle 7"/>
          <p:cNvSpPr/>
          <p:nvPr/>
        </p:nvSpPr>
        <p:spPr>
          <a:xfrm>
            <a:off x="5456476" y="4818500"/>
            <a:ext cx="3442387" cy="923330"/>
          </a:xfrm>
          <a:prstGeom prst="rect">
            <a:avLst/>
          </a:prstGeom>
        </p:spPr>
        <p:txBody>
          <a:bodyPr wrap="square">
            <a:spAutoFit/>
          </a:bodyPr>
          <a:lstStyle/>
          <a:p>
            <a:r>
              <a:rPr lang="en-US" dirty="0" smtClean="0"/>
              <a:t>Continuous </a:t>
            </a:r>
            <a:r>
              <a:rPr lang="en-US" dirty="0"/>
              <a:t>R-value – used for insulation that is continuous across the structure (e.g., rigid insulation)</a:t>
            </a:r>
          </a:p>
        </p:txBody>
      </p:sp>
    </p:spTree>
    <p:extLst>
      <p:ext uri="{BB962C8B-B14F-4D97-AF65-F5344CB8AC3E}">
        <p14:creationId xmlns:p14="http://schemas.microsoft.com/office/powerpoint/2010/main" val="1786871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Foundations – what button to use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26</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graphicFrame>
        <p:nvGraphicFramePr>
          <p:cNvPr id="10" name="Diagram 9"/>
          <p:cNvGraphicFramePr/>
          <p:nvPr>
            <p:extLst>
              <p:ext uri="{D42A27DB-BD31-4B8C-83A1-F6EECF244321}">
                <p14:modId xmlns:p14="http://schemas.microsoft.com/office/powerpoint/2010/main" val="2270656751"/>
              </p:ext>
            </p:extLst>
          </p:nvPr>
        </p:nvGraphicFramePr>
        <p:xfrm>
          <a:off x="990600" y="1388546"/>
          <a:ext cx="71628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1675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What’s a Basement Wall?</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27</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7" name="Picture 4" descr="Below Grade Walls.jpg"/>
          <p:cNvPicPr>
            <a:picLocks noChangeAspect="1"/>
          </p:cNvPicPr>
          <p:nvPr/>
        </p:nvPicPr>
        <p:blipFill>
          <a:blip r:embed="rId3" cstate="print"/>
          <a:srcRect l="5402" r="10587"/>
          <a:stretch>
            <a:fillRect/>
          </a:stretch>
        </p:blipFill>
        <p:spPr bwMode="auto">
          <a:xfrm>
            <a:off x="330786" y="1444099"/>
            <a:ext cx="8591550" cy="4859337"/>
          </a:xfrm>
          <a:prstGeom prst="rect">
            <a:avLst/>
          </a:prstGeom>
          <a:noFill/>
          <a:ln w="9525">
            <a:noFill/>
            <a:miter lim="800000"/>
            <a:headEnd/>
            <a:tailEnd/>
          </a:ln>
        </p:spPr>
      </p:pic>
      <p:sp>
        <p:nvSpPr>
          <p:cNvPr id="11" name="TextBox 5"/>
          <p:cNvSpPr txBox="1">
            <a:spLocks noChangeArrowheads="1"/>
          </p:cNvSpPr>
          <p:nvPr/>
        </p:nvSpPr>
        <p:spPr bwMode="auto">
          <a:xfrm>
            <a:off x="1527175" y="1134536"/>
            <a:ext cx="1749425" cy="523875"/>
          </a:xfrm>
          <a:prstGeom prst="rect">
            <a:avLst/>
          </a:prstGeom>
          <a:noFill/>
          <a:ln w="9525">
            <a:noFill/>
            <a:miter lim="800000"/>
            <a:headEnd/>
            <a:tailEnd/>
          </a:ln>
        </p:spPr>
        <p:txBody>
          <a:bodyPr wrap="none">
            <a:spAutoFit/>
          </a:bodyPr>
          <a:lstStyle/>
          <a:p>
            <a:r>
              <a:rPr lang="en-US" dirty="0"/>
              <a:t>Basement Wall –</a:t>
            </a:r>
            <a:br>
              <a:rPr lang="en-US" dirty="0"/>
            </a:br>
            <a:r>
              <a:rPr lang="en-US" dirty="0"/>
              <a:t>&gt;50% below grade</a:t>
            </a:r>
          </a:p>
        </p:txBody>
      </p:sp>
      <p:sp>
        <p:nvSpPr>
          <p:cNvPr id="12" name="TextBox 11"/>
          <p:cNvSpPr txBox="1">
            <a:spLocks noChangeArrowheads="1"/>
          </p:cNvSpPr>
          <p:nvPr/>
        </p:nvSpPr>
        <p:spPr bwMode="auto">
          <a:xfrm>
            <a:off x="1285731" y="3410723"/>
            <a:ext cx="1431925" cy="523875"/>
          </a:xfrm>
          <a:prstGeom prst="rect">
            <a:avLst/>
          </a:prstGeom>
          <a:noFill/>
          <a:ln w="9525">
            <a:noFill/>
            <a:miter lim="800000"/>
            <a:headEnd/>
            <a:tailEnd/>
          </a:ln>
        </p:spPr>
        <p:txBody>
          <a:bodyPr wrap="none">
            <a:spAutoFit/>
          </a:bodyPr>
          <a:lstStyle/>
          <a:p>
            <a:r>
              <a:rPr lang="en-US" dirty="0"/>
              <a:t>Below grade</a:t>
            </a:r>
          </a:p>
          <a:p>
            <a:r>
              <a:rPr lang="en-US" dirty="0"/>
              <a:t>Basement wall</a:t>
            </a:r>
          </a:p>
        </p:txBody>
      </p:sp>
      <p:sp>
        <p:nvSpPr>
          <p:cNvPr id="13" name="TextBox 12"/>
          <p:cNvSpPr txBox="1">
            <a:spLocks noChangeArrowheads="1"/>
          </p:cNvSpPr>
          <p:nvPr/>
        </p:nvSpPr>
        <p:spPr bwMode="auto">
          <a:xfrm>
            <a:off x="6251575" y="3779599"/>
            <a:ext cx="1749425" cy="523875"/>
          </a:xfrm>
          <a:prstGeom prst="rect">
            <a:avLst/>
          </a:prstGeom>
          <a:noFill/>
          <a:ln w="9525">
            <a:noFill/>
            <a:miter lim="800000"/>
            <a:headEnd/>
            <a:tailEnd/>
          </a:ln>
        </p:spPr>
        <p:txBody>
          <a:bodyPr wrap="none">
            <a:spAutoFit/>
          </a:bodyPr>
          <a:lstStyle/>
          <a:p>
            <a:r>
              <a:rPr lang="en-US" dirty="0"/>
              <a:t>Exterior Wall –</a:t>
            </a:r>
          </a:p>
          <a:p>
            <a:r>
              <a:rPr lang="en-US" dirty="0"/>
              <a:t>&lt;50% below grade</a:t>
            </a:r>
          </a:p>
        </p:txBody>
      </p:sp>
      <p:sp>
        <p:nvSpPr>
          <p:cNvPr id="14" name="TextBox 13"/>
          <p:cNvSpPr txBox="1">
            <a:spLocks noChangeArrowheads="1"/>
          </p:cNvSpPr>
          <p:nvPr/>
        </p:nvSpPr>
        <p:spPr bwMode="auto">
          <a:xfrm>
            <a:off x="5917004" y="1429520"/>
            <a:ext cx="1431925" cy="523875"/>
          </a:xfrm>
          <a:prstGeom prst="rect">
            <a:avLst/>
          </a:prstGeom>
          <a:noFill/>
          <a:ln w="9525">
            <a:noFill/>
            <a:miter lim="800000"/>
            <a:headEnd/>
            <a:tailEnd/>
          </a:ln>
        </p:spPr>
        <p:txBody>
          <a:bodyPr wrap="none">
            <a:spAutoFit/>
          </a:bodyPr>
          <a:lstStyle/>
          <a:p>
            <a:r>
              <a:rPr lang="en-US" dirty="0"/>
              <a:t>Below grade</a:t>
            </a:r>
          </a:p>
          <a:p>
            <a:r>
              <a:rPr lang="en-US" dirty="0"/>
              <a:t>Basement wall</a:t>
            </a:r>
          </a:p>
        </p:txBody>
      </p:sp>
    </p:spTree>
    <p:extLst>
      <p:ext uri="{BB962C8B-B14F-4D97-AF65-F5344CB8AC3E}">
        <p14:creationId xmlns:p14="http://schemas.microsoft.com/office/powerpoint/2010/main" val="2997495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Basement </a:t>
            </a:r>
            <a:r>
              <a:rPr lang="en-US" dirty="0" smtClean="0"/>
              <a:t>Wall</a:t>
            </a:r>
            <a:endParaRPr lang="en-US" dirty="0"/>
          </a:p>
        </p:txBody>
      </p:sp>
      <p:sp>
        <p:nvSpPr>
          <p:cNvPr id="3" name="Content Placeholder 2"/>
          <p:cNvSpPr>
            <a:spLocks noGrp="1"/>
          </p:cNvSpPr>
          <p:nvPr>
            <p:ph idx="1"/>
          </p:nvPr>
        </p:nvSpPr>
        <p:spPr>
          <a:xfrm>
            <a:off x="947056" y="4145962"/>
            <a:ext cx="7291953" cy="2197525"/>
          </a:xfrm>
        </p:spPr>
        <p:txBody>
          <a:bodyPr/>
          <a:lstStyle/>
          <a:p>
            <a:r>
              <a:rPr lang="en-US" sz="1400" dirty="0" smtClean="0">
                <a:solidFill>
                  <a:schemeClr val="tx1"/>
                </a:solidFill>
              </a:rPr>
              <a:t>Wall Height: If not uniform, provide an average height</a:t>
            </a:r>
          </a:p>
          <a:p>
            <a:r>
              <a:rPr lang="en-US" sz="1400" dirty="0" smtClean="0">
                <a:solidFill>
                  <a:schemeClr val="tx1"/>
                </a:solidFill>
              </a:rPr>
              <a:t>Depth Below Grade: If sloped or uneven, provide an average depth below grade</a:t>
            </a:r>
          </a:p>
          <a:p>
            <a:r>
              <a:rPr lang="en-US" sz="1400" dirty="0">
                <a:solidFill>
                  <a:schemeClr val="tx1"/>
                </a:solidFill>
              </a:rPr>
              <a:t>Depth of Insulation</a:t>
            </a:r>
          </a:p>
          <a:p>
            <a:pPr lvl="1"/>
            <a:r>
              <a:rPr lang="en-US" sz="1400" dirty="0">
                <a:solidFill>
                  <a:schemeClr val="tx1"/>
                </a:solidFill>
              </a:rPr>
              <a:t>Requirements are for full depth of basement wall (to 10 </a:t>
            </a:r>
            <a:r>
              <a:rPr lang="en-US" sz="1400" dirty="0" err="1">
                <a:solidFill>
                  <a:schemeClr val="tx1"/>
                </a:solidFill>
              </a:rPr>
              <a:t>ft</a:t>
            </a:r>
            <a:r>
              <a:rPr lang="en-US" sz="1400" dirty="0">
                <a:solidFill>
                  <a:schemeClr val="tx1"/>
                </a:solidFill>
              </a:rPr>
              <a:t>); </a:t>
            </a:r>
            <a:r>
              <a:rPr lang="en-US" sz="1400" dirty="0" err="1">
                <a:solidFill>
                  <a:schemeClr val="tx1"/>
                </a:solidFill>
              </a:rPr>
              <a:t>RES</a:t>
            </a:r>
            <a:r>
              <a:rPr lang="en-US" sz="1400" i="1" dirty="0" err="1">
                <a:solidFill>
                  <a:schemeClr val="tx1"/>
                </a:solidFill>
              </a:rPr>
              <a:t>check</a:t>
            </a:r>
            <a:r>
              <a:rPr lang="en-US" sz="1400" dirty="0">
                <a:solidFill>
                  <a:schemeClr val="tx1"/>
                </a:solidFill>
              </a:rPr>
              <a:t> allows trade offs</a:t>
            </a:r>
          </a:p>
          <a:p>
            <a:pPr lvl="1"/>
            <a:r>
              <a:rPr lang="en-US" sz="1400" dirty="0">
                <a:solidFill>
                  <a:schemeClr val="tx1"/>
                </a:solidFill>
              </a:rPr>
              <a:t>If you enter insulation depth of 0, program assumes no insulation, regardless of values in the insulation fields</a:t>
            </a:r>
          </a:p>
          <a:p>
            <a:r>
              <a:rPr lang="en-US" sz="1400" dirty="0">
                <a:solidFill>
                  <a:schemeClr val="tx1"/>
                </a:solidFill>
              </a:rPr>
              <a:t>Continuous Insulation: Software assumes it’s exterior rigid</a:t>
            </a:r>
          </a:p>
          <a:p>
            <a:r>
              <a:rPr lang="en-US" sz="1400" dirty="0">
                <a:solidFill>
                  <a:schemeClr val="tx1"/>
                </a:solidFill>
              </a:rPr>
              <a:t>Cavity Insulation: Software assumes you’re furring out on the interior</a:t>
            </a:r>
            <a:endParaRPr lang="en-US" sz="1400"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28</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82" y="1013732"/>
            <a:ext cx="4377894"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631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Crawl Wall</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29</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920" y="1238931"/>
            <a:ext cx="5591175"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509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3" y="1083072"/>
            <a:ext cx="4907830" cy="307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1"/>
          </p:nvPr>
        </p:nvSpPr>
        <p:spPr/>
        <p:txBody>
          <a:bodyPr/>
          <a:lstStyle/>
          <a:p>
            <a:fld id="{03722D57-58D6-9447-A6D5-A97F6C35A8FB}" type="slidenum">
              <a:rPr lang="en-US" smtClean="0"/>
              <a:pPr/>
              <a:t>3</a:t>
            </a:fld>
            <a:endParaRPr lang="en-US" dirty="0"/>
          </a:p>
        </p:txBody>
      </p:sp>
      <p:sp>
        <p:nvSpPr>
          <p:cNvPr id="7" name="Title 1"/>
          <p:cNvSpPr txBox="1">
            <a:spLocks/>
          </p:cNvSpPr>
          <p:nvPr/>
        </p:nvSpPr>
        <p:spPr>
          <a:xfrm>
            <a:off x="457200" y="325619"/>
            <a:ext cx="6858000" cy="384721"/>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RES</a:t>
            </a:r>
            <a:r>
              <a:rPr lang="en-US" i="1" dirty="0" smtClean="0"/>
              <a:t>check</a:t>
            </a:r>
            <a:endParaRPr lang="en-US" i="1" dirty="0"/>
          </a:p>
        </p:txBody>
      </p:sp>
      <p:sp>
        <p:nvSpPr>
          <p:cNvPr id="8" name="Rectangle 7"/>
          <p:cNvSpPr/>
          <p:nvPr/>
        </p:nvSpPr>
        <p:spPr>
          <a:xfrm>
            <a:off x="4988893" y="1295400"/>
            <a:ext cx="419409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“Desktop”</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Rectangle 8"/>
          <p:cNvSpPr/>
          <p:nvPr/>
        </p:nvSpPr>
        <p:spPr>
          <a:xfrm>
            <a:off x="1323707" y="4867870"/>
            <a:ext cx="180049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Web</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0" name="Picture 9"/>
          <p:cNvPicPr>
            <a:picLocks noChangeAspect="1"/>
          </p:cNvPicPr>
          <p:nvPr/>
        </p:nvPicPr>
        <p:blipFill>
          <a:blip r:embed="rId3"/>
          <a:stretch>
            <a:fillRect/>
          </a:stretch>
        </p:blipFill>
        <p:spPr>
          <a:xfrm>
            <a:off x="3110488" y="3167149"/>
            <a:ext cx="5892194" cy="3097913"/>
          </a:xfrm>
          <a:prstGeom prst="rect">
            <a:avLst/>
          </a:prstGeom>
        </p:spPr>
      </p:pic>
    </p:spTree>
    <p:extLst>
      <p:ext uri="{BB962C8B-B14F-4D97-AF65-F5344CB8AC3E}">
        <p14:creationId xmlns:p14="http://schemas.microsoft.com/office/powerpoint/2010/main" val="4102705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Envelope Helpful Hints</a:t>
            </a:r>
            <a:endParaRPr lang="en-US" dirty="0"/>
          </a:p>
        </p:txBody>
      </p:sp>
      <p:sp>
        <p:nvSpPr>
          <p:cNvPr id="3" name="Content Placeholder 2"/>
          <p:cNvSpPr>
            <a:spLocks noGrp="1"/>
          </p:cNvSpPr>
          <p:nvPr>
            <p:ph idx="1"/>
          </p:nvPr>
        </p:nvSpPr>
        <p:spPr>
          <a:xfrm>
            <a:off x="457200" y="1371597"/>
            <a:ext cx="8229600" cy="2394502"/>
          </a:xfrm>
        </p:spPr>
        <p:txBody>
          <a:bodyPr/>
          <a:lstStyle/>
          <a:p>
            <a:r>
              <a:rPr lang="en-US" dirty="0">
                <a:solidFill>
                  <a:schemeClr val="tx1"/>
                </a:solidFill>
              </a:rPr>
              <a:t>Don’t have to use every button</a:t>
            </a:r>
          </a:p>
          <a:p>
            <a:r>
              <a:rPr lang="en-US" dirty="0">
                <a:solidFill>
                  <a:schemeClr val="tx1"/>
                </a:solidFill>
              </a:rPr>
              <a:t>Can group “like” components</a:t>
            </a:r>
          </a:p>
          <a:p>
            <a:r>
              <a:rPr lang="en-US" dirty="0">
                <a:solidFill>
                  <a:schemeClr val="tx1"/>
                </a:solidFill>
              </a:rPr>
              <a:t>Gross area (except slab-on-grade</a:t>
            </a:r>
            <a:r>
              <a:rPr lang="en-US" dirty="0" smtClean="0">
                <a:solidFill>
                  <a:schemeClr val="tx1"/>
                </a:solidFill>
              </a:rPr>
              <a:t>)</a:t>
            </a:r>
          </a:p>
          <a:p>
            <a:pPr lvl="1"/>
            <a:r>
              <a:rPr lang="en-US" dirty="0" smtClean="0">
                <a:solidFill>
                  <a:schemeClr val="tx1"/>
                </a:solidFill>
              </a:rPr>
              <a:t>Gross </a:t>
            </a:r>
            <a:r>
              <a:rPr lang="en-US" i="1" dirty="0" smtClean="0">
                <a:solidFill>
                  <a:schemeClr val="tx1"/>
                </a:solidFill>
              </a:rPr>
              <a:t>wall</a:t>
            </a:r>
            <a:r>
              <a:rPr lang="en-US" dirty="0" smtClean="0">
                <a:solidFill>
                  <a:schemeClr val="tx1"/>
                </a:solidFill>
              </a:rPr>
              <a:t> area to include peripheral edges of floors (area of band joist and subfloor between floors)</a:t>
            </a:r>
            <a:endParaRPr lang="en-US" dirty="0">
              <a:solidFill>
                <a:schemeClr val="tx1"/>
              </a:solidFill>
            </a:endParaRPr>
          </a:p>
          <a:p>
            <a:r>
              <a:rPr lang="en-US" dirty="0">
                <a:solidFill>
                  <a:schemeClr val="tx1"/>
                </a:solidFill>
              </a:rPr>
              <a:t>Use “Other” assembly as needed</a:t>
            </a: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30</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496" y="1271347"/>
            <a:ext cx="1089561" cy="1089561"/>
          </a:xfrm>
          <a:prstGeom prst="rect">
            <a:avLst/>
          </a:prstGeom>
        </p:spPr>
      </p:pic>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568" b="69017"/>
          <a:stretch/>
        </p:blipFill>
        <p:spPr bwMode="auto">
          <a:xfrm>
            <a:off x="345988" y="3797644"/>
            <a:ext cx="8723870" cy="208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760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Preferences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31</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56" y="1184246"/>
            <a:ext cx="64198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2643506681"/>
              </p:ext>
            </p:extLst>
          </p:nvPr>
        </p:nvGraphicFramePr>
        <p:xfrm>
          <a:off x="2794958" y="4606506"/>
          <a:ext cx="5598544" cy="16303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241540" y="2516757"/>
            <a:ext cx="1595886" cy="392501"/>
          </a:xfrm>
          <a:prstGeom prst="ellipse">
            <a:avLst/>
          </a:prstGeom>
          <a:noFill/>
          <a:ln w="158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457865" y="2892006"/>
            <a:ext cx="1802921" cy="1826644"/>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56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Compliance </a:t>
            </a:r>
            <a:r>
              <a:rPr lang="en-US" dirty="0"/>
              <a:t>Failing</a:t>
            </a:r>
            <a:r>
              <a:rPr lang="en-US" dirty="0" smtClean="0"/>
              <a:t> </a:t>
            </a:r>
            <a:r>
              <a:rPr lang="en-US" dirty="0"/>
              <a:t>– </a:t>
            </a:r>
            <a:r>
              <a:rPr lang="en-US" dirty="0" smtClean="0"/>
              <a:t>Helpful Hints</a:t>
            </a:r>
            <a:endParaRPr lang="en-US" dirty="0"/>
          </a:p>
        </p:txBody>
      </p:sp>
      <p:sp>
        <p:nvSpPr>
          <p:cNvPr id="3" name="Content Placeholder 2"/>
          <p:cNvSpPr>
            <a:spLocks noGrp="1"/>
          </p:cNvSpPr>
          <p:nvPr>
            <p:ph idx="1"/>
          </p:nvPr>
        </p:nvSpPr>
        <p:spPr>
          <a:xfrm>
            <a:off x="457200" y="1371597"/>
            <a:ext cx="6620933" cy="4142673"/>
          </a:xfrm>
        </p:spPr>
        <p:txBody>
          <a:bodyPr/>
          <a:lstStyle/>
          <a:p>
            <a:r>
              <a:rPr lang="en-US" dirty="0" smtClean="0">
                <a:solidFill>
                  <a:schemeClr val="tx1"/>
                </a:solidFill>
              </a:rPr>
              <a:t>Review building plans to ensure all components are entered correctly</a:t>
            </a:r>
          </a:p>
          <a:p>
            <a:r>
              <a:rPr lang="en-US" dirty="0" smtClean="0">
                <a:solidFill>
                  <a:schemeClr val="tx1"/>
                </a:solidFill>
              </a:rPr>
              <a:t>Confirm takeoffs (areas) are correct</a:t>
            </a:r>
          </a:p>
          <a:p>
            <a:r>
              <a:rPr lang="en-US" dirty="0" smtClean="0">
                <a:solidFill>
                  <a:schemeClr val="tx1"/>
                </a:solidFill>
              </a:rPr>
              <a:t>Confirm insulation values</a:t>
            </a:r>
          </a:p>
          <a:p>
            <a:pPr lvl="1"/>
            <a:r>
              <a:rPr lang="en-US" dirty="0" smtClean="0">
                <a:solidFill>
                  <a:schemeClr val="tx1"/>
                </a:solidFill>
              </a:rPr>
              <a:t>Double check cavity vs. continuous entries</a:t>
            </a:r>
          </a:p>
          <a:p>
            <a:r>
              <a:rPr lang="en-US" dirty="0" smtClean="0">
                <a:solidFill>
                  <a:schemeClr val="tx1"/>
                </a:solidFill>
              </a:rPr>
              <a:t>Confirm fenestration values</a:t>
            </a:r>
          </a:p>
          <a:p>
            <a:pPr lvl="1"/>
            <a:r>
              <a:rPr lang="en-US" dirty="0" smtClean="0">
                <a:solidFill>
                  <a:schemeClr val="tx1"/>
                </a:solidFill>
              </a:rPr>
              <a:t>Double check ratings on windows and doors (U-factor and SHGC)</a:t>
            </a:r>
          </a:p>
          <a:p>
            <a:r>
              <a:rPr lang="en-US" dirty="0" smtClean="0">
                <a:solidFill>
                  <a:schemeClr val="tx1"/>
                </a:solidFill>
              </a:rPr>
              <a:t>Compare proposed U-factors with </a:t>
            </a:r>
            <a:r>
              <a:rPr lang="en-US" dirty="0" smtClean="0">
                <a:solidFill>
                  <a:schemeClr val="tx1"/>
                </a:solidFill>
              </a:rPr>
              <a:t>required U-factors</a:t>
            </a:r>
          </a:p>
          <a:p>
            <a:r>
              <a:rPr lang="en-US" dirty="0" smtClean="0">
                <a:solidFill>
                  <a:schemeClr val="tx1"/>
                </a:solidFill>
              </a:rPr>
              <a:t>Evaluate UA data</a:t>
            </a:r>
            <a:endParaRPr lang="en-US" i="1" dirty="0" smtClean="0">
              <a:solidFill>
                <a:schemeClr val="tx1"/>
              </a:solidFill>
            </a:endParaRPr>
          </a:p>
          <a:p>
            <a:endParaRPr lang="en-US" dirty="0">
              <a:solidFill>
                <a:schemeClr val="tx1"/>
              </a:solidFill>
            </a:endParaRP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32</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41" y="1261534"/>
            <a:ext cx="1143000" cy="1143000"/>
          </a:xfrm>
          <a:prstGeom prst="rect">
            <a:avLst/>
          </a:prstGeom>
        </p:spPr>
      </p:pic>
    </p:spTree>
    <p:extLst>
      <p:ext uri="{BB962C8B-B14F-4D97-AF65-F5344CB8AC3E}">
        <p14:creationId xmlns:p14="http://schemas.microsoft.com/office/powerpoint/2010/main" val="2660981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58792" y="3879178"/>
            <a:ext cx="6505575" cy="1714500"/>
          </a:xfrm>
          <a:prstGeom prst="rect">
            <a:avLst/>
          </a:prstGeom>
        </p:spPr>
      </p:pic>
      <p:sp>
        <p:nvSpPr>
          <p:cNvPr id="2" name="Title 1"/>
          <p:cNvSpPr>
            <a:spLocks noGrp="1"/>
          </p:cNvSpPr>
          <p:nvPr>
            <p:ph type="title"/>
          </p:nvPr>
        </p:nvSpPr>
        <p:spPr>
          <a:xfrm>
            <a:off x="457200" y="356614"/>
            <a:ext cx="6629400" cy="384721"/>
          </a:xfrm>
        </p:spPr>
        <p:txBody>
          <a:bodyPr/>
          <a:lstStyle/>
          <a:p>
            <a:r>
              <a:rPr lang="en-US" dirty="0"/>
              <a:t>Evaluate Assembly Performance</a:t>
            </a:r>
          </a:p>
        </p:txBody>
      </p:sp>
      <p:sp>
        <p:nvSpPr>
          <p:cNvPr id="5" name="Slide Number Placeholder 4"/>
          <p:cNvSpPr>
            <a:spLocks noGrp="1"/>
          </p:cNvSpPr>
          <p:nvPr>
            <p:ph type="sldNum" sz="quarter" idx="11"/>
          </p:nvPr>
        </p:nvSpPr>
        <p:spPr/>
        <p:txBody>
          <a:bodyPr/>
          <a:lstStyle/>
          <a:p>
            <a:fld id="{03722D57-58D6-9447-A6D5-A97F6C35A8FB}" type="slidenum">
              <a:rPr lang="en-US" smtClean="0"/>
              <a:pPr/>
              <a:t>33</a:t>
            </a:fld>
            <a:endParaRPr lang="en-US"/>
          </a:p>
        </p:txBody>
      </p:sp>
      <p:sp>
        <p:nvSpPr>
          <p:cNvPr id="8" name="Footer Placeholder 5"/>
          <p:cNvSpPr>
            <a:spLocks noGrp="1"/>
          </p:cNvSpPr>
          <p:nvPr>
            <p:ph type="ftr" sz="quarter" idx="12"/>
          </p:nvPr>
        </p:nvSpPr>
        <p:spPr>
          <a:xfrm>
            <a:off x="3124200" y="6356350"/>
            <a:ext cx="2895600" cy="365125"/>
          </a:xfrm>
        </p:spPr>
        <p:txBody>
          <a:bodyPr/>
          <a:lstStyle/>
          <a:p>
            <a:r>
              <a:rPr lang="en-US" dirty="0"/>
              <a:t/>
            </a:r>
            <a:br>
              <a:rPr lang="en-US" dirty="0"/>
            </a:br>
            <a:r>
              <a:rPr lang="en-US" dirty="0"/>
              <a:t>Building Energy Codes Program</a:t>
            </a:r>
          </a:p>
          <a:p>
            <a:endParaRPr lang="en-US" dirty="0"/>
          </a:p>
        </p:txBody>
      </p:sp>
      <p:sp>
        <p:nvSpPr>
          <p:cNvPr id="10" name="Oval 9"/>
          <p:cNvSpPr/>
          <p:nvPr/>
        </p:nvSpPr>
        <p:spPr>
          <a:xfrm>
            <a:off x="4327174" y="2795658"/>
            <a:ext cx="795541" cy="321001"/>
          </a:xfrm>
          <a:prstGeom prst="ellipse">
            <a:avLst/>
          </a:prstGeom>
          <a:solidFill>
            <a:schemeClr val="accent2">
              <a:lumMod val="40000"/>
              <a:lumOff val="60000"/>
              <a:alpha val="0"/>
            </a:schemeClr>
          </a:solid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4311133" y="1332311"/>
            <a:ext cx="795541" cy="568673"/>
          </a:xfrm>
          <a:prstGeom prst="ellipse">
            <a:avLst/>
          </a:prstGeom>
          <a:solidFill>
            <a:schemeClr val="accent2">
              <a:lumMod val="40000"/>
              <a:lumOff val="60000"/>
              <a:alpha val="0"/>
            </a:schemeClr>
          </a:solid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415637" y="1059596"/>
            <a:ext cx="8312727" cy="2284351"/>
          </a:xfrm>
          <a:prstGeom prst="rect">
            <a:avLst/>
          </a:prstGeom>
        </p:spPr>
      </p:pic>
      <p:sp>
        <p:nvSpPr>
          <p:cNvPr id="16" name="Rectangle 15"/>
          <p:cNvSpPr/>
          <p:nvPr/>
        </p:nvSpPr>
        <p:spPr>
          <a:xfrm>
            <a:off x="2728709" y="4622024"/>
            <a:ext cx="1570323" cy="988880"/>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516863" y="4631121"/>
            <a:ext cx="732566" cy="988880"/>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196123" y="2821351"/>
            <a:ext cx="975046" cy="315086"/>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841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18842" y="1129860"/>
            <a:ext cx="7407459" cy="4219339"/>
          </a:xfrm>
          <a:prstGeom prst="rect">
            <a:avLst/>
          </a:prstGeom>
        </p:spPr>
      </p:pic>
      <p:sp>
        <p:nvSpPr>
          <p:cNvPr id="2" name="Title 1"/>
          <p:cNvSpPr>
            <a:spLocks noGrp="1"/>
          </p:cNvSpPr>
          <p:nvPr>
            <p:ph type="title"/>
          </p:nvPr>
        </p:nvSpPr>
        <p:spPr>
          <a:xfrm>
            <a:off x="457200" y="356614"/>
            <a:ext cx="6629400" cy="769441"/>
          </a:xfrm>
        </p:spPr>
        <p:txBody>
          <a:bodyPr/>
          <a:lstStyle/>
          <a:p>
            <a:r>
              <a:rPr lang="en-US" dirty="0"/>
              <a:t>Evaluate Assembly Performance (</a:t>
            </a:r>
            <a:r>
              <a:rPr lang="en-US" dirty="0" err="1"/>
              <a:t>cont</a:t>
            </a:r>
            <a:r>
              <a:rPr lang="en-US" dirty="0"/>
              <a:t>)</a:t>
            </a:r>
            <a:br>
              <a:rPr lang="en-US" dirty="0"/>
            </a:b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34</a:t>
            </a:fld>
            <a:endParaRPr lang="en-US" dirty="0"/>
          </a:p>
        </p:txBody>
      </p:sp>
      <p:sp>
        <p:nvSpPr>
          <p:cNvPr id="41" name="Footer Placeholder 5"/>
          <p:cNvSpPr>
            <a:spLocks noGrp="1"/>
          </p:cNvSpPr>
          <p:nvPr>
            <p:ph type="ftr" sz="quarter" idx="12"/>
          </p:nvPr>
        </p:nvSpPr>
        <p:spPr>
          <a:xfrm>
            <a:off x="3124200" y="6356350"/>
            <a:ext cx="2895600" cy="365125"/>
          </a:xfrm>
        </p:spPr>
        <p:txBody>
          <a:bodyPr/>
          <a:lstStyle/>
          <a:p>
            <a:r>
              <a:rPr lang="en-US"/>
              <a:t>Building Energy Codes Program</a:t>
            </a:r>
            <a:endParaRPr lang="en-US" dirty="0"/>
          </a:p>
        </p:txBody>
      </p:sp>
      <p:pic>
        <p:nvPicPr>
          <p:cNvPr id="7" name="Picture 6"/>
          <p:cNvPicPr>
            <a:picLocks noChangeAspect="1"/>
          </p:cNvPicPr>
          <p:nvPr/>
        </p:nvPicPr>
        <p:blipFill>
          <a:blip r:embed="rId4"/>
          <a:stretch>
            <a:fillRect/>
          </a:stretch>
        </p:blipFill>
        <p:spPr>
          <a:xfrm>
            <a:off x="1462599" y="5463894"/>
            <a:ext cx="6218802" cy="758565"/>
          </a:xfrm>
          <a:prstGeom prst="rect">
            <a:avLst/>
          </a:prstGeom>
        </p:spPr>
      </p:pic>
      <p:sp>
        <p:nvSpPr>
          <p:cNvPr id="15" name="Rectangle 14"/>
          <p:cNvSpPr/>
          <p:nvPr/>
        </p:nvSpPr>
        <p:spPr>
          <a:xfrm>
            <a:off x="6412176" y="2849782"/>
            <a:ext cx="500352" cy="215208"/>
          </a:xfrm>
          <a:prstGeom prst="rect">
            <a:avLst/>
          </a:prstGeom>
          <a:solidFill>
            <a:schemeClr val="bg1">
              <a:alpha val="0"/>
            </a:scheme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375103" y="3891870"/>
            <a:ext cx="500352" cy="215208"/>
          </a:xfrm>
          <a:prstGeom prst="rect">
            <a:avLst/>
          </a:prstGeom>
          <a:solidFill>
            <a:schemeClr val="bg1">
              <a:alpha val="0"/>
            </a:scheme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008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Requirements Tab</a:t>
            </a:r>
            <a:endParaRPr lang="en-US" dirty="0"/>
          </a:p>
        </p:txBody>
      </p:sp>
      <p:sp>
        <p:nvSpPr>
          <p:cNvPr id="3" name="Content Placeholder 2"/>
          <p:cNvSpPr>
            <a:spLocks noGrp="1"/>
          </p:cNvSpPr>
          <p:nvPr>
            <p:ph idx="1"/>
          </p:nvPr>
        </p:nvSpPr>
        <p:spPr>
          <a:xfrm>
            <a:off x="257176" y="1172807"/>
            <a:ext cx="4476749" cy="4875568"/>
          </a:xfrm>
        </p:spPr>
        <p:txBody>
          <a:bodyPr/>
          <a:lstStyle/>
          <a:p>
            <a:r>
              <a:rPr lang="en-US" dirty="0">
                <a:solidFill>
                  <a:schemeClr val="tx1"/>
                </a:solidFill>
              </a:rPr>
              <a:t>Mandatory </a:t>
            </a:r>
            <a:r>
              <a:rPr lang="en-US" dirty="0" smtClean="0">
                <a:solidFill>
                  <a:schemeClr val="tx1"/>
                </a:solidFill>
              </a:rPr>
              <a:t>requirements</a:t>
            </a:r>
          </a:p>
          <a:p>
            <a:pPr lvl="1"/>
            <a:r>
              <a:rPr lang="en-US" dirty="0">
                <a:solidFill>
                  <a:schemeClr val="tx1"/>
                </a:solidFill>
                <a:latin typeface="Verdana" pitchFamily="34" charset="0"/>
              </a:rPr>
              <a:t>Air leakage</a:t>
            </a:r>
          </a:p>
          <a:p>
            <a:pPr lvl="1"/>
            <a:r>
              <a:rPr lang="en-US" dirty="0">
                <a:solidFill>
                  <a:schemeClr val="tx1"/>
                </a:solidFill>
                <a:latin typeface="Verdana" pitchFamily="34" charset="0"/>
              </a:rPr>
              <a:t>Building mechanical systems and equipment</a:t>
            </a:r>
          </a:p>
          <a:p>
            <a:pPr lvl="1"/>
            <a:r>
              <a:rPr lang="en-US" dirty="0">
                <a:solidFill>
                  <a:schemeClr val="tx1"/>
                </a:solidFill>
                <a:latin typeface="Verdana" pitchFamily="34" charset="0"/>
              </a:rPr>
              <a:t>Service water heating</a:t>
            </a:r>
          </a:p>
          <a:p>
            <a:pPr lvl="1"/>
            <a:r>
              <a:rPr lang="en-US" dirty="0">
                <a:solidFill>
                  <a:schemeClr val="tx1"/>
                </a:solidFill>
                <a:latin typeface="Verdana" pitchFamily="34" charset="0"/>
              </a:rPr>
              <a:t>Duct construction, insulation, </a:t>
            </a:r>
            <a:r>
              <a:rPr lang="en-US" dirty="0" smtClean="0">
                <a:solidFill>
                  <a:schemeClr val="tx1"/>
                </a:solidFill>
                <a:latin typeface="Verdana" pitchFamily="34" charset="0"/>
              </a:rPr>
              <a:t>testing</a:t>
            </a:r>
            <a:endParaRPr lang="en-US" dirty="0">
              <a:solidFill>
                <a:schemeClr val="tx1"/>
              </a:solidFill>
            </a:endParaRPr>
          </a:p>
          <a:p>
            <a:r>
              <a:rPr lang="en-US" dirty="0">
                <a:solidFill>
                  <a:schemeClr val="tx1"/>
                </a:solidFill>
              </a:rPr>
              <a:t>For each requirement, the user </a:t>
            </a:r>
          </a:p>
          <a:p>
            <a:pPr lvl="1"/>
            <a:r>
              <a:rPr lang="en-US" dirty="0" smtClean="0">
                <a:solidFill>
                  <a:schemeClr val="tx1"/>
                </a:solidFill>
              </a:rPr>
              <a:t> Chooses a “compliance option”</a:t>
            </a:r>
            <a:endParaRPr lang="en-US" dirty="0">
              <a:solidFill>
                <a:schemeClr val="tx1"/>
              </a:solidFill>
            </a:endParaRPr>
          </a:p>
          <a:p>
            <a:pPr lvl="2"/>
            <a:r>
              <a:rPr lang="en-US" dirty="0" smtClean="0">
                <a:solidFill>
                  <a:schemeClr val="tx1"/>
                </a:solidFill>
              </a:rPr>
              <a:t>Requirement will be Met</a:t>
            </a:r>
            <a:endParaRPr lang="en-US" dirty="0">
              <a:solidFill>
                <a:schemeClr val="tx1"/>
              </a:solidFill>
            </a:endParaRPr>
          </a:p>
          <a:p>
            <a:pPr lvl="2"/>
            <a:r>
              <a:rPr lang="en-US" dirty="0" smtClean="0">
                <a:solidFill>
                  <a:schemeClr val="tx1"/>
                </a:solidFill>
              </a:rPr>
              <a:t>Exempt or Exceptions</a:t>
            </a:r>
            <a:endParaRPr lang="en-US" dirty="0">
              <a:solidFill>
                <a:schemeClr val="tx1"/>
              </a:solidFill>
            </a:endParaRPr>
          </a:p>
          <a:p>
            <a:pPr lvl="2"/>
            <a:r>
              <a:rPr lang="en-US" dirty="0" smtClean="0">
                <a:solidFill>
                  <a:schemeClr val="tx1"/>
                </a:solidFill>
              </a:rPr>
              <a:t>Requirement is Not Applicable</a:t>
            </a:r>
            <a:endParaRPr lang="en-US" dirty="0">
              <a:solidFill>
                <a:schemeClr val="tx1"/>
              </a:solidFill>
            </a:endParaRPr>
          </a:p>
          <a:p>
            <a:pPr lvl="1"/>
            <a:r>
              <a:rPr lang="en-US" dirty="0" smtClean="0">
                <a:solidFill>
                  <a:schemeClr val="tx1"/>
                </a:solidFill>
              </a:rPr>
              <a:t>Notes </a:t>
            </a:r>
            <a:r>
              <a:rPr lang="en-US" dirty="0">
                <a:solidFill>
                  <a:schemeClr val="tx1"/>
                </a:solidFill>
              </a:rPr>
              <a:t>how compliance for applicable requirements are documented</a:t>
            </a:r>
          </a:p>
          <a:p>
            <a:pPr marL="0"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35</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 name="Picture 3"/>
          <p:cNvPicPr>
            <a:picLocks noChangeAspect="1"/>
          </p:cNvPicPr>
          <p:nvPr/>
        </p:nvPicPr>
        <p:blipFill>
          <a:blip r:embed="rId2"/>
          <a:stretch>
            <a:fillRect/>
          </a:stretch>
        </p:blipFill>
        <p:spPr>
          <a:xfrm>
            <a:off x="4476750" y="2145249"/>
            <a:ext cx="4593432" cy="2627321"/>
          </a:xfrm>
          <a:prstGeom prst="rect">
            <a:avLst/>
          </a:prstGeom>
        </p:spPr>
      </p:pic>
      <p:sp>
        <p:nvSpPr>
          <p:cNvPr id="6" name="Rectangle 5"/>
          <p:cNvSpPr/>
          <p:nvPr/>
        </p:nvSpPr>
        <p:spPr>
          <a:xfrm>
            <a:off x="4498238" y="5395410"/>
            <a:ext cx="4572000" cy="923330"/>
          </a:xfrm>
          <a:prstGeom prst="rect">
            <a:avLst/>
          </a:prstGeom>
          <a:ln>
            <a:solidFill>
              <a:schemeClr val="tx1">
                <a:lumMod val="75000"/>
              </a:schemeClr>
            </a:solidFill>
          </a:ln>
        </p:spPr>
        <p:txBody>
          <a:bodyPr>
            <a:spAutoFit/>
          </a:bodyPr>
          <a:lstStyle/>
          <a:p>
            <a:r>
              <a:rPr lang="en-US" dirty="0"/>
              <a:t>This information is shown on the report in the “Comments/ Assumptions” column of the Inspection Checklist</a:t>
            </a:r>
          </a:p>
        </p:txBody>
      </p:sp>
      <p:sp>
        <p:nvSpPr>
          <p:cNvPr id="7" name="Oval 6"/>
          <p:cNvSpPr/>
          <p:nvPr/>
        </p:nvSpPr>
        <p:spPr>
          <a:xfrm>
            <a:off x="5481637" y="2495550"/>
            <a:ext cx="733425" cy="381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
        <p:nvSpPr>
          <p:cNvPr id="9" name="Oval 8"/>
          <p:cNvSpPr/>
          <p:nvPr/>
        </p:nvSpPr>
        <p:spPr>
          <a:xfrm>
            <a:off x="6677025" y="2876550"/>
            <a:ext cx="1857375" cy="128587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Tree>
    <p:extLst>
      <p:ext uri="{BB962C8B-B14F-4D97-AF65-F5344CB8AC3E}">
        <p14:creationId xmlns:p14="http://schemas.microsoft.com/office/powerpoint/2010/main" val="607607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Reports</a:t>
            </a:r>
            <a:endParaRPr lang="en-US" dirty="0"/>
          </a:p>
        </p:txBody>
      </p:sp>
      <p:sp>
        <p:nvSpPr>
          <p:cNvPr id="3" name="Content Placeholder 2"/>
          <p:cNvSpPr>
            <a:spLocks noGrp="1"/>
          </p:cNvSpPr>
          <p:nvPr>
            <p:ph idx="1"/>
          </p:nvPr>
        </p:nvSpPr>
        <p:spPr>
          <a:xfrm>
            <a:off x="457200" y="1371597"/>
            <a:ext cx="8229600" cy="2043636"/>
          </a:xfrm>
        </p:spPr>
        <p:txBody>
          <a:bodyPr/>
          <a:lstStyle/>
          <a:p>
            <a:r>
              <a:rPr lang="en-US" dirty="0">
                <a:solidFill>
                  <a:schemeClr val="tx1"/>
                </a:solidFill>
              </a:rPr>
              <a:t>File         View / Print Report</a:t>
            </a:r>
          </a:p>
          <a:p>
            <a:r>
              <a:rPr lang="en-US" dirty="0">
                <a:solidFill>
                  <a:schemeClr val="tx1"/>
                </a:solidFill>
              </a:rPr>
              <a:t>Choices, choose any or all</a:t>
            </a:r>
          </a:p>
          <a:p>
            <a:pPr lvl="1"/>
            <a:r>
              <a:rPr lang="en-US" dirty="0">
                <a:solidFill>
                  <a:schemeClr val="tx1"/>
                </a:solidFill>
              </a:rPr>
              <a:t>Compliance Certificate</a:t>
            </a:r>
          </a:p>
          <a:p>
            <a:pPr lvl="1"/>
            <a:r>
              <a:rPr lang="en-US" dirty="0">
                <a:solidFill>
                  <a:schemeClr val="tx1"/>
                </a:solidFill>
              </a:rPr>
              <a:t>Inspection Checklist</a:t>
            </a:r>
          </a:p>
          <a:p>
            <a:pPr lvl="1"/>
            <a:r>
              <a:rPr lang="en-US" dirty="0">
                <a:solidFill>
                  <a:schemeClr val="tx1"/>
                </a:solidFill>
              </a:rPr>
              <a:t>Panel Certificate</a:t>
            </a: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36</a:t>
            </a:fld>
            <a:endParaRPr lang="en-US" dirty="0"/>
          </a:p>
        </p:txBody>
      </p:sp>
      <p:sp>
        <p:nvSpPr>
          <p:cNvPr id="7" name="AutoShape 7"/>
          <p:cNvSpPr>
            <a:spLocks noChangeArrowheads="1"/>
          </p:cNvSpPr>
          <p:nvPr/>
        </p:nvSpPr>
        <p:spPr bwMode="auto">
          <a:xfrm>
            <a:off x="1350922" y="1439342"/>
            <a:ext cx="381000" cy="152400"/>
          </a:xfrm>
          <a:prstGeom prst="rightArrow">
            <a:avLst>
              <a:gd name="adj1" fmla="val 50000"/>
              <a:gd name="adj2" fmla="val 62500"/>
            </a:avLst>
          </a:prstGeom>
          <a:solidFill>
            <a:srgbClr val="FFC000"/>
          </a:solidFill>
          <a:ln w="9525">
            <a:solidFill>
              <a:schemeClr val="tx1"/>
            </a:solidFill>
            <a:miter lim="800000"/>
            <a:headEnd/>
            <a:tailEnd/>
          </a:ln>
        </p:spPr>
        <p:txBody>
          <a:bodyPr wrap="none" anchor="ctr"/>
          <a:lstStyle/>
          <a:p>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 name="Picture 3"/>
          <p:cNvPicPr>
            <a:picLocks noChangeAspect="1"/>
          </p:cNvPicPr>
          <p:nvPr/>
        </p:nvPicPr>
        <p:blipFill>
          <a:blip r:embed="rId2"/>
          <a:stretch>
            <a:fillRect/>
          </a:stretch>
        </p:blipFill>
        <p:spPr>
          <a:xfrm>
            <a:off x="4572000" y="1666875"/>
            <a:ext cx="3333750" cy="3143250"/>
          </a:xfrm>
          <a:prstGeom prst="rect">
            <a:avLst/>
          </a:prstGeom>
        </p:spPr>
      </p:pic>
    </p:spTree>
    <p:extLst>
      <p:ext uri="{BB962C8B-B14F-4D97-AF65-F5344CB8AC3E}">
        <p14:creationId xmlns:p14="http://schemas.microsoft.com/office/powerpoint/2010/main" val="1086944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Reports</a:t>
            </a:r>
            <a:endParaRPr lang="en-US" dirty="0"/>
          </a:p>
        </p:txBody>
      </p:sp>
      <p:sp>
        <p:nvSpPr>
          <p:cNvPr id="3" name="Content Placeholder 2"/>
          <p:cNvSpPr>
            <a:spLocks noGrp="1"/>
          </p:cNvSpPr>
          <p:nvPr>
            <p:ph idx="1"/>
          </p:nvPr>
        </p:nvSpPr>
        <p:spPr>
          <a:xfrm>
            <a:off x="457200" y="1371597"/>
            <a:ext cx="8229600" cy="2376035"/>
          </a:xfrm>
        </p:spPr>
        <p:txBody>
          <a:bodyPr/>
          <a:lstStyle/>
          <a:p>
            <a:r>
              <a:rPr lang="en-US" dirty="0" smtClean="0">
                <a:solidFill>
                  <a:schemeClr val="tx1"/>
                </a:solidFill>
              </a:rPr>
              <a:t>Implement </a:t>
            </a:r>
            <a:r>
              <a:rPr lang="en-US" dirty="0">
                <a:solidFill>
                  <a:schemeClr val="tx1"/>
                </a:solidFill>
              </a:rPr>
              <a:t>Requirements tab</a:t>
            </a:r>
          </a:p>
          <a:p>
            <a:r>
              <a:rPr lang="en-US" dirty="0" smtClean="0">
                <a:solidFill>
                  <a:schemeClr val="tx1"/>
                </a:solidFill>
              </a:rPr>
              <a:t>Inspection checklists set up by phase of construction</a:t>
            </a:r>
            <a:endParaRPr lang="en-US" dirty="0">
              <a:solidFill>
                <a:schemeClr val="tx1"/>
              </a:solidFill>
            </a:endParaRPr>
          </a:p>
          <a:p>
            <a:pPr lvl="1"/>
            <a:r>
              <a:rPr lang="en-US" dirty="0">
                <a:solidFill>
                  <a:schemeClr val="tx1"/>
                </a:solidFill>
              </a:rPr>
              <a:t>Plan Review</a:t>
            </a:r>
          </a:p>
          <a:p>
            <a:pPr lvl="1"/>
            <a:r>
              <a:rPr lang="en-US" dirty="0">
                <a:solidFill>
                  <a:schemeClr val="tx1"/>
                </a:solidFill>
              </a:rPr>
              <a:t>Footing/Foundation</a:t>
            </a:r>
          </a:p>
          <a:p>
            <a:pPr lvl="1"/>
            <a:r>
              <a:rPr lang="en-US" dirty="0">
                <a:solidFill>
                  <a:schemeClr val="tx1"/>
                </a:solidFill>
              </a:rPr>
              <a:t>Rough-in</a:t>
            </a:r>
          </a:p>
          <a:p>
            <a:pPr lvl="1"/>
            <a:r>
              <a:rPr lang="en-US" dirty="0">
                <a:solidFill>
                  <a:schemeClr val="tx1"/>
                </a:solidFill>
              </a:rPr>
              <a:t>Final</a:t>
            </a: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37</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Tree>
    <p:extLst>
      <p:ext uri="{BB962C8B-B14F-4D97-AF65-F5344CB8AC3E}">
        <p14:creationId xmlns:p14="http://schemas.microsoft.com/office/powerpoint/2010/main" val="2311081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54" y="1119188"/>
            <a:ext cx="7969276" cy="527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70925" y="356614"/>
            <a:ext cx="7205134" cy="384721"/>
          </a:xfrm>
        </p:spPr>
        <p:txBody>
          <a:bodyPr/>
          <a:lstStyle/>
          <a:p>
            <a:r>
              <a:rPr lang="en-US" dirty="0" smtClean="0"/>
              <a:t>Reports – Sample Compliance Certificate, con’t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38</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
        <p:nvSpPr>
          <p:cNvPr id="6" name="Flowchart: Stored Data 5"/>
          <p:cNvSpPr/>
          <p:nvPr/>
        </p:nvSpPr>
        <p:spPr>
          <a:xfrm>
            <a:off x="4787660" y="2743200"/>
            <a:ext cx="2838091" cy="1733909"/>
          </a:xfrm>
          <a:prstGeom prst="flowChartOnlineStora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Verify energy code, location,  construction type, and conditioned floor area</a:t>
            </a:r>
            <a:endParaRPr lang="en-US" b="1" dirty="0" smtClean="0"/>
          </a:p>
        </p:txBody>
      </p:sp>
    </p:spTree>
    <p:extLst>
      <p:ext uri="{BB962C8B-B14F-4D97-AF65-F5344CB8AC3E}">
        <p14:creationId xmlns:p14="http://schemas.microsoft.com/office/powerpoint/2010/main" val="3413380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69" t="15278" r="23958" b="6250"/>
          <a:stretch/>
        </p:blipFill>
        <p:spPr bwMode="auto">
          <a:xfrm>
            <a:off x="533400" y="1016002"/>
            <a:ext cx="6883400" cy="574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793" y="356614"/>
            <a:ext cx="7323667" cy="384721"/>
          </a:xfrm>
        </p:spPr>
        <p:txBody>
          <a:bodyPr/>
          <a:lstStyle/>
          <a:p>
            <a:r>
              <a:rPr lang="en-US" dirty="0" smtClean="0"/>
              <a:t>Reports – Sample Compliance Certificate, con’t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39</a:t>
            </a:fld>
            <a:endParaRPr lang="en-US" dirty="0"/>
          </a:p>
        </p:txBody>
      </p:sp>
      <p:sp>
        <p:nvSpPr>
          <p:cNvPr id="9" name="Line Callout 1 (No Border) 8"/>
          <p:cNvSpPr/>
          <p:nvPr/>
        </p:nvSpPr>
        <p:spPr>
          <a:xfrm>
            <a:off x="6612473" y="2336835"/>
            <a:ext cx="2209800" cy="1371600"/>
          </a:xfrm>
          <a:prstGeom prst="callout1">
            <a:avLst>
              <a:gd name="adj1" fmla="val 33469"/>
              <a:gd name="adj2" fmla="val -272"/>
              <a:gd name="adj3" fmla="val 4275"/>
              <a:gd name="adj4" fmla="val -1844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solidFill>
                  <a:schemeClr val="tx1"/>
                </a:solidFill>
              </a:rPr>
              <a:t>Verify Values are Consistent with Plans</a:t>
            </a:r>
            <a:endParaRPr lang="en-US" sz="2000" b="1" dirty="0">
              <a:solidFill>
                <a:schemeClr val="tx1"/>
              </a:solidFill>
            </a:endParaRPr>
          </a:p>
        </p:txBody>
      </p:sp>
      <p:sp>
        <p:nvSpPr>
          <p:cNvPr id="10" name="Line Callout 3 (No Border) 9"/>
          <p:cNvSpPr/>
          <p:nvPr/>
        </p:nvSpPr>
        <p:spPr>
          <a:xfrm>
            <a:off x="1667911" y="4648191"/>
            <a:ext cx="2362200" cy="1219200"/>
          </a:xfrm>
          <a:prstGeom prst="callout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smtClean="0">
                <a:solidFill>
                  <a:schemeClr val="bg1"/>
                </a:solidFill>
              </a:rPr>
              <a:t>Verify Compliance Statement is Signed </a:t>
            </a:r>
            <a:endParaRPr lang="en-US" sz="2000" b="1" dirty="0">
              <a:solidFill>
                <a:schemeClr val="bg1"/>
              </a:solidFill>
            </a:endParaRPr>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2111344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2595" y="1008754"/>
            <a:ext cx="7569642" cy="5593768"/>
          </a:xfrm>
          <a:prstGeom prst="rect">
            <a:avLst/>
          </a:prstGeom>
        </p:spPr>
      </p:pic>
      <p:sp>
        <p:nvSpPr>
          <p:cNvPr id="2" name="Title 1"/>
          <p:cNvSpPr>
            <a:spLocks noGrp="1"/>
          </p:cNvSpPr>
          <p:nvPr>
            <p:ph type="title"/>
          </p:nvPr>
        </p:nvSpPr>
        <p:spPr>
          <a:xfrm>
            <a:off x="457200" y="356614"/>
            <a:ext cx="6629400" cy="384721"/>
          </a:xfrm>
        </p:spPr>
        <p:txBody>
          <a:bodyPr/>
          <a:lstStyle/>
          <a:p>
            <a:r>
              <a:rPr lang="en-US" dirty="0" smtClean="0"/>
              <a:t>www.energycodes.gov</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Tree>
    <p:extLst>
      <p:ext uri="{BB962C8B-B14F-4D97-AF65-F5344CB8AC3E}">
        <p14:creationId xmlns:p14="http://schemas.microsoft.com/office/powerpoint/2010/main" val="4138305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6614"/>
            <a:ext cx="6942667" cy="384721"/>
          </a:xfrm>
        </p:spPr>
        <p:txBody>
          <a:bodyPr/>
          <a:lstStyle/>
          <a:p>
            <a:r>
              <a:rPr lang="en-US" dirty="0" smtClean="0"/>
              <a:t>Envelope Sample Inspection Checklist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40</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91" y="1000663"/>
            <a:ext cx="7972276" cy="579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4203326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Panel Certificate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41</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44" t="14815" r="38021" b="7871"/>
          <a:stretch/>
        </p:blipFill>
        <p:spPr bwMode="auto">
          <a:xfrm>
            <a:off x="2157436" y="1050256"/>
            <a:ext cx="4879880" cy="51415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73808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8383" y="1497626"/>
            <a:ext cx="7486177" cy="4817604"/>
          </a:xfrm>
          <a:prstGeom prst="rect">
            <a:avLst/>
          </a:prstGeom>
        </p:spPr>
      </p:pic>
      <p:sp>
        <p:nvSpPr>
          <p:cNvPr id="2" name="Title 1"/>
          <p:cNvSpPr>
            <a:spLocks noGrp="1"/>
          </p:cNvSpPr>
          <p:nvPr>
            <p:ph type="title"/>
          </p:nvPr>
        </p:nvSpPr>
        <p:spPr>
          <a:xfrm>
            <a:off x="408215" y="217821"/>
            <a:ext cx="6629400" cy="384721"/>
          </a:xfrm>
        </p:spPr>
        <p:txBody>
          <a:bodyPr/>
          <a:lstStyle/>
          <a:p>
            <a:r>
              <a:rPr lang="en-US" dirty="0" err="1" smtClean="0"/>
              <a:t>RES</a:t>
            </a:r>
            <a:r>
              <a:rPr lang="en-US" i="1" dirty="0" err="1" smtClean="0"/>
              <a:t>check</a:t>
            </a:r>
            <a:r>
              <a:rPr lang="en-US" i="1" dirty="0" smtClean="0"/>
              <a:t>-Web</a:t>
            </a:r>
            <a:endParaRPr lang="en-US" dirty="0"/>
          </a:p>
        </p:txBody>
      </p:sp>
      <p:sp>
        <p:nvSpPr>
          <p:cNvPr id="6" name="Footer Placeholder 4"/>
          <p:cNvSpPr>
            <a:spLocks noGrp="1"/>
          </p:cNvSpPr>
          <p:nvPr>
            <p:ph type="ftr" sz="quarter" idx="11"/>
          </p:nvPr>
        </p:nvSpPr>
        <p:spPr>
          <a:xfrm>
            <a:off x="3124200" y="6356350"/>
            <a:ext cx="2895600" cy="365125"/>
          </a:xfrm>
        </p:spPr>
        <p:txBody>
          <a:bodyPr/>
          <a:lstStyle/>
          <a:p>
            <a:pPr algn="ctr">
              <a:defRPr/>
            </a:pPr>
            <a:r>
              <a:rPr lang="en-US" dirty="0"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42</a:t>
            </a:fld>
            <a:endParaRPr lang="en-US" dirty="0"/>
          </a:p>
        </p:txBody>
      </p:sp>
      <p:sp>
        <p:nvSpPr>
          <p:cNvPr id="8" name="Oval 7"/>
          <p:cNvSpPr/>
          <p:nvPr/>
        </p:nvSpPr>
        <p:spPr>
          <a:xfrm>
            <a:off x="828163" y="3640050"/>
            <a:ext cx="2864840" cy="77152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
        <p:nvSpPr>
          <p:cNvPr id="5" name="TextBox 4"/>
          <p:cNvSpPr txBox="1"/>
          <p:nvPr/>
        </p:nvSpPr>
        <p:spPr>
          <a:xfrm>
            <a:off x="391943" y="1100517"/>
            <a:ext cx="3996415" cy="369332"/>
          </a:xfrm>
          <a:prstGeom prst="rect">
            <a:avLst/>
          </a:prstGeom>
          <a:noFill/>
        </p:spPr>
        <p:txBody>
          <a:bodyPr wrap="none" rtlCol="0">
            <a:spAutoFit/>
          </a:bodyPr>
          <a:lstStyle/>
          <a:p>
            <a:r>
              <a:rPr lang="en-US" dirty="0">
                <a:solidFill>
                  <a:schemeClr val="accent2"/>
                </a:solidFill>
              </a:rPr>
              <a:t>https://</a:t>
            </a:r>
            <a:r>
              <a:rPr lang="en-US" dirty="0" smtClean="0">
                <a:solidFill>
                  <a:schemeClr val="accent2"/>
                </a:solidFill>
              </a:rPr>
              <a:t>www.energycodes.gov/rescheck:</a:t>
            </a:r>
            <a:endParaRPr lang="en-US" dirty="0">
              <a:solidFill>
                <a:schemeClr val="accent2"/>
              </a:solidFill>
            </a:endParaRPr>
          </a:p>
        </p:txBody>
      </p:sp>
    </p:spTree>
    <p:extLst>
      <p:ext uri="{BB962C8B-B14F-4D97-AF65-F5344CB8AC3E}">
        <p14:creationId xmlns:p14="http://schemas.microsoft.com/office/powerpoint/2010/main" val="126850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5" y="217821"/>
            <a:ext cx="6629400" cy="769441"/>
          </a:xfrm>
        </p:spPr>
        <p:txBody>
          <a:bodyPr/>
          <a:lstStyle/>
          <a:p>
            <a:r>
              <a:rPr lang="en-US" dirty="0" err="1" smtClean="0"/>
              <a:t>RES</a:t>
            </a:r>
            <a:r>
              <a:rPr lang="en-US" i="1" dirty="0" err="1" smtClean="0"/>
              <a:t>check</a:t>
            </a:r>
            <a:r>
              <a:rPr lang="en-US" i="1" dirty="0" smtClean="0"/>
              <a:t>-Web:</a:t>
            </a:r>
            <a:r>
              <a:rPr lang="en-US" dirty="0" smtClean="0"/>
              <a:t> Registration and Account Log-In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414" y="2758114"/>
            <a:ext cx="3128963" cy="255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579" y="2086087"/>
            <a:ext cx="3028950" cy="327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4"/>
          <p:cNvSpPr>
            <a:spLocks noGrp="1"/>
          </p:cNvSpPr>
          <p:nvPr>
            <p:ph type="ftr" sz="quarter" idx="11"/>
          </p:nvPr>
        </p:nvSpPr>
        <p:spPr>
          <a:xfrm>
            <a:off x="3124200" y="6356350"/>
            <a:ext cx="2895600" cy="365125"/>
          </a:xfrm>
        </p:spPr>
        <p:txBody>
          <a:bodyPr/>
          <a:lstStyle/>
          <a:p>
            <a:pPr algn="ctr">
              <a:defRPr/>
            </a:pPr>
            <a:r>
              <a:rPr lang="en-US" dirty="0"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43</a:t>
            </a:fld>
            <a:endParaRPr lang="en-US" dirty="0"/>
          </a:p>
        </p:txBody>
      </p:sp>
    </p:spTree>
    <p:extLst>
      <p:ext uri="{BB962C8B-B14F-4D97-AF65-F5344CB8AC3E}">
        <p14:creationId xmlns:p14="http://schemas.microsoft.com/office/powerpoint/2010/main" val="304020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Home: My Projects </a:t>
            </a:r>
            <a:r>
              <a:rPr lang="en-US" smtClean="0"/>
              <a:t>(aka Project </a:t>
            </a:r>
            <a:r>
              <a:rPr lang="en-US" dirty="0" smtClean="0"/>
              <a:t>Dashboard)</a:t>
            </a:r>
            <a:endParaRPr lang="en-US" i="1" dirty="0"/>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44</a:t>
            </a:fld>
            <a:endParaRPr lang="en-US" dirty="0"/>
          </a:p>
        </p:txBody>
      </p:sp>
      <p:pic>
        <p:nvPicPr>
          <p:cNvPr id="6" name="Picture 5"/>
          <p:cNvPicPr>
            <a:picLocks noChangeAspect="1"/>
          </p:cNvPicPr>
          <p:nvPr/>
        </p:nvPicPr>
        <p:blipFill>
          <a:blip r:embed="rId3"/>
          <a:stretch>
            <a:fillRect/>
          </a:stretch>
        </p:blipFill>
        <p:spPr>
          <a:xfrm>
            <a:off x="0" y="1352725"/>
            <a:ext cx="9144000" cy="4152550"/>
          </a:xfrm>
          <a:prstGeom prst="rect">
            <a:avLst/>
          </a:prstGeom>
        </p:spPr>
      </p:pic>
    </p:spTree>
    <p:extLst>
      <p:ext uri="{BB962C8B-B14F-4D97-AF65-F5344CB8AC3E}">
        <p14:creationId xmlns:p14="http://schemas.microsoft.com/office/powerpoint/2010/main" val="3762745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Profile</a:t>
            </a:r>
            <a:endParaRPr lang="en-US" i="1" dirty="0"/>
          </a:p>
        </p:txBody>
      </p:sp>
      <p:pic>
        <p:nvPicPr>
          <p:cNvPr id="2050" name="Picture 2" descr="C:\Users\d3A870\BECP\_developerDocs\Training\Pittsburgh 2017 BECP Conference\REScheck\REScheckWeb2017\WebPages\Profil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90274"/>
            <a:ext cx="7733517" cy="424901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45</a:t>
            </a:fld>
            <a:endParaRPr lang="en-US" dirty="0"/>
          </a:p>
        </p:txBody>
      </p:sp>
    </p:spTree>
    <p:extLst>
      <p:ext uri="{BB962C8B-B14F-4D97-AF65-F5344CB8AC3E}">
        <p14:creationId xmlns:p14="http://schemas.microsoft.com/office/powerpoint/2010/main" val="321658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Settings</a:t>
            </a:r>
            <a:endParaRPr lang="en-US" i="1" dirty="0"/>
          </a:p>
        </p:txBody>
      </p:sp>
      <p:pic>
        <p:nvPicPr>
          <p:cNvPr id="3074" name="Picture 2" descr="C:\Users\d3A870\BECP\_developerDocs\Training\Pittsburgh 2017 BECP Conference\REScheck\REScheckWeb2017\WebPages\MySettings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495" y="1272172"/>
            <a:ext cx="6983972" cy="427197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46</a:t>
            </a:fld>
            <a:endParaRPr lang="en-US" dirty="0"/>
          </a:p>
        </p:txBody>
      </p:sp>
    </p:spTree>
    <p:extLst>
      <p:ext uri="{BB962C8B-B14F-4D97-AF65-F5344CB8AC3E}">
        <p14:creationId xmlns:p14="http://schemas.microsoft.com/office/powerpoint/2010/main" val="422544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3722D57-58D6-9447-A6D5-A97F6C35A8FB}" type="slidenum">
              <a:rPr lang="en-US" smtClean="0"/>
              <a:pPr/>
              <a:t>47</a:t>
            </a:fld>
            <a:endParaRPr lang="en-US" dirty="0"/>
          </a:p>
        </p:txBody>
      </p:sp>
      <p:sp>
        <p:nvSpPr>
          <p:cNvPr id="7" name="Title 1"/>
          <p:cNvSpPr txBox="1">
            <a:spLocks/>
          </p:cNvSpPr>
          <p:nvPr/>
        </p:nvSpPr>
        <p:spPr>
          <a:xfrm>
            <a:off x="457200" y="325619"/>
            <a:ext cx="6858000" cy="384721"/>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RES</a:t>
            </a:r>
            <a:r>
              <a:rPr lang="en-US" i="1" dirty="0" smtClean="0"/>
              <a:t>checkWeb </a:t>
            </a:r>
            <a:r>
              <a:rPr lang="en-US" dirty="0" smtClean="0"/>
              <a:t>Project Sharing</a:t>
            </a:r>
            <a:endParaRPr lang="en-US" i="1" dirty="0"/>
          </a:p>
        </p:txBody>
      </p:sp>
      <p:sp>
        <p:nvSpPr>
          <p:cNvPr id="13" name="Footer Placeholder 5"/>
          <p:cNvSpPr>
            <a:spLocks noGrp="1"/>
          </p:cNvSpPr>
          <p:nvPr>
            <p:ph type="ftr" sz="quarter" idx="12"/>
          </p:nvPr>
        </p:nvSpPr>
        <p:spPr>
          <a:xfrm>
            <a:off x="3124200" y="6356350"/>
            <a:ext cx="2895600" cy="365125"/>
          </a:xfrm>
        </p:spPr>
        <p:txBody>
          <a:bodyPr/>
          <a:lstStyle/>
          <a:p>
            <a:r>
              <a:rPr lang="en-US" dirty="0" smtClean="0"/>
              <a:t/>
            </a:r>
            <a:br>
              <a:rPr lang="en-US" dirty="0" smtClean="0"/>
            </a:br>
            <a:r>
              <a:rPr lang="en-US" dirty="0" smtClean="0"/>
              <a:t>Building </a:t>
            </a:r>
            <a:r>
              <a:rPr lang="en-US" dirty="0"/>
              <a:t>Energy Codes Program</a:t>
            </a:r>
          </a:p>
          <a:p>
            <a:endParaRPr lang="en-US" dirty="0"/>
          </a:p>
        </p:txBody>
      </p:sp>
      <p:pic>
        <p:nvPicPr>
          <p:cNvPr id="4" name="Picture 3"/>
          <p:cNvPicPr>
            <a:picLocks noChangeAspect="1"/>
          </p:cNvPicPr>
          <p:nvPr/>
        </p:nvPicPr>
        <p:blipFill>
          <a:blip r:embed="rId2"/>
          <a:stretch>
            <a:fillRect/>
          </a:stretch>
        </p:blipFill>
        <p:spPr>
          <a:xfrm>
            <a:off x="299258" y="1161251"/>
            <a:ext cx="6019800" cy="3347058"/>
          </a:xfrm>
          <a:prstGeom prst="rect">
            <a:avLst/>
          </a:prstGeom>
        </p:spPr>
      </p:pic>
      <p:pic>
        <p:nvPicPr>
          <p:cNvPr id="6" name="Picture 5"/>
          <p:cNvPicPr>
            <a:picLocks noChangeAspect="1"/>
          </p:cNvPicPr>
          <p:nvPr/>
        </p:nvPicPr>
        <p:blipFill>
          <a:blip r:embed="rId3"/>
          <a:stretch>
            <a:fillRect/>
          </a:stretch>
        </p:blipFill>
        <p:spPr>
          <a:xfrm>
            <a:off x="3101115" y="3592139"/>
            <a:ext cx="5740977" cy="2429071"/>
          </a:xfrm>
          <a:prstGeom prst="rect">
            <a:avLst/>
          </a:prstGeom>
        </p:spPr>
      </p:pic>
      <p:sp>
        <p:nvSpPr>
          <p:cNvPr id="12" name="Oval 11"/>
          <p:cNvSpPr/>
          <p:nvPr/>
        </p:nvSpPr>
        <p:spPr>
          <a:xfrm>
            <a:off x="5394960" y="3108959"/>
            <a:ext cx="624840" cy="266630"/>
          </a:xfrm>
          <a:prstGeom prst="ellipse">
            <a:avLst/>
          </a:prstGeom>
          <a:noFill/>
          <a:ln w="508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2750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Sharing Projects: Shared Project Invitation</a:t>
            </a:r>
            <a:endParaRPr lang="en-US" dirty="0"/>
          </a:p>
        </p:txBody>
      </p:sp>
      <p:sp>
        <p:nvSpPr>
          <p:cNvPr id="5" name="Footer Placeholder 4"/>
          <p:cNvSpPr>
            <a:spLocks noGrp="1"/>
          </p:cNvSpPr>
          <p:nvPr>
            <p:ph type="ftr" sz="quarter" idx="12"/>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1"/>
          </p:nvPr>
        </p:nvSpPr>
        <p:spPr/>
        <p:txBody>
          <a:bodyPr/>
          <a:lstStyle/>
          <a:p>
            <a:fld id="{03722D57-58D6-9447-A6D5-A97F6C35A8FB}" type="slidenum">
              <a:rPr lang="en-US" smtClean="0"/>
              <a:pPr/>
              <a:t>48</a:t>
            </a:fld>
            <a:endParaRPr lang="en-US" dirty="0"/>
          </a:p>
        </p:txBody>
      </p:sp>
      <p:pic>
        <p:nvPicPr>
          <p:cNvPr id="11" name="Picture 10"/>
          <p:cNvPicPr>
            <a:picLocks noChangeAspect="1"/>
          </p:cNvPicPr>
          <p:nvPr/>
        </p:nvPicPr>
        <p:blipFill>
          <a:blip r:embed="rId3"/>
          <a:stretch>
            <a:fillRect/>
          </a:stretch>
        </p:blipFill>
        <p:spPr>
          <a:xfrm>
            <a:off x="353117" y="3663419"/>
            <a:ext cx="7905750" cy="2563091"/>
          </a:xfrm>
          <a:prstGeom prst="rect">
            <a:avLst/>
          </a:prstGeom>
        </p:spPr>
      </p:pic>
      <p:pic>
        <p:nvPicPr>
          <p:cNvPr id="12" name="Picture 11"/>
          <p:cNvPicPr>
            <a:picLocks noChangeAspect="1"/>
          </p:cNvPicPr>
          <p:nvPr/>
        </p:nvPicPr>
        <p:blipFill>
          <a:blip r:embed="rId4"/>
          <a:stretch>
            <a:fillRect/>
          </a:stretch>
        </p:blipFill>
        <p:spPr>
          <a:xfrm>
            <a:off x="469291" y="1018817"/>
            <a:ext cx="7557025" cy="2260045"/>
          </a:xfrm>
          <a:prstGeom prst="rect">
            <a:avLst/>
          </a:prstGeom>
        </p:spPr>
      </p:pic>
    </p:spTree>
    <p:extLst>
      <p:ext uri="{BB962C8B-B14F-4D97-AF65-F5344CB8AC3E}">
        <p14:creationId xmlns:p14="http://schemas.microsoft.com/office/powerpoint/2010/main" val="3557696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Projects: Email Invitation</a:t>
            </a:r>
            <a:endParaRPr lang="en-US" dirty="0"/>
          </a:p>
        </p:txBody>
      </p:sp>
      <p:sp>
        <p:nvSpPr>
          <p:cNvPr id="3" name="Content Placeholder 2"/>
          <p:cNvSpPr>
            <a:spLocks noGrp="1"/>
          </p:cNvSpPr>
          <p:nvPr>
            <p:ph idx="1"/>
          </p:nvPr>
        </p:nvSpPr>
        <p:spPr>
          <a:xfrm>
            <a:off x="457200" y="1897671"/>
            <a:ext cx="6634114" cy="230832"/>
          </a:xfrm>
        </p:spPr>
        <p:txBody>
          <a:bodyPr/>
          <a:lstStyle/>
          <a:p>
            <a:pPr marL="0" indent="0">
              <a:buNone/>
            </a:pPr>
            <a:r>
              <a:rPr lang="en-US" dirty="0" smtClean="0"/>
              <a:t>Shared project recipient will receive email with invitation to accept the “share”</a:t>
            </a:r>
            <a:endParaRPr lang="en-US" dirty="0"/>
          </a:p>
        </p:txBody>
      </p:sp>
      <p:sp>
        <p:nvSpPr>
          <p:cNvPr id="5" name="Footer Placeholder 4"/>
          <p:cNvSpPr>
            <a:spLocks noGrp="1"/>
          </p:cNvSpPr>
          <p:nvPr>
            <p:ph type="ftr" sz="quarter" idx="12"/>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1"/>
          </p:nvPr>
        </p:nvSpPr>
        <p:spPr/>
        <p:txBody>
          <a:bodyPr/>
          <a:lstStyle/>
          <a:p>
            <a:fld id="{03722D57-58D6-9447-A6D5-A97F6C35A8FB}" type="slidenum">
              <a:rPr lang="en-US" smtClean="0"/>
              <a:pPr/>
              <a:t>49</a:t>
            </a:fld>
            <a:endParaRPr lang="en-US" dirty="0"/>
          </a:p>
        </p:txBody>
      </p:sp>
      <p:pic>
        <p:nvPicPr>
          <p:cNvPr id="7" name="Picture 6"/>
          <p:cNvPicPr>
            <a:picLocks noChangeAspect="1"/>
          </p:cNvPicPr>
          <p:nvPr/>
        </p:nvPicPr>
        <p:blipFill>
          <a:blip r:embed="rId3"/>
          <a:stretch>
            <a:fillRect/>
          </a:stretch>
        </p:blipFill>
        <p:spPr>
          <a:xfrm>
            <a:off x="1238250" y="2734627"/>
            <a:ext cx="6667500" cy="2486025"/>
          </a:xfrm>
          <a:prstGeom prst="rect">
            <a:avLst/>
          </a:prstGeom>
        </p:spPr>
      </p:pic>
    </p:spTree>
    <p:extLst>
      <p:ext uri="{BB962C8B-B14F-4D97-AF65-F5344CB8AC3E}">
        <p14:creationId xmlns:p14="http://schemas.microsoft.com/office/powerpoint/2010/main" val="3815137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9979" y="1357209"/>
            <a:ext cx="8215815" cy="5444214"/>
          </a:xfrm>
          <a:prstGeom prst="rect">
            <a:avLst/>
          </a:prstGeom>
        </p:spPr>
      </p:pic>
      <p:sp>
        <p:nvSpPr>
          <p:cNvPr id="2" name="Title 1"/>
          <p:cNvSpPr>
            <a:spLocks noGrp="1"/>
          </p:cNvSpPr>
          <p:nvPr>
            <p:ph type="title"/>
          </p:nvPr>
        </p:nvSpPr>
        <p:spPr>
          <a:xfrm>
            <a:off x="457200" y="356614"/>
            <a:ext cx="6629400" cy="384721"/>
          </a:xfrm>
        </p:spPr>
        <p:txBody>
          <a:bodyPr/>
          <a:lstStyle/>
          <a:p>
            <a:r>
              <a:rPr lang="en-US" dirty="0" smtClean="0"/>
              <a:t>RES</a:t>
            </a:r>
            <a:r>
              <a:rPr lang="en-US" i="1" dirty="0" smtClean="0"/>
              <a:t>check</a:t>
            </a:r>
            <a:r>
              <a:rPr lang="en-US" dirty="0" smtClean="0"/>
              <a:t> Page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5</a:t>
            </a:fld>
            <a:endParaRPr lang="en-US" dirty="0"/>
          </a:p>
        </p:txBody>
      </p:sp>
      <p:sp>
        <p:nvSpPr>
          <p:cNvPr id="6" name="Footer Placeholder 5"/>
          <p:cNvSpPr>
            <a:spLocks noGrp="1"/>
          </p:cNvSpPr>
          <p:nvPr>
            <p:ph type="ftr" sz="quarter" idx="12"/>
          </p:nvPr>
        </p:nvSpPr>
        <p:spPr/>
        <p:txBody>
          <a:bodyPr/>
          <a:lstStyle/>
          <a:p>
            <a:r>
              <a:rPr lang="en-US" smtClean="0"/>
              <a:t>Building Energy Codes Program</a:t>
            </a:r>
            <a:endParaRPr lang="en-US" dirty="0"/>
          </a:p>
        </p:txBody>
      </p:sp>
      <p:sp>
        <p:nvSpPr>
          <p:cNvPr id="4" name="TextBox 3"/>
          <p:cNvSpPr txBox="1"/>
          <p:nvPr/>
        </p:nvSpPr>
        <p:spPr>
          <a:xfrm>
            <a:off x="506582" y="921842"/>
            <a:ext cx="5507277"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https://www.energycodes.gov/rescheck</a:t>
            </a:r>
          </a:p>
        </p:txBody>
      </p:sp>
      <p:sp>
        <p:nvSpPr>
          <p:cNvPr id="8" name="Oval 7"/>
          <p:cNvSpPr/>
          <p:nvPr/>
        </p:nvSpPr>
        <p:spPr>
          <a:xfrm>
            <a:off x="3319121" y="4275630"/>
            <a:ext cx="1552632" cy="681486"/>
          </a:xfrm>
          <a:prstGeom prst="ellipse">
            <a:avLst/>
          </a:prstGeom>
          <a:noFill/>
          <a:ln w="158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539975" y="5900191"/>
            <a:ext cx="1552632" cy="681486"/>
          </a:xfrm>
          <a:prstGeom prst="ellipse">
            <a:avLst/>
          </a:prstGeom>
          <a:noFill/>
          <a:ln w="158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955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Sharing Projects: Shared Projects</a:t>
            </a:r>
            <a:endParaRPr lang="en-US" dirty="0"/>
          </a:p>
        </p:txBody>
      </p:sp>
      <p:sp>
        <p:nvSpPr>
          <p:cNvPr id="5" name="Footer Placeholder 4"/>
          <p:cNvSpPr>
            <a:spLocks noGrp="1"/>
          </p:cNvSpPr>
          <p:nvPr>
            <p:ph type="ftr" sz="quarter" idx="12"/>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1"/>
          </p:nvPr>
        </p:nvSpPr>
        <p:spPr/>
        <p:txBody>
          <a:bodyPr/>
          <a:lstStyle/>
          <a:p>
            <a:fld id="{03722D57-58D6-9447-A6D5-A97F6C35A8FB}" type="slidenum">
              <a:rPr lang="en-US" smtClean="0"/>
              <a:pPr/>
              <a:t>50</a:t>
            </a:fld>
            <a:endParaRPr lang="en-US" dirty="0"/>
          </a:p>
        </p:txBody>
      </p:sp>
      <p:sp>
        <p:nvSpPr>
          <p:cNvPr id="10" name="Oval 9"/>
          <p:cNvSpPr/>
          <p:nvPr/>
        </p:nvSpPr>
        <p:spPr>
          <a:xfrm>
            <a:off x="2333288" y="3405010"/>
            <a:ext cx="1778840" cy="32720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
        <p:nvSpPr>
          <p:cNvPr id="11" name="Oval 10"/>
          <p:cNvSpPr/>
          <p:nvPr/>
        </p:nvSpPr>
        <p:spPr>
          <a:xfrm>
            <a:off x="2360997" y="4072798"/>
            <a:ext cx="1778840" cy="32720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pic>
        <p:nvPicPr>
          <p:cNvPr id="4" name="Picture 3"/>
          <p:cNvPicPr>
            <a:picLocks noChangeAspect="1"/>
          </p:cNvPicPr>
          <p:nvPr/>
        </p:nvPicPr>
        <p:blipFill>
          <a:blip r:embed="rId3"/>
          <a:stretch>
            <a:fillRect/>
          </a:stretch>
        </p:blipFill>
        <p:spPr>
          <a:xfrm>
            <a:off x="482139" y="1330892"/>
            <a:ext cx="8312727" cy="4645102"/>
          </a:xfrm>
          <a:prstGeom prst="rect">
            <a:avLst/>
          </a:prstGeom>
        </p:spPr>
      </p:pic>
    </p:spTree>
    <p:extLst>
      <p:ext uri="{BB962C8B-B14F-4D97-AF65-F5344CB8AC3E}">
        <p14:creationId xmlns:p14="http://schemas.microsoft.com/office/powerpoint/2010/main" val="14683407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Tab: New Project</a:t>
            </a:r>
            <a:endParaRPr lang="en-US" i="1" dirty="0"/>
          </a:p>
        </p:txBody>
      </p:sp>
      <p:pic>
        <p:nvPicPr>
          <p:cNvPr id="15362" name="Picture 2" descr="C:\Users\d3A870\BECP\_developerDocs\Training\Pittsburgh 2017 BECP Conference\REScheck\REScheckWeb2017\WebPages\ProjectNewEditNoSp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66" y="1383408"/>
            <a:ext cx="7634560" cy="39920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51</a:t>
            </a:fld>
            <a:endParaRPr lang="en-US" dirty="0"/>
          </a:p>
        </p:txBody>
      </p:sp>
    </p:spTree>
    <p:extLst>
      <p:ext uri="{BB962C8B-B14F-4D97-AF65-F5344CB8AC3E}">
        <p14:creationId xmlns:p14="http://schemas.microsoft.com/office/powerpoint/2010/main" val="25328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Location Specification</a:t>
            </a:r>
            <a:endParaRPr lang="en-US" i="1" dirty="0"/>
          </a:p>
        </p:txBody>
      </p:sp>
      <p:pic>
        <p:nvPicPr>
          <p:cNvPr id="14338" name="Picture 2" descr="C:\Users\d3A870\BECP\_developerDocs\Training\Pittsburgh 2017 BECP Conference\REScheck\REScheckWeb2017\WebPages\ProjectLocationSp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317" y="1282706"/>
            <a:ext cx="5429257" cy="468760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52</a:t>
            </a:fld>
            <a:endParaRPr lang="en-US" dirty="0"/>
          </a:p>
        </p:txBody>
      </p:sp>
    </p:spTree>
    <p:extLst>
      <p:ext uri="{BB962C8B-B14F-4D97-AF65-F5344CB8AC3E}">
        <p14:creationId xmlns:p14="http://schemas.microsoft.com/office/powerpoint/2010/main" val="97033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Viewing Option (</a:t>
            </a:r>
            <a:r>
              <a:rPr lang="en-US" dirty="0" err="1" smtClean="0"/>
              <a:t>cont</a:t>
            </a:r>
            <a:r>
              <a:rPr lang="en-US" dirty="0" smtClean="0"/>
              <a:t>)</a:t>
            </a:r>
            <a:endParaRPr lang="en-US" i="1" dirty="0"/>
          </a:p>
        </p:txBody>
      </p:sp>
      <p:pic>
        <p:nvPicPr>
          <p:cNvPr id="11266" name="Picture 2" descr="C:\Users\d3A870\BECP\_developerDocs\Training\Pittsburgh 2017 BECP Conference\REScheck\REScheckWeb2017\WebPages\EnvelopeViewFoundationOnlySpe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746" y="3326678"/>
            <a:ext cx="7169902" cy="287149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d3A870\BECP\_developerDocs\Training\Pittsburgh 2017 BECP Conference\REScheck\REScheckWeb2017\WebPages\EnvelopeViewHideAllModeSpec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17" y="1223345"/>
            <a:ext cx="8527376" cy="203525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53</a:t>
            </a:fld>
            <a:endParaRPr lang="en-US" dirty="0"/>
          </a:p>
        </p:txBody>
      </p:sp>
    </p:spTree>
    <p:extLst>
      <p:ext uri="{BB962C8B-B14F-4D97-AF65-F5344CB8AC3E}">
        <p14:creationId xmlns:p14="http://schemas.microsoft.com/office/powerpoint/2010/main" val="254883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Full View Example</a:t>
            </a:r>
            <a:endParaRPr lang="en-US" i="1" dirty="0"/>
          </a:p>
        </p:txBody>
      </p:sp>
      <p:pic>
        <p:nvPicPr>
          <p:cNvPr id="12290" name="Picture 2" descr="C:\Users\d3A870\BECP\_developerDocs\Training\Pittsburgh 2017 BECP Conference\REScheck\REScheckWeb2017\WebPages\EnvelopeViewShowAllModeSpe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92" y="1294664"/>
            <a:ext cx="7164499" cy="485571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54</a:t>
            </a:fld>
            <a:endParaRPr lang="en-US" dirty="0"/>
          </a:p>
        </p:txBody>
      </p:sp>
    </p:spTree>
    <p:extLst>
      <p:ext uri="{BB962C8B-B14F-4D97-AF65-F5344CB8AC3E}">
        <p14:creationId xmlns:p14="http://schemas.microsoft.com/office/powerpoint/2010/main" val="333931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Tab (edit mode)</a:t>
            </a:r>
            <a:endParaRPr lang="en-US" i="1" dirty="0"/>
          </a:p>
        </p:txBody>
      </p:sp>
      <p:pic>
        <p:nvPicPr>
          <p:cNvPr id="7170" name="Picture 2" descr="C:\Users\d3A870\BECP\_developerDocs\Training\Pittsburgh 2017 BECP Conference\REScheck\REScheckWeb2017\WebPages\EnvelopeEditModeSpe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84" y="1498473"/>
            <a:ext cx="8498432" cy="38033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49042" y="3791892"/>
            <a:ext cx="1073809" cy="371881"/>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6" name="Oval 5"/>
          <p:cNvSpPr/>
          <p:nvPr/>
        </p:nvSpPr>
        <p:spPr>
          <a:xfrm>
            <a:off x="4639634" y="1490177"/>
            <a:ext cx="4794504" cy="984249"/>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8" name="Oval 7"/>
          <p:cNvSpPr/>
          <p:nvPr/>
        </p:nvSpPr>
        <p:spPr>
          <a:xfrm>
            <a:off x="569218" y="3082169"/>
            <a:ext cx="666750" cy="2794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55</a:t>
            </a:fld>
            <a:endParaRPr lang="en-US" dirty="0"/>
          </a:p>
        </p:txBody>
      </p:sp>
    </p:spTree>
    <p:extLst>
      <p:ext uri="{BB962C8B-B14F-4D97-AF65-F5344CB8AC3E}">
        <p14:creationId xmlns:p14="http://schemas.microsoft.com/office/powerpoint/2010/main" val="286529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Add Wall Example</a:t>
            </a:r>
            <a:endParaRPr lang="en-US" i="1" dirty="0"/>
          </a:p>
        </p:txBody>
      </p:sp>
      <p:pic>
        <p:nvPicPr>
          <p:cNvPr id="9218" name="Picture 2" descr="C:\Users\d3A870\BECP\_developerDocs\Training\Pittsburgh 2017 BECP Conference\REScheck\REScheckWeb2017\WebPages\EnvelopeNewAdd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47" y="1834910"/>
            <a:ext cx="8102204" cy="21717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d3A870\BECP\_developerDocs\Training\Pittsburgh 2017 BECP Conference\REScheck\REScheckWeb2017\WebPages\EnvelopeNewAddWall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952" y="2746863"/>
            <a:ext cx="4636226" cy="291212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79409" y="3143253"/>
            <a:ext cx="666750" cy="2794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cxnSp>
        <p:nvCxnSpPr>
          <p:cNvPr id="6" name="Straight Arrow Connector 5"/>
          <p:cNvCxnSpPr/>
          <p:nvPr/>
        </p:nvCxnSpPr>
        <p:spPr>
          <a:xfrm>
            <a:off x="946159" y="3282952"/>
            <a:ext cx="2737793"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56</a:t>
            </a:fld>
            <a:endParaRPr lang="en-US" dirty="0"/>
          </a:p>
        </p:txBody>
      </p:sp>
    </p:spTree>
    <p:extLst>
      <p:ext uri="{BB962C8B-B14F-4D97-AF65-F5344CB8AC3E}">
        <p14:creationId xmlns:p14="http://schemas.microsoft.com/office/powerpoint/2010/main" val="228674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Glazing Requirements</a:t>
            </a:r>
            <a:endParaRPr lang="en-US" i="1" dirty="0"/>
          </a:p>
        </p:txBody>
      </p:sp>
      <p:pic>
        <p:nvPicPr>
          <p:cNvPr id="13314" name="Picture 2" descr="C:\Users\d3A870\BECP\_developerDocs\Training\Pittsburgh 2017 BECP Conference\REScheck\REScheckWeb2017\WebPages\GlazingRequirementsD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250" y="1898305"/>
            <a:ext cx="5837634" cy="315753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445251" y="2990850"/>
            <a:ext cx="1136650" cy="3937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cxnSp>
        <p:nvCxnSpPr>
          <p:cNvPr id="6" name="Straight Arrow Connector 5"/>
          <p:cNvCxnSpPr/>
          <p:nvPr/>
        </p:nvCxnSpPr>
        <p:spPr>
          <a:xfrm flipH="1">
            <a:off x="5981701" y="3187699"/>
            <a:ext cx="46355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57</a:t>
            </a:fld>
            <a:endParaRPr lang="en-US" dirty="0"/>
          </a:p>
        </p:txBody>
      </p:sp>
    </p:spTree>
    <p:extLst>
      <p:ext uri="{BB962C8B-B14F-4D97-AF65-F5344CB8AC3E}">
        <p14:creationId xmlns:p14="http://schemas.microsoft.com/office/powerpoint/2010/main" val="277153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Basement Wall Screen</a:t>
            </a:r>
            <a:endParaRPr lang="en-US" i="1" dirty="0"/>
          </a:p>
        </p:txBody>
      </p:sp>
      <p:pic>
        <p:nvPicPr>
          <p:cNvPr id="8194" name="Picture 2" descr="C:\Users\d3A870\BECP\_developerDocs\Training\Pittsburgh 2017 BECP Conference\REScheck\REScheckWeb2017\WebPages\EnvelopeNewAddBasement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028" y="1110124"/>
            <a:ext cx="5486483" cy="514947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58</a:t>
            </a:fld>
            <a:endParaRPr lang="en-US" dirty="0"/>
          </a:p>
        </p:txBody>
      </p:sp>
    </p:spTree>
    <p:extLst>
      <p:ext uri="{BB962C8B-B14F-4D97-AF65-F5344CB8AC3E}">
        <p14:creationId xmlns:p14="http://schemas.microsoft.com/office/powerpoint/2010/main" val="2293565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Show Assembly Details</a:t>
            </a:r>
            <a:endParaRPr lang="en-US" i="1" dirty="0"/>
          </a:p>
        </p:txBody>
      </p:sp>
      <p:pic>
        <p:nvPicPr>
          <p:cNvPr id="10242" name="Picture 2" descr="C:\Users\d3A870\BECP\_developerDocs\Training\Pittsburgh 2017 BECP Conference\REScheck\REScheckWeb2017\WebPages\EnvelopeShowAssembly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72" y="1255753"/>
            <a:ext cx="8472369" cy="416480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142087" y="4763548"/>
            <a:ext cx="733425" cy="338074"/>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59</a:t>
            </a:fld>
            <a:endParaRPr lang="en-US" dirty="0"/>
          </a:p>
        </p:txBody>
      </p:sp>
    </p:spTree>
    <p:extLst>
      <p:ext uri="{BB962C8B-B14F-4D97-AF65-F5344CB8AC3E}">
        <p14:creationId xmlns:p14="http://schemas.microsoft.com/office/powerpoint/2010/main" val="425138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2954" y="1067010"/>
            <a:ext cx="2952750" cy="3801341"/>
          </a:xfrm>
          <a:prstGeom prst="rect">
            <a:avLst/>
          </a:prstGeom>
        </p:spPr>
      </p:pic>
      <p:pic>
        <p:nvPicPr>
          <p:cNvPr id="6" name="Picture 5"/>
          <p:cNvPicPr>
            <a:picLocks noChangeAspect="1"/>
          </p:cNvPicPr>
          <p:nvPr/>
        </p:nvPicPr>
        <p:blipFill>
          <a:blip r:embed="rId4"/>
          <a:stretch>
            <a:fillRect/>
          </a:stretch>
        </p:blipFill>
        <p:spPr>
          <a:xfrm>
            <a:off x="2154196" y="1451019"/>
            <a:ext cx="3048000" cy="3914775"/>
          </a:xfrm>
          <a:prstGeom prst="rect">
            <a:avLst/>
          </a:prstGeom>
        </p:spPr>
      </p:pic>
      <p:pic>
        <p:nvPicPr>
          <p:cNvPr id="4" name="Picture 3"/>
          <p:cNvPicPr>
            <a:picLocks noChangeAspect="1"/>
          </p:cNvPicPr>
          <p:nvPr/>
        </p:nvPicPr>
        <p:blipFill>
          <a:blip r:embed="rId5"/>
          <a:stretch>
            <a:fillRect/>
          </a:stretch>
        </p:blipFill>
        <p:spPr>
          <a:xfrm>
            <a:off x="4048125" y="1780529"/>
            <a:ext cx="3038475" cy="3914775"/>
          </a:xfrm>
          <a:prstGeom prst="rect">
            <a:avLst/>
          </a:prstGeom>
        </p:spPr>
      </p:pic>
      <p:sp>
        <p:nvSpPr>
          <p:cNvPr id="2" name="Title 1"/>
          <p:cNvSpPr>
            <a:spLocks noGrp="1"/>
          </p:cNvSpPr>
          <p:nvPr>
            <p:ph type="title"/>
          </p:nvPr>
        </p:nvSpPr>
        <p:spPr>
          <a:xfrm>
            <a:off x="457200" y="356614"/>
            <a:ext cx="6629400" cy="384721"/>
          </a:xfrm>
        </p:spPr>
        <p:txBody>
          <a:bodyPr/>
          <a:lstStyle/>
          <a:p>
            <a:r>
              <a:rPr lang="en-US" dirty="0"/>
              <a:t>RES</a:t>
            </a:r>
            <a:r>
              <a:rPr lang="en-US" i="1" dirty="0"/>
              <a:t>check</a:t>
            </a:r>
            <a:r>
              <a:rPr lang="en-US" dirty="0"/>
              <a:t> Supported Energy Codes</a:t>
            </a:r>
          </a:p>
        </p:txBody>
      </p:sp>
      <p:sp>
        <p:nvSpPr>
          <p:cNvPr id="5" name="Slide Number Placeholder 4"/>
          <p:cNvSpPr>
            <a:spLocks noGrp="1"/>
          </p:cNvSpPr>
          <p:nvPr>
            <p:ph type="sldNum" sz="quarter" idx="11"/>
          </p:nvPr>
        </p:nvSpPr>
        <p:spPr/>
        <p:txBody>
          <a:bodyPr/>
          <a:lstStyle/>
          <a:p>
            <a:fld id="{03722D57-58D6-9447-A6D5-A97F6C35A8FB}" type="slidenum">
              <a:rPr lang="en-US" smtClean="0"/>
              <a:pPr/>
              <a:t>6</a:t>
            </a:fld>
            <a:endParaRPr lang="en-US"/>
          </a:p>
        </p:txBody>
      </p:sp>
      <p:sp>
        <p:nvSpPr>
          <p:cNvPr id="8" name="Footer Placeholder 5"/>
          <p:cNvSpPr>
            <a:spLocks noGrp="1"/>
          </p:cNvSpPr>
          <p:nvPr>
            <p:ph type="ftr" sz="quarter" idx="12"/>
          </p:nvPr>
        </p:nvSpPr>
        <p:spPr>
          <a:xfrm>
            <a:off x="3124200" y="6356350"/>
            <a:ext cx="2895600" cy="365125"/>
          </a:xfrm>
        </p:spPr>
        <p:txBody>
          <a:bodyPr/>
          <a:lstStyle/>
          <a:p>
            <a:r>
              <a:rPr lang="en-US" dirty="0"/>
              <a:t/>
            </a:r>
            <a:br>
              <a:rPr lang="en-US" dirty="0"/>
            </a:br>
            <a:r>
              <a:rPr lang="en-US" dirty="0"/>
              <a:t>Building Energy Codes Program</a:t>
            </a:r>
          </a:p>
          <a:p>
            <a:endParaRPr lang="en-US" dirty="0"/>
          </a:p>
        </p:txBody>
      </p:sp>
      <p:pic>
        <p:nvPicPr>
          <p:cNvPr id="3" name="Picture 2"/>
          <p:cNvPicPr>
            <a:picLocks noChangeAspect="1"/>
          </p:cNvPicPr>
          <p:nvPr/>
        </p:nvPicPr>
        <p:blipFill>
          <a:blip r:embed="rId6"/>
          <a:stretch>
            <a:fillRect/>
          </a:stretch>
        </p:blipFill>
        <p:spPr>
          <a:xfrm>
            <a:off x="5935105" y="2189591"/>
            <a:ext cx="2990850" cy="3895725"/>
          </a:xfrm>
          <a:prstGeom prst="rect">
            <a:avLst/>
          </a:prstGeom>
        </p:spPr>
      </p:pic>
    </p:spTree>
    <p:extLst>
      <p:ext uri="{BB962C8B-B14F-4D97-AF65-F5344CB8AC3E}">
        <p14:creationId xmlns:p14="http://schemas.microsoft.com/office/powerpoint/2010/main" val="744974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Tab (edit mode)</a:t>
            </a:r>
            <a:endParaRPr lang="en-US" i="1" dirty="0"/>
          </a:p>
        </p:txBody>
      </p:sp>
      <p:pic>
        <p:nvPicPr>
          <p:cNvPr id="5122" name="Picture 2" descr="C:\Users\d3A870\BECP\_developerDocs\Training\Pittsburgh 2017 BECP Conference\REScheck\REScheckWeb2017\WebPages\ComplianceTabEditMo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20" y="1363562"/>
            <a:ext cx="8446567" cy="450349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60</a:t>
            </a:fld>
            <a:endParaRPr lang="en-US" dirty="0"/>
          </a:p>
        </p:txBody>
      </p:sp>
    </p:spTree>
    <p:extLst>
      <p:ext uri="{BB962C8B-B14F-4D97-AF65-F5344CB8AC3E}">
        <p14:creationId xmlns:p14="http://schemas.microsoft.com/office/powerpoint/2010/main" val="14449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Reports</a:t>
            </a:r>
            <a:endParaRPr lang="en-US" i="1" dirty="0"/>
          </a:p>
        </p:txBody>
      </p:sp>
      <p:pic>
        <p:nvPicPr>
          <p:cNvPr id="16386" name="Picture 2" descr="C:\Users\d3A870\BECP\_developerDocs\Training\Pittsburgh 2017 BECP Conference\REScheck\REScheckWeb2017\WebPages\ReportOptionsD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15" y="1237255"/>
            <a:ext cx="4183299" cy="214622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3A870\BECP\_developerDocs\Training\Pittsburgh 2017 BECP Conference\REScheck\REScheckWeb2017\WebPages\ReportCompleteD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667" y="3534038"/>
            <a:ext cx="4544593" cy="218272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61</a:t>
            </a:fld>
            <a:endParaRPr lang="en-US" dirty="0"/>
          </a:p>
        </p:txBody>
      </p:sp>
    </p:spTree>
    <p:extLst>
      <p:ext uri="{BB962C8B-B14F-4D97-AF65-F5344CB8AC3E}">
        <p14:creationId xmlns:p14="http://schemas.microsoft.com/office/powerpoint/2010/main" val="330588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93278" y="1027079"/>
            <a:ext cx="5493021" cy="2123696"/>
          </a:xfrm>
          <a:prstGeom prst="rect">
            <a:avLst/>
          </a:prstGeom>
        </p:spPr>
      </p:pic>
      <p:sp>
        <p:nvSpPr>
          <p:cNvPr id="3074" name="Title 2"/>
          <p:cNvSpPr>
            <a:spLocks noGrp="1"/>
          </p:cNvSpPr>
          <p:nvPr>
            <p:ph type="title"/>
          </p:nvPr>
        </p:nvSpPr>
        <p:spPr>
          <a:xfrm>
            <a:off x="457200" y="268288"/>
            <a:ext cx="6629400" cy="384721"/>
          </a:xfrm>
        </p:spPr>
        <p:txBody>
          <a:bodyPr/>
          <a:lstStyle/>
          <a:p>
            <a:r>
              <a:rPr lang="en-US" altLang="en-US" dirty="0" smtClean="0">
                <a:solidFill>
                  <a:schemeClr val="bg1"/>
                </a:solidFill>
                <a:latin typeface="Arial" charset="0"/>
                <a:cs typeface="Arial" charset="0"/>
              </a:rPr>
              <a:t>U.S. DOE:  BECP Resources</a:t>
            </a:r>
          </a:p>
        </p:txBody>
      </p:sp>
      <p:sp>
        <p:nvSpPr>
          <p:cNvPr id="3075" name="Content Placeholder 5"/>
          <p:cNvSpPr>
            <a:spLocks noGrp="1"/>
          </p:cNvSpPr>
          <p:nvPr>
            <p:ph idx="1"/>
          </p:nvPr>
        </p:nvSpPr>
        <p:spPr>
          <a:xfrm>
            <a:off x="457200" y="1371600"/>
            <a:ext cx="3505200" cy="2462213"/>
          </a:xfrm>
        </p:spPr>
        <p:txBody>
          <a:bodyPr/>
          <a:lstStyle/>
          <a:p>
            <a:pPr>
              <a:buSzTx/>
            </a:pPr>
            <a:r>
              <a:rPr lang="en-US" altLang="en-US" dirty="0" smtClean="0">
                <a:latin typeface="Arial" charset="0"/>
                <a:cs typeface="Arial" charset="0"/>
              </a:rPr>
              <a:t> Compliance software</a:t>
            </a:r>
          </a:p>
          <a:p>
            <a:pPr>
              <a:buSzTx/>
            </a:pPr>
            <a:r>
              <a:rPr lang="en-US" altLang="en-US" dirty="0" smtClean="0">
                <a:latin typeface="Arial" charset="0"/>
                <a:cs typeface="Arial" charset="0"/>
              </a:rPr>
              <a:t> Technical support</a:t>
            </a:r>
          </a:p>
          <a:p>
            <a:pPr>
              <a:buSzTx/>
            </a:pPr>
            <a:r>
              <a:rPr lang="en-US" altLang="en-US" dirty="0" smtClean="0">
                <a:latin typeface="Arial" charset="0"/>
                <a:cs typeface="Arial" charset="0"/>
              </a:rPr>
              <a:t> Code notes</a:t>
            </a:r>
          </a:p>
          <a:p>
            <a:pPr>
              <a:buSzTx/>
            </a:pPr>
            <a:r>
              <a:rPr lang="en-US" altLang="en-US" dirty="0" smtClean="0">
                <a:latin typeface="Arial" charset="0"/>
                <a:cs typeface="Arial" charset="0"/>
              </a:rPr>
              <a:t> Publications</a:t>
            </a:r>
          </a:p>
          <a:p>
            <a:pPr>
              <a:buSzTx/>
            </a:pPr>
            <a:r>
              <a:rPr lang="en-US" altLang="en-US" dirty="0" smtClean="0">
                <a:latin typeface="Arial" charset="0"/>
                <a:cs typeface="Arial" charset="0"/>
              </a:rPr>
              <a:t> Resource guides</a:t>
            </a:r>
          </a:p>
          <a:p>
            <a:pPr>
              <a:buSzTx/>
            </a:pPr>
            <a:r>
              <a:rPr lang="en-US" altLang="en-US" dirty="0" smtClean="0">
                <a:latin typeface="Arial" charset="0"/>
                <a:cs typeface="Arial" charset="0"/>
              </a:rPr>
              <a:t> Training materials		www.energycodes.gov</a:t>
            </a:r>
          </a:p>
        </p:txBody>
      </p:sp>
      <p:sp>
        <p:nvSpPr>
          <p:cNvPr id="7" name="TextBox 6"/>
          <p:cNvSpPr txBox="1"/>
          <p:nvPr/>
        </p:nvSpPr>
        <p:spPr>
          <a:xfrm>
            <a:off x="-385737" y="1052282"/>
            <a:ext cx="6880225" cy="838200"/>
          </a:xfrm>
          <a:prstGeom prst="rect">
            <a:avLst/>
          </a:prstGeom>
        </p:spPr>
        <p:txBody>
          <a:bodyPr/>
          <a:lstStyle/>
          <a:p>
            <a:pPr fontAlgn="auto">
              <a:spcBef>
                <a:spcPts val="1800"/>
              </a:spcBef>
              <a:spcAft>
                <a:spcPts val="0"/>
              </a:spcAft>
              <a:buFont typeface="Arial" pitchFamily="34" charset="0"/>
              <a:buChar char="•"/>
              <a:defRPr/>
            </a:pPr>
            <a:endParaRPr lang="en-US" sz="2400" b="1" u="sng" dirty="0">
              <a:solidFill>
                <a:srgbClr val="50565C"/>
              </a:solidFill>
              <a:effectLst>
                <a:outerShdw blurRad="38100" dist="38100" dir="2700000" algn="tl">
                  <a:srgbClr val="000000">
                    <a:alpha val="43137"/>
                  </a:srgbClr>
                </a:outerShdw>
              </a:effectLst>
              <a:latin typeface="+mj-lt"/>
            </a:endParaRPr>
          </a:p>
        </p:txBody>
      </p:sp>
      <p:pic>
        <p:nvPicPr>
          <p:cNvPr id="30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478" y="2457597"/>
            <a:ext cx="2615045" cy="335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135" y="3669114"/>
            <a:ext cx="2125806" cy="275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076" y="4703763"/>
            <a:ext cx="3460750" cy="1822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82" name="Slide Number Placeholder 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DE3E5642-7C6A-4648-A326-F5567856B1F9}" type="slidenum">
              <a:rPr lang="en-US" altLang="en-US" sz="900">
                <a:solidFill>
                  <a:srgbClr val="707276"/>
                </a:solidFill>
                <a:latin typeface="Arial" charset="0"/>
                <a:ea typeface="MS PGothic" pitchFamily="34" charset="-128"/>
                <a:cs typeface="Arial" charset="0"/>
              </a:rPr>
              <a:pPr fontAlgn="base">
                <a:spcBef>
                  <a:spcPct val="0"/>
                </a:spcBef>
                <a:spcAft>
                  <a:spcPct val="0"/>
                </a:spcAft>
                <a:buFontTx/>
                <a:buNone/>
              </a:pPr>
              <a:t>62</a:t>
            </a:fld>
            <a:endParaRPr lang="en-US" altLang="en-US" sz="900">
              <a:solidFill>
                <a:srgbClr val="707276"/>
              </a:solidFill>
              <a:latin typeface="Arial" charset="0"/>
              <a:ea typeface="MS PGothic" pitchFamily="34" charset="-128"/>
              <a:cs typeface="Arial" charset="0"/>
            </a:endParaRPr>
          </a:p>
        </p:txBody>
      </p:sp>
      <p:pic>
        <p:nvPicPr>
          <p:cNvPr id="2" name="Picture 1"/>
          <p:cNvPicPr>
            <a:picLocks noChangeAspect="1"/>
          </p:cNvPicPr>
          <p:nvPr/>
        </p:nvPicPr>
        <p:blipFill rotWithShape="1">
          <a:blip r:embed="rId7"/>
          <a:srcRect l="25933" t="9658" r="25643" b="21507"/>
          <a:stretch/>
        </p:blipFill>
        <p:spPr>
          <a:xfrm>
            <a:off x="3904852" y="3288964"/>
            <a:ext cx="2665195" cy="2763785"/>
          </a:xfrm>
          <a:prstGeom prst="rect">
            <a:avLst/>
          </a:prstGeom>
          <a:ln>
            <a:solidFill>
              <a:schemeClr val="tx1">
                <a:lumMod val="75000"/>
              </a:schemeClr>
            </a:solidFill>
          </a:ln>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174826206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THANK YOU!</a:t>
            </a:r>
            <a:endParaRPr lang="en-US" dirty="0"/>
          </a:p>
        </p:txBody>
      </p:sp>
      <p:sp>
        <p:nvSpPr>
          <p:cNvPr id="3" name="Content Placeholder 2"/>
          <p:cNvSpPr>
            <a:spLocks noGrp="1"/>
          </p:cNvSpPr>
          <p:nvPr>
            <p:ph idx="1"/>
          </p:nvPr>
        </p:nvSpPr>
        <p:spPr>
          <a:xfrm>
            <a:off x="457200" y="1371597"/>
            <a:ext cx="8229600" cy="3262432"/>
          </a:xfrm>
        </p:spPr>
        <p:txBody>
          <a:bodyPr/>
          <a:lstStyle/>
          <a:p>
            <a:pPr marL="0" indent="0" algn="ctr">
              <a:buNone/>
            </a:pPr>
            <a:r>
              <a:rPr lang="en-US" dirty="0" smtClean="0"/>
              <a:t>Bob Schultz</a:t>
            </a:r>
            <a:endParaRPr lang="en-US" dirty="0"/>
          </a:p>
          <a:p>
            <a:pPr marL="0" indent="0" algn="ctr">
              <a:buNone/>
            </a:pPr>
            <a:r>
              <a:rPr lang="en-US" dirty="0" smtClean="0">
                <a:hlinkClick r:id="rId2"/>
              </a:rPr>
              <a:t>robert.schultz@pnnl.gov</a:t>
            </a:r>
            <a:endParaRPr lang="en-US" dirty="0"/>
          </a:p>
          <a:p>
            <a:pPr marL="0" indent="0" algn="ctr">
              <a:buNone/>
            </a:pPr>
            <a:endParaRPr lang="en-US" dirty="0"/>
          </a:p>
          <a:p>
            <a:pPr marL="0" indent="0" algn="ctr">
              <a:buNone/>
            </a:pPr>
            <a:r>
              <a:rPr lang="en-US" dirty="0" smtClean="0"/>
              <a:t>Building Energy Codes Program</a:t>
            </a:r>
          </a:p>
          <a:p>
            <a:pPr marL="0" indent="0" algn="ctr">
              <a:buNone/>
            </a:pPr>
            <a:r>
              <a:rPr lang="en-US" dirty="0" smtClean="0">
                <a:hlinkClick r:id="rId3"/>
              </a:rPr>
              <a:t>www.energycodes.gov</a:t>
            </a:r>
            <a:endParaRPr lang="en-US" dirty="0" smtClean="0"/>
          </a:p>
          <a:p>
            <a:pPr marL="0" indent="0" algn="ctr">
              <a:buNone/>
            </a:pPr>
            <a:endParaRPr lang="en-US" dirty="0"/>
          </a:p>
          <a:p>
            <a:pPr marL="0" indent="0" algn="ctr">
              <a:buNone/>
            </a:pPr>
            <a:r>
              <a:rPr lang="en-US" dirty="0" smtClean="0"/>
              <a:t>BECP help desk</a:t>
            </a:r>
          </a:p>
          <a:p>
            <a:pPr marL="0" indent="0" algn="ctr">
              <a:buNone/>
            </a:pPr>
            <a:r>
              <a:rPr lang="en-US" dirty="0">
                <a:hlinkClick r:id="rId4"/>
              </a:rPr>
              <a:t>http://</a:t>
            </a:r>
            <a:r>
              <a:rPr lang="en-US" dirty="0" smtClean="0">
                <a:hlinkClick r:id="rId4"/>
              </a:rPr>
              <a:t>www.energycodes.gov/resource-center/help-desk</a:t>
            </a:r>
            <a:endParaRPr lang="en-US" dirty="0" smtClean="0"/>
          </a:p>
          <a:p>
            <a:pPr marL="0" indent="0" algn="ctr">
              <a:buNone/>
            </a:pPr>
            <a:endParaRPr lang="en-US" dirty="0"/>
          </a:p>
        </p:txBody>
      </p:sp>
      <p:sp>
        <p:nvSpPr>
          <p:cNvPr id="4" name="Slide Number Placeholder 3"/>
          <p:cNvSpPr>
            <a:spLocks noGrp="1"/>
          </p:cNvSpPr>
          <p:nvPr>
            <p:ph type="sldNum" sz="quarter" idx="10"/>
          </p:nvPr>
        </p:nvSpPr>
        <p:spPr/>
        <p:txBody>
          <a:bodyPr/>
          <a:lstStyle/>
          <a:p>
            <a:pPr>
              <a:defRPr/>
            </a:pPr>
            <a:fld id="{B96B7832-9101-4514-A638-34C419757183}" type="slidenum">
              <a:rPr lang="en-US" altLang="en-US"/>
              <a:pPr>
                <a:defRPr/>
              </a:pPr>
              <a:t>63</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1420703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Energy Code Compliance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7</a:t>
            </a:fld>
            <a:endParaRPr lang="en-US" dirty="0"/>
          </a:p>
        </p:txBody>
      </p:sp>
      <p:sp>
        <p:nvSpPr>
          <p:cNvPr id="6" name="Footer Placeholder 5"/>
          <p:cNvSpPr>
            <a:spLocks noGrp="1"/>
          </p:cNvSpPr>
          <p:nvPr>
            <p:ph type="ftr" sz="quarter" idx="12"/>
          </p:nvPr>
        </p:nvSpPr>
        <p:spPr/>
        <p:txBody>
          <a:bodyPr/>
          <a:lstStyle/>
          <a:p>
            <a:r>
              <a:rPr lang="en-US" smtClean="0"/>
              <a:t>Building Energy Codes Program</a:t>
            </a:r>
            <a:endParaRPr lang="en-US" dirty="0"/>
          </a:p>
        </p:txBody>
      </p:sp>
      <p:pic>
        <p:nvPicPr>
          <p:cNvPr id="4" name="Picture 3"/>
          <p:cNvPicPr>
            <a:picLocks noChangeAspect="1"/>
          </p:cNvPicPr>
          <p:nvPr/>
        </p:nvPicPr>
        <p:blipFill>
          <a:blip r:embed="rId3"/>
          <a:stretch>
            <a:fillRect/>
          </a:stretch>
        </p:blipFill>
        <p:spPr>
          <a:xfrm>
            <a:off x="0" y="1046184"/>
            <a:ext cx="9144000" cy="5261290"/>
          </a:xfrm>
          <a:prstGeom prst="rect">
            <a:avLst/>
          </a:prstGeom>
        </p:spPr>
      </p:pic>
    </p:spTree>
    <p:extLst>
      <p:ext uri="{BB962C8B-B14F-4D97-AF65-F5344CB8AC3E}">
        <p14:creationId xmlns:p14="http://schemas.microsoft.com/office/powerpoint/2010/main" val="1082538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a:t>RES</a:t>
            </a:r>
            <a:r>
              <a:rPr lang="en-US" i="1" dirty="0"/>
              <a:t>check</a:t>
            </a:r>
            <a:r>
              <a:rPr lang="en-US" dirty="0"/>
              <a:t> Supported Compliance Methods</a:t>
            </a:r>
          </a:p>
        </p:txBody>
      </p:sp>
      <p:sp>
        <p:nvSpPr>
          <p:cNvPr id="3" name="Content Placeholder 2"/>
          <p:cNvSpPr>
            <a:spLocks noGrp="1"/>
          </p:cNvSpPr>
          <p:nvPr>
            <p:ph idx="1"/>
          </p:nvPr>
        </p:nvSpPr>
        <p:spPr>
          <a:xfrm>
            <a:off x="457200" y="3417722"/>
            <a:ext cx="8229600" cy="2769989"/>
          </a:xfrm>
        </p:spPr>
        <p:txBody>
          <a:bodyPr/>
          <a:lstStyle/>
          <a:p>
            <a:r>
              <a:rPr lang="en-US" sz="1800" dirty="0">
                <a:solidFill>
                  <a:schemeClr val="tx1"/>
                </a:solidFill>
              </a:rPr>
              <a:t>Performance alternative</a:t>
            </a:r>
          </a:p>
          <a:p>
            <a:pPr lvl="1"/>
            <a:r>
              <a:rPr lang="en-US" dirty="0">
                <a:solidFill>
                  <a:schemeClr val="tx1"/>
                </a:solidFill>
              </a:rPr>
              <a:t>Considers the whole building energy performance</a:t>
            </a:r>
          </a:p>
          <a:p>
            <a:pPr lvl="1"/>
            <a:r>
              <a:rPr lang="en-US" dirty="0">
                <a:solidFill>
                  <a:schemeClr val="tx1"/>
                </a:solidFill>
              </a:rPr>
              <a:t>Based on simulated performance of your building compared to an equivalent code building</a:t>
            </a:r>
          </a:p>
          <a:p>
            <a:pPr lvl="1"/>
            <a:r>
              <a:rPr lang="en-US" dirty="0">
                <a:solidFill>
                  <a:schemeClr val="tx1"/>
                </a:solidFill>
              </a:rPr>
              <a:t>Requires additional inputs (over UA approach):  building orientation, minimum of four walls having unique orientations, and a minimum of one roof and floor</a:t>
            </a:r>
          </a:p>
          <a:p>
            <a:pPr lvl="1"/>
            <a:r>
              <a:rPr lang="en-US" dirty="0">
                <a:solidFill>
                  <a:schemeClr val="tx1"/>
                </a:solidFill>
              </a:rPr>
              <a:t>Envelope trade-off only, no mechanical equipment trade-off</a:t>
            </a:r>
          </a:p>
          <a:p>
            <a:pPr marL="0" indent="0">
              <a:buNone/>
            </a:pPr>
            <a:endParaRPr lang="en-US" sz="1800"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8</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a:t>Building Energy Codes Program</a:t>
            </a:r>
            <a:endParaRPr lang="en-US" dirty="0"/>
          </a:p>
        </p:txBody>
      </p:sp>
      <p:sp>
        <p:nvSpPr>
          <p:cNvPr id="6" name="Content Placeholder 2"/>
          <p:cNvSpPr txBox="1">
            <a:spLocks/>
          </p:cNvSpPr>
          <p:nvPr/>
        </p:nvSpPr>
        <p:spPr>
          <a:xfrm>
            <a:off x="457200" y="1199077"/>
            <a:ext cx="8229600" cy="2283702"/>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Total UA </a:t>
            </a:r>
          </a:p>
          <a:p>
            <a:pPr lvl="1"/>
            <a:r>
              <a:rPr lang="en-US" dirty="0">
                <a:solidFill>
                  <a:schemeClr val="tx1"/>
                </a:solidFill>
              </a:rPr>
              <a:t>Considers thermal conductance of envelope assemblies</a:t>
            </a:r>
          </a:p>
          <a:p>
            <a:pPr lvl="1"/>
            <a:r>
              <a:rPr lang="en-US" dirty="0">
                <a:solidFill>
                  <a:schemeClr val="tx1"/>
                </a:solidFill>
              </a:rPr>
              <a:t>“Trades-off” UA from above-code assemblies to below-code assemblies</a:t>
            </a:r>
          </a:p>
          <a:p>
            <a:pPr lvl="1"/>
            <a:r>
              <a:rPr lang="en-US" dirty="0">
                <a:solidFill>
                  <a:schemeClr val="tx1"/>
                </a:solidFill>
              </a:rPr>
              <a:t>UA = U-factor x Area for each building assembly</a:t>
            </a:r>
          </a:p>
          <a:p>
            <a:pPr lvl="1"/>
            <a:r>
              <a:rPr lang="en-US" dirty="0">
                <a:solidFill>
                  <a:schemeClr val="tx1"/>
                </a:solidFill>
              </a:rPr>
              <a:t>Sum UA for Proposed Building compared to SUM UA for Code (Budget) Building </a:t>
            </a:r>
          </a:p>
          <a:p>
            <a:pPr marL="0" indent="0">
              <a:buNone/>
            </a:pPr>
            <a:endParaRPr lang="en-US" dirty="0"/>
          </a:p>
        </p:txBody>
      </p:sp>
    </p:spTree>
    <p:extLst>
      <p:ext uri="{BB962C8B-B14F-4D97-AF65-F5344CB8AC3E}">
        <p14:creationId xmlns:p14="http://schemas.microsoft.com/office/powerpoint/2010/main" val="2994764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82" y="287299"/>
            <a:ext cx="7548730" cy="477763"/>
          </a:xfrm>
        </p:spPr>
        <p:txBody>
          <a:bodyPr/>
          <a:lstStyle/>
          <a:p>
            <a:r>
              <a:rPr lang="en-US" dirty="0"/>
              <a:t>Energy Code Envelope Assembly Requirements</a:t>
            </a:r>
          </a:p>
        </p:txBody>
      </p:sp>
      <p:sp>
        <p:nvSpPr>
          <p:cNvPr id="5" name="Slide Number Placeholder 4"/>
          <p:cNvSpPr>
            <a:spLocks noGrp="1"/>
          </p:cNvSpPr>
          <p:nvPr>
            <p:ph type="sldNum" sz="quarter" idx="11"/>
          </p:nvPr>
        </p:nvSpPr>
        <p:spPr/>
        <p:txBody>
          <a:bodyPr/>
          <a:lstStyle/>
          <a:p>
            <a:fld id="{03722D57-58D6-9447-A6D5-A97F6C35A8FB}" type="slidenum">
              <a:rPr lang="en-US" smtClean="0"/>
              <a:pPr/>
              <a:t>9</a:t>
            </a:fld>
            <a:endParaRPr lang="en-US"/>
          </a:p>
        </p:txBody>
      </p:sp>
      <p:sp>
        <p:nvSpPr>
          <p:cNvPr id="8" name="Footer Placeholder 5"/>
          <p:cNvSpPr>
            <a:spLocks noGrp="1"/>
          </p:cNvSpPr>
          <p:nvPr>
            <p:ph type="ftr" sz="quarter" idx="12"/>
          </p:nvPr>
        </p:nvSpPr>
        <p:spPr>
          <a:xfrm>
            <a:off x="3124200" y="6356350"/>
            <a:ext cx="2895600" cy="365125"/>
          </a:xfrm>
        </p:spPr>
        <p:txBody>
          <a:bodyPr/>
          <a:lstStyle/>
          <a:p>
            <a:r>
              <a:rPr lang="en-US" dirty="0"/>
              <a:t/>
            </a:r>
            <a:br>
              <a:rPr lang="en-US" dirty="0"/>
            </a:br>
            <a:r>
              <a:rPr lang="en-US" dirty="0"/>
              <a:t>Building Energy Codes Program</a:t>
            </a:r>
          </a:p>
          <a:p>
            <a:endParaRPr lang="en-US" dirty="0"/>
          </a:p>
        </p:txBody>
      </p:sp>
      <p:pic>
        <p:nvPicPr>
          <p:cNvPr id="3" name="Picture 2"/>
          <p:cNvPicPr>
            <a:picLocks noChangeAspect="1"/>
          </p:cNvPicPr>
          <p:nvPr/>
        </p:nvPicPr>
        <p:blipFill>
          <a:blip r:embed="rId3"/>
          <a:stretch>
            <a:fillRect/>
          </a:stretch>
        </p:blipFill>
        <p:spPr>
          <a:xfrm>
            <a:off x="415637" y="1217124"/>
            <a:ext cx="8312727" cy="2675172"/>
          </a:xfrm>
          <a:prstGeom prst="rect">
            <a:avLst/>
          </a:prstGeom>
        </p:spPr>
      </p:pic>
      <p:pic>
        <p:nvPicPr>
          <p:cNvPr id="4" name="Picture 3"/>
          <p:cNvPicPr>
            <a:picLocks noChangeAspect="1"/>
          </p:cNvPicPr>
          <p:nvPr/>
        </p:nvPicPr>
        <p:blipFill>
          <a:blip r:embed="rId4"/>
          <a:stretch>
            <a:fillRect/>
          </a:stretch>
        </p:blipFill>
        <p:spPr>
          <a:xfrm>
            <a:off x="415637" y="4099580"/>
            <a:ext cx="8312727" cy="2284351"/>
          </a:xfrm>
          <a:prstGeom prst="rect">
            <a:avLst/>
          </a:prstGeom>
        </p:spPr>
      </p:pic>
      <p:cxnSp>
        <p:nvCxnSpPr>
          <p:cNvPr id="10" name="Straight Connector 9"/>
          <p:cNvCxnSpPr/>
          <p:nvPr/>
        </p:nvCxnSpPr>
        <p:spPr>
          <a:xfrm>
            <a:off x="2529555" y="1064765"/>
            <a:ext cx="4101981" cy="6614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606467" y="1064765"/>
            <a:ext cx="3946733" cy="66148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286087" y="4025942"/>
            <a:ext cx="2529021" cy="461319"/>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148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1"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_Powerpoint_Templat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30728</TotalTime>
  <Words>2466</Words>
  <Application>Microsoft Office PowerPoint</Application>
  <PresentationFormat>On-screen Show (4:3)</PresentationFormat>
  <Paragraphs>488</Paragraphs>
  <Slides>63</Slides>
  <Notes>49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63</vt:i4>
      </vt:variant>
    </vt:vector>
  </HeadingPairs>
  <TitlesOfParts>
    <vt:vector size="72" baseType="lpstr">
      <vt:lpstr>MS PGothic</vt:lpstr>
      <vt:lpstr>MS PGothic</vt:lpstr>
      <vt:lpstr>Arial</vt:lpstr>
      <vt:lpstr>Arial Narrow</vt:lpstr>
      <vt:lpstr>Calibri</vt:lpstr>
      <vt:lpstr>Verdana</vt:lpstr>
      <vt:lpstr>PNNL Copper Theme</vt:lpstr>
      <vt:lpstr>1_PNNL Copper Theme</vt:lpstr>
      <vt:lpstr>PNNL_Powerpoint_Template</vt:lpstr>
      <vt:lpstr>REScheck Basics</vt:lpstr>
      <vt:lpstr>CheckTools Current Use Scenario </vt:lpstr>
      <vt:lpstr>PowerPoint Presentation</vt:lpstr>
      <vt:lpstr>www.energycodes.gov</vt:lpstr>
      <vt:lpstr>REScheck Page</vt:lpstr>
      <vt:lpstr>REScheck Supported Energy Codes</vt:lpstr>
      <vt:lpstr>Energy Code Compliance</vt:lpstr>
      <vt:lpstr>REScheck Supported Compliance Methods</vt:lpstr>
      <vt:lpstr>Energy Code Envelope Assembly Requirements</vt:lpstr>
      <vt:lpstr>Envelope Mandatory Requirements</vt:lpstr>
      <vt:lpstr>Walkthrough REScheck Steps</vt:lpstr>
      <vt:lpstr>Select the Appropriate Code</vt:lpstr>
      <vt:lpstr>Energy Code, Location, Project Type, Compliance Method</vt:lpstr>
      <vt:lpstr>Energy Code and Compliance Method</vt:lpstr>
      <vt:lpstr>Project Tab: Project Type</vt:lpstr>
      <vt:lpstr>Building Characteristics</vt:lpstr>
      <vt:lpstr>Building Characteristics: Multifamily</vt:lpstr>
      <vt:lpstr>Diagnostic Data on Compliance Certificate</vt:lpstr>
      <vt:lpstr>Envelope Tab</vt:lpstr>
      <vt:lpstr>Color Clues</vt:lpstr>
      <vt:lpstr>Screen Information</vt:lpstr>
      <vt:lpstr>What is the Building Thermal Envelope?</vt:lpstr>
      <vt:lpstr>Entering Building Components</vt:lpstr>
      <vt:lpstr>Fenestration: U-Factors and SHGCs</vt:lpstr>
      <vt:lpstr>Cavity vs. Continuous</vt:lpstr>
      <vt:lpstr>Foundations – what button to use</vt:lpstr>
      <vt:lpstr>What’s a Basement Wall?</vt:lpstr>
      <vt:lpstr>Basement Wall</vt:lpstr>
      <vt:lpstr>Crawl Wall</vt:lpstr>
      <vt:lpstr>Envelope Helpful Hints</vt:lpstr>
      <vt:lpstr>Preferences</vt:lpstr>
      <vt:lpstr>Compliance Failing – Helpful Hints</vt:lpstr>
      <vt:lpstr>Evaluate Assembly Performance</vt:lpstr>
      <vt:lpstr>Evaluate Assembly Performance (cont) </vt:lpstr>
      <vt:lpstr>Requirements Tab</vt:lpstr>
      <vt:lpstr>Reports</vt:lpstr>
      <vt:lpstr>Reports</vt:lpstr>
      <vt:lpstr>Reports – Sample Compliance Certificate, con’t</vt:lpstr>
      <vt:lpstr>Reports – Sample Compliance Certificate, con’t</vt:lpstr>
      <vt:lpstr>Envelope Sample Inspection Checklist</vt:lpstr>
      <vt:lpstr>Panel Certificate</vt:lpstr>
      <vt:lpstr>REScheck-Web</vt:lpstr>
      <vt:lpstr>REScheck-Web: Registration and Account Log-In</vt:lpstr>
      <vt:lpstr>Home: My Projects (aka Project Dashboard)</vt:lpstr>
      <vt:lpstr>My Profile</vt:lpstr>
      <vt:lpstr>My Settings</vt:lpstr>
      <vt:lpstr>PowerPoint Presentation</vt:lpstr>
      <vt:lpstr>Sharing Projects: Shared Project Invitation</vt:lpstr>
      <vt:lpstr>Sharing Projects: Email Invitation</vt:lpstr>
      <vt:lpstr>Sharing Projects: Shared Projects</vt:lpstr>
      <vt:lpstr>Project Tab: New Project</vt:lpstr>
      <vt:lpstr>Project Location Specification</vt:lpstr>
      <vt:lpstr>Envelope Viewing Option (cont)</vt:lpstr>
      <vt:lpstr>Envelope Full View Example</vt:lpstr>
      <vt:lpstr>Envelope Tab (edit mode)</vt:lpstr>
      <vt:lpstr>Envelope Add Wall Example</vt:lpstr>
      <vt:lpstr>Envelope Glazing Requirements</vt:lpstr>
      <vt:lpstr>Basement Wall Screen</vt:lpstr>
      <vt:lpstr>Envelope Show Assembly Details</vt:lpstr>
      <vt:lpstr>Compliance Tab (edit mode)</vt:lpstr>
      <vt:lpstr>Reports</vt:lpstr>
      <vt:lpstr>U.S. DOE:  BECP Resources</vt:lpstr>
      <vt:lpstr>THANK YOU!</vt:lpstr>
    </vt:vector>
  </TitlesOfParts>
  <Company>Pacific Northwest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DeGraaf</dc:creator>
  <cp:lastModifiedBy>Schultz, Robert W</cp:lastModifiedBy>
  <cp:revision>319</cp:revision>
  <cp:lastPrinted>2013-09-16T22:58:27Z</cp:lastPrinted>
  <dcterms:created xsi:type="dcterms:W3CDTF">2011-07-01T00:09:34Z</dcterms:created>
  <dcterms:modified xsi:type="dcterms:W3CDTF">2019-05-20T16:39:02Z</dcterms:modified>
</cp:coreProperties>
</file>