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 id="2147483733" r:id="rId2"/>
    <p:sldMasterId id="2147483748" r:id="rId3"/>
  </p:sldMasterIdLst>
  <p:notesMasterIdLst>
    <p:notesMasterId r:id="rId21"/>
  </p:notesMasterIdLst>
  <p:handoutMasterIdLst>
    <p:handoutMasterId r:id="rId22"/>
  </p:handoutMasterIdLst>
  <p:sldIdLst>
    <p:sldId id="260" r:id="rId4"/>
    <p:sldId id="263" r:id="rId5"/>
    <p:sldId id="269" r:id="rId6"/>
    <p:sldId id="270" r:id="rId7"/>
    <p:sldId id="271" r:id="rId8"/>
    <p:sldId id="272" r:id="rId9"/>
    <p:sldId id="273" r:id="rId10"/>
    <p:sldId id="274" r:id="rId11"/>
    <p:sldId id="278" r:id="rId12"/>
    <p:sldId id="276" r:id="rId13"/>
    <p:sldId id="277" r:id="rId14"/>
    <p:sldId id="275" r:id="rId15"/>
    <p:sldId id="300" r:id="rId16"/>
    <p:sldId id="298" r:id="rId17"/>
    <p:sldId id="303" r:id="rId18"/>
    <p:sldId id="301" r:id="rId19"/>
    <p:sldId id="268" r:id="rId20"/>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19500"/>
    <a:srgbClr val="007836"/>
    <a:srgbClr val="BE0F34"/>
    <a:srgbClr val="820150"/>
    <a:srgbClr val="502D7F"/>
    <a:srgbClr val="00338E"/>
    <a:srgbClr val="0081AB"/>
    <a:srgbClr val="758F9D"/>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110" autoAdjust="0"/>
  </p:normalViewPr>
  <p:slideViewPr>
    <p:cSldViewPr snapToGrid="0" snapToObjects="1">
      <p:cViewPr varScale="1">
        <p:scale>
          <a:sx n="87" d="100"/>
          <a:sy n="87" d="100"/>
        </p:scale>
        <p:origin x="708" y="138"/>
      </p:cViewPr>
      <p:guideLst/>
    </p:cSldViewPr>
  </p:slideViewPr>
  <p:notesTextViewPr>
    <p:cViewPr>
      <p:scale>
        <a:sx n="1" d="1"/>
        <a:sy n="1" d="1"/>
      </p:scale>
      <p:origin x="0" y="0"/>
    </p:cViewPr>
  </p:notesText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7/18/2021</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7/18/2021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truly a “101” course, intended for anyone not familiar with the basics of the building energy codes world.  We will NOT be covering any code requirements during this short presentation, however, webinars were held last fall providing an overview of what’s in the latest codes.  You can check those out on www.energycodes.gov.</a:t>
            </a:r>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PNNL conducts an analysis every quarter of states that have codes with effective dates in that quarter.  Prior to 2016, BECP maps noted whatever base code states had adopted, but this was problematic.  </a:t>
            </a:r>
            <a:br>
              <a:rPr lang="en-US" dirty="0"/>
            </a:br>
            <a:r>
              <a:rPr lang="en-US" dirty="0"/>
              <a:t>States sometimes amend the base codes – and sometimes rather extensively.  Therefore, simply listing the base code could be misleading.  For example, a state that adopted the 2018 IECC but included amendments that effectively rendered the code to be equivalent to the energy savings level of the 2009 IECC.  </a:t>
            </a:r>
          </a:p>
          <a:p>
            <a:endParaRPr lang="en-US" dirty="0"/>
          </a:p>
          <a:p>
            <a:r>
              <a:rPr lang="en-US" dirty="0"/>
              <a:t>Prior to 2016, the BECP map would have listed that state’s code as the 2018 IECC.  Since 2016, e</a:t>
            </a:r>
            <a:r>
              <a:rPr lang="en-US" sz="1200" b="0" i="0" kern="1200" dirty="0">
                <a:solidFill>
                  <a:schemeClr val="tx1"/>
                </a:solidFill>
                <a:effectLst/>
                <a:latin typeface="+mn-lt"/>
                <a:ea typeface="+mn-ea"/>
                <a:cs typeface="+mn-cs"/>
              </a:rPr>
              <a:t>nergy code adoption is assessed based on a quantitative analysis of energy savings impacts within a given state and would list that state’s code as the 2009 IECC.</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Explanations of the analysis are available at energycodes.gov. </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15</a:t>
            </a:fld>
            <a:endParaRPr lang="en-US"/>
          </a:p>
        </p:txBody>
      </p:sp>
    </p:spTree>
    <p:extLst>
      <p:ext uri="{BB962C8B-B14F-4D97-AF65-F5344CB8AC3E}">
        <p14:creationId xmlns:p14="http://schemas.microsoft.com/office/powerpoint/2010/main" val="3333752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17</a:t>
            </a:fld>
            <a:endParaRPr lang="en-US"/>
          </a:p>
        </p:txBody>
      </p:sp>
    </p:spTree>
    <p:extLst>
      <p:ext uri="{BB962C8B-B14F-4D97-AF65-F5344CB8AC3E}">
        <p14:creationId xmlns:p14="http://schemas.microsoft.com/office/powerpoint/2010/main" val="363915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kern="1200" dirty="0">
                <a:solidFill>
                  <a:schemeClr val="tx1"/>
                </a:solidFill>
                <a:effectLst/>
                <a:latin typeface="+mn-lt"/>
                <a:ea typeface="+mn-ea"/>
                <a:cs typeface="+mn-cs"/>
              </a:rPr>
              <a:t>So, what are the benefits/impacts of building energy codes?</a:t>
            </a:r>
          </a:p>
          <a:p>
            <a:endParaRPr lang="en-US" sz="3600" kern="1200" dirty="0">
              <a:solidFill>
                <a:schemeClr val="tx1"/>
              </a:solidFill>
              <a:effectLst/>
              <a:latin typeface="+mn-lt"/>
              <a:ea typeface="+mn-ea"/>
              <a:cs typeface="+mn-cs"/>
            </a:endParaRPr>
          </a:p>
          <a:p>
            <a:r>
              <a:rPr lang="en-US" sz="3600" kern="1200" dirty="0">
                <a:solidFill>
                  <a:schemeClr val="tx1"/>
                </a:solidFill>
                <a:effectLst/>
                <a:latin typeface="+mn-lt"/>
                <a:ea typeface="+mn-ea"/>
                <a:cs typeface="+mn-cs"/>
              </a:rPr>
              <a:t>The U.S. Department of Energy (DOE) Building Energy Codes Program (BECP) periodically evaluates national and state-level impacts associated with energy codes in residential and commercial buildings. Pacific Northwest National Laboratory (PNNL), funded by DOE, conducted an assessment of the prospective impacts of national model building energy codes from 2010 through 2040. </a:t>
            </a:r>
          </a:p>
          <a:p>
            <a:endParaRPr lang="en-US" sz="3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DOE has conducted an interim and limited update to its 2016 study to evaluate potential building code updates using the 2016 methodology and data. This interim update includes estimated savings resulting from more recent updates to the model energy codes, including the Standard 90.1-2016 and 2019 editions, as well as the 2018 and 2021 International Energy Conservation Code (IECC). DOE intends to release a fully updated report in 2022 that is anticipated to include the recent code updates, as well as additional enhancements to the study methodology, and re-casting the estimated savings and impacts over a 30-year analysis period (e.g., through the year 2050).</a:t>
            </a:r>
          </a:p>
          <a:p>
            <a:endParaRPr lang="en-US" sz="3600" dirty="0"/>
          </a:p>
        </p:txBody>
      </p:sp>
      <p:sp>
        <p:nvSpPr>
          <p:cNvPr id="4" name="Slide Number Placeholder 3"/>
          <p:cNvSpPr>
            <a:spLocks noGrp="1"/>
          </p:cNvSpPr>
          <p:nvPr>
            <p:ph type="sldNum" sz="quarter" idx="5"/>
          </p:nvPr>
        </p:nvSpPr>
        <p:spPr/>
        <p:txBody>
          <a:bodyPr/>
          <a:lstStyle/>
          <a:p>
            <a:fld id="{710104DB-87CA-D64F-AB86-DB2520DDF5D7}" type="slidenum">
              <a:rPr lang="en-US" smtClean="0"/>
              <a:t>2</a:t>
            </a:fld>
            <a:endParaRPr lang="en-US"/>
          </a:p>
        </p:txBody>
      </p:sp>
    </p:spTree>
    <p:extLst>
      <p:ext uri="{BB962C8B-B14F-4D97-AF65-F5344CB8AC3E}">
        <p14:creationId xmlns:p14="http://schemas.microsoft.com/office/powerpoint/2010/main" val="161044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players in the building energy codes world.  Here are a few we call “major” players.</a:t>
            </a:r>
          </a:p>
        </p:txBody>
      </p:sp>
      <p:sp>
        <p:nvSpPr>
          <p:cNvPr id="4" name="Slide Number Placeholder 3"/>
          <p:cNvSpPr>
            <a:spLocks noGrp="1"/>
          </p:cNvSpPr>
          <p:nvPr>
            <p:ph type="sldNum" sz="quarter" idx="5"/>
          </p:nvPr>
        </p:nvSpPr>
        <p:spPr/>
        <p:txBody>
          <a:bodyPr/>
          <a:lstStyle/>
          <a:p>
            <a:fld id="{710104DB-87CA-D64F-AB86-DB2520DDF5D7}" type="slidenum">
              <a:rPr lang="en-US" smtClean="0"/>
              <a:t>3</a:t>
            </a:fld>
            <a:endParaRPr lang="en-US"/>
          </a:p>
        </p:txBody>
      </p:sp>
    </p:spTree>
    <p:extLst>
      <p:ext uri="{BB962C8B-B14F-4D97-AF65-F5344CB8AC3E}">
        <p14:creationId xmlns:p14="http://schemas.microsoft.com/office/powerpoint/2010/main" val="3035636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codes have been around in one form or another since the 1970s and became part of official federal policy in 1992 with the amendment of the Energy Conservation and Product Act (ECPA)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Building Energy Codes Program was created in response to Congressional direction in ECPA to promote energy efficiency in buildings through energy codes.  ECPA explicitly references the model codes as ASHRAE 90.1 for commercial and IECC for residential. </a:t>
            </a:r>
          </a:p>
        </p:txBody>
      </p:sp>
      <p:sp>
        <p:nvSpPr>
          <p:cNvPr id="4" name="Slide Number Placeholder 3"/>
          <p:cNvSpPr>
            <a:spLocks noGrp="1"/>
          </p:cNvSpPr>
          <p:nvPr>
            <p:ph type="sldNum" sz="quarter" idx="5"/>
          </p:nvPr>
        </p:nvSpPr>
        <p:spPr/>
        <p:txBody>
          <a:bodyPr/>
          <a:lstStyle/>
          <a:p>
            <a:fld id="{710104DB-87CA-D64F-AB86-DB2520DDF5D7}" type="slidenum">
              <a:rPr lang="en-US" smtClean="0"/>
              <a:t>4</a:t>
            </a:fld>
            <a:endParaRPr lang="en-US"/>
          </a:p>
        </p:txBody>
      </p:sp>
    </p:spTree>
    <p:extLst>
      <p:ext uri="{BB962C8B-B14F-4D97-AF65-F5344CB8AC3E}">
        <p14:creationId xmlns:p14="http://schemas.microsoft.com/office/powerpoint/2010/main" val="124220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Customized technical analyses can include, for example, analyzing proposed state or local code amendments to estimate impact.  BECP has funds set aside to provide technical assistance to states and local governments – the technical assistance is NOT in the form of funding for states and locals but rather through technical analyses, development of specific resources, etc.</a:t>
            </a:r>
          </a:p>
          <a:p>
            <a:endParaRPr lang="en-US" dirty="0"/>
          </a:p>
          <a:p>
            <a:r>
              <a:rPr lang="en-US" dirty="0"/>
              <a:t>The </a:t>
            </a:r>
            <a:r>
              <a:rPr lang="en-US" dirty="0" err="1"/>
              <a:t>REScheck</a:t>
            </a:r>
            <a:r>
              <a:rPr lang="en-US" dirty="0"/>
              <a:t> and </a:t>
            </a:r>
            <a:r>
              <a:rPr lang="en-US" dirty="0" err="1"/>
              <a:t>COMcheck</a:t>
            </a:r>
            <a:r>
              <a:rPr lang="en-US" dirty="0"/>
              <a:t> software tools are free for users to demonstrate compliance with the model codes and some state and local codes.  In addition, BECP offers technical support on the tools and other basic energy code questions through a help desk accessible from energycodes.gov.  The help desk averages about 2000 to 2500 inquiries per year.</a:t>
            </a:r>
          </a:p>
          <a:p>
            <a:endParaRPr lang="en-US" dirty="0"/>
          </a:p>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5</a:t>
            </a:fld>
            <a:endParaRPr lang="en-US"/>
          </a:p>
        </p:txBody>
      </p:sp>
    </p:spTree>
    <p:extLst>
      <p:ext uri="{BB962C8B-B14F-4D97-AF65-F5344CB8AC3E}">
        <p14:creationId xmlns:p14="http://schemas.microsoft.com/office/powerpoint/2010/main" val="23194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 conducts and posts the technical analyses that </a:t>
            </a:r>
            <a:r>
              <a:rPr lang="en-US" sz="1200" b="0" i="0" kern="1200" dirty="0">
                <a:solidFill>
                  <a:schemeClr val="tx1"/>
                </a:solidFill>
                <a:effectLst/>
                <a:latin typeface="+mn-lt"/>
                <a:ea typeface="+mn-ea"/>
                <a:cs typeface="+mn-cs"/>
              </a:rPr>
              <a:t>assess Standard 90.1 compared to the previous edition and IECC compared to the previous edition and estimates the anticipated energy consumption of buildings required to meet the updated editions.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commercial code- Upon publication of an affirmative determination, States are required to certify that they have reviewed the provisions of their commercial building code regarding energy efficiency, and, as necessary, updated their codes to meet or exceed the updated edition of Standard 90.1.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residential code - Upon publication of an affirmative determination, States are required to certify that they have reviewed the provisions of their residential building code regarding energy efficiency and made a determination as to whether it is appropriate for them to revise their code to meet or exceed the updated edition of the IECC.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State certifications must be submitted within two years from the date a final determination is published in the Federal Register.</a:t>
            </a:r>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6</a:t>
            </a:fld>
            <a:endParaRPr lang="en-US"/>
          </a:p>
        </p:txBody>
      </p:sp>
    </p:spTree>
    <p:extLst>
      <p:ext uri="{BB962C8B-B14F-4D97-AF65-F5344CB8AC3E}">
        <p14:creationId xmlns:p14="http://schemas.microsoft.com/office/powerpoint/2010/main" val="368376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Building energy codes are </a:t>
            </a:r>
            <a:r>
              <a:rPr lang="en-US" altLang="en-US" b="1" dirty="0"/>
              <a:t>minimum requirements</a:t>
            </a:r>
            <a:r>
              <a:rPr lang="en-US" altLang="en-US" dirty="0"/>
              <a:t> for energy-efficient design and construction for new and renovated residential and commercial buildings. Using them doesn’t necessarily equal (what some refer to as) “green” building. Building energy codes are a solid baseline of requirements—but they do set the standard by which “above-code” efforts are defined. </a:t>
            </a:r>
          </a:p>
          <a:p>
            <a:pPr eaLnBrk="1" hangingPunct="1">
              <a:spcBef>
                <a:spcPct val="0"/>
              </a:spcBef>
            </a:pPr>
            <a:endParaRPr lang="en-US" altLang="en-US" b="1" dirty="0"/>
          </a:p>
          <a:p>
            <a:pPr eaLnBrk="1" hangingPunct="1">
              <a:spcBef>
                <a:spcPct val="0"/>
              </a:spcBef>
            </a:pPr>
            <a:r>
              <a:rPr lang="en-US" altLang="en-US" b="1" dirty="0"/>
              <a:t>So, what specific parts of buildings do they cover?</a:t>
            </a:r>
          </a:p>
          <a:p>
            <a:pPr eaLnBrk="1" hangingPunct="1">
              <a:spcBef>
                <a:spcPct val="0"/>
              </a:spcBef>
            </a:pPr>
            <a:r>
              <a:rPr lang="en-US" altLang="en-US" dirty="0"/>
              <a:t>Simply put, they apply to a building’s envelope (the materials that make up its outer shell) as well as its systems and built-in equipment. These will be described in more detail later in this presentation. </a:t>
            </a:r>
          </a:p>
          <a:p>
            <a:pPr eaLnBrk="1" hangingPunct="1">
              <a:spcBef>
                <a:spcPct val="0"/>
              </a:spcBef>
            </a:pPr>
            <a:r>
              <a:rPr lang="en-US" altLang="en-US" dirty="0"/>
              <a:t> </a:t>
            </a:r>
          </a:p>
          <a:p>
            <a:pPr eaLnBrk="1" hangingPunct="1">
              <a:spcBef>
                <a:spcPct val="0"/>
              </a:spcBef>
            </a:pPr>
            <a:r>
              <a:rPr lang="en-US" altLang="en-US" b="1" dirty="0"/>
              <a:t>The life cycle of a building is decades or even centuries long. </a:t>
            </a:r>
            <a:r>
              <a:rPr lang="en-US" altLang="en-US" dirty="0"/>
              <a:t>As minimum requirements in these vital areas,</a:t>
            </a:r>
            <a:r>
              <a:rPr lang="en-US" altLang="en-US" baseline="0" dirty="0"/>
              <a:t> </a:t>
            </a:r>
            <a:r>
              <a:rPr lang="en-US" altLang="en-US" baseline="0"/>
              <a:t>when codes </a:t>
            </a:r>
            <a:r>
              <a:rPr lang="en-US" altLang="en-US"/>
              <a:t>are </a:t>
            </a:r>
            <a:r>
              <a:rPr lang="en-US" altLang="en-US" dirty="0"/>
              <a:t>improved, future generations will receive more efficient and less costly living and working environments.</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38FDE81-0493-4F72-8211-B56701E61F1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8554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10</a:t>
            </a:fld>
            <a:endParaRPr lang="en-US"/>
          </a:p>
        </p:txBody>
      </p:sp>
    </p:spTree>
    <p:extLst>
      <p:ext uri="{BB962C8B-B14F-4D97-AF65-F5344CB8AC3E}">
        <p14:creationId xmlns:p14="http://schemas.microsoft.com/office/powerpoint/2010/main" val="207662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b="1" dirty="0"/>
              <a:t>Once building energy codes are developed, they are merely books on the shelf until governing bodies adopt (and sometimes adapt) them into laws.</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Adoption of energy codes can occur in one of two ways: </a:t>
            </a:r>
          </a:p>
          <a:p>
            <a:pPr eaLnBrk="1" fontAlgn="auto" hangingPunct="1">
              <a:spcBef>
                <a:spcPts val="0"/>
              </a:spcBef>
              <a:spcAft>
                <a:spcPts val="0"/>
              </a:spcAft>
              <a:defRPr/>
            </a:pPr>
            <a:endParaRPr lang="en-US" dirty="0"/>
          </a:p>
          <a:p>
            <a:pPr marL="457200" indent="-182880" eaLnBrk="1" fontAlgn="auto" hangingPunct="1">
              <a:lnSpc>
                <a:spcPct val="150000"/>
              </a:lnSpc>
              <a:spcBef>
                <a:spcPts val="0"/>
              </a:spcBef>
              <a:spcAft>
                <a:spcPts val="998"/>
              </a:spcAft>
              <a:buFont typeface="Arial" pitchFamily="34" charset="0"/>
              <a:buChar char="•"/>
              <a:defRPr/>
            </a:pPr>
            <a:r>
              <a:rPr lang="en-US" dirty="0">
                <a:solidFill>
                  <a:srgbClr val="000000"/>
                </a:solidFill>
              </a:rPr>
              <a:t>D</a:t>
            </a:r>
            <a:r>
              <a:rPr lang="en-US" dirty="0"/>
              <a:t>irectly through legislative action </a:t>
            </a:r>
          </a:p>
          <a:p>
            <a:pPr marL="457200" indent="-182880" eaLnBrk="1" fontAlgn="auto" hangingPunct="1">
              <a:lnSpc>
                <a:spcPct val="150000"/>
              </a:lnSpc>
              <a:spcBef>
                <a:spcPts val="0"/>
              </a:spcBef>
              <a:spcAft>
                <a:spcPts val="998"/>
              </a:spcAft>
              <a:buFont typeface="Arial" pitchFamily="34" charset="0"/>
              <a:buChar char="•"/>
              <a:defRPr/>
            </a:pPr>
            <a:r>
              <a:rPr lang="en-US" dirty="0">
                <a:solidFill>
                  <a:srgbClr val="000000"/>
                </a:solidFill>
              </a:rPr>
              <a:t>By</a:t>
            </a:r>
            <a:r>
              <a:rPr lang="en-US" dirty="0"/>
              <a:t> regulatory action through agencies authorized by the legislative body to oversee the development and adoption of codes. </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When adoption is accomplished </a:t>
            </a:r>
            <a:r>
              <a:rPr lang="en-US" b="1" dirty="0"/>
              <a:t>through legislation</a:t>
            </a:r>
            <a:r>
              <a:rPr lang="en-US" dirty="0"/>
              <a:t>, a committee may be appointed to provide recommendations and/or draft the legislation. </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When adoption occurs </a:t>
            </a:r>
            <a:r>
              <a:rPr lang="en-US" b="1" dirty="0"/>
              <a:t>through a regulatory process</a:t>
            </a:r>
            <a:r>
              <a:rPr lang="en-US" dirty="0"/>
              <a:t>, states and local governments often appoint an advisory body comprising representatives of the design, building construction, and enforcement communities. This advisory panel recommends revisions that should be considered for adoption. In basing their recommendations on model energy codes, the advisory panel considers modifications to the model codes to account for local preferences and construction practices. The panel also may serve as a source of information during the adoption process. Their recommendations then enter a public review process.</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3B05C87-8043-4B2C-8AFD-BC5CCDCA65D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50618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July 18, 2021</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246871"/>
            <a:ext cx="14630400" cy="1735860"/>
          </a:xfrm>
          <a:noFill/>
          <a:ln w="25400">
            <a:noFill/>
          </a:ln>
          <a:effectLst/>
        </p:spPr>
        <p:txBody>
          <a:bodyPr lIns="457200" tIns="457200" rIns="457200" bIns="457200" anchor="ctr"/>
          <a:lstStyle>
            <a:lvl1pPr algn="l">
              <a:defRPr sz="528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31520" y="5760720"/>
            <a:ext cx="13167360" cy="548640"/>
          </a:xfrm>
        </p:spPr>
        <p:txBody>
          <a:bodyPr/>
          <a:lstStyle>
            <a:lvl1pPr marL="0" indent="0" algn="l">
              <a:spcBef>
                <a:spcPts val="0"/>
              </a:spcBef>
              <a:buNone/>
              <a:defRPr cap="all" baseline="0">
                <a:solidFill>
                  <a:srgbClr val="FFFFFF"/>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19" name="Text Placeholder 6"/>
          <p:cNvSpPr>
            <a:spLocks noGrp="1"/>
          </p:cNvSpPr>
          <p:nvPr>
            <p:ph type="body" sz="quarter" idx="14"/>
          </p:nvPr>
        </p:nvSpPr>
        <p:spPr>
          <a:xfrm>
            <a:off x="728981" y="6309360"/>
            <a:ext cx="13167360" cy="274320"/>
          </a:xfrm>
        </p:spPr>
        <p:txBody>
          <a:bodyPr>
            <a:normAutofit/>
          </a:bodyPr>
          <a:lstStyle>
            <a:lvl1pPr marL="0" indent="0">
              <a:spcBef>
                <a:spcPts val="0"/>
              </a:spcBef>
              <a:buNone/>
              <a:defRPr sz="1680" baseline="0">
                <a:solidFill>
                  <a:srgbClr val="FFFFFF"/>
                </a:solidFill>
              </a:defRPr>
            </a:lvl1pPr>
          </a:lstStyle>
          <a:p>
            <a:pPr lvl="0"/>
            <a:r>
              <a:rPr lang="en-US"/>
              <a:t>Click to edit Master text styles</a:t>
            </a:r>
          </a:p>
        </p:txBody>
      </p:sp>
      <p:sp>
        <p:nvSpPr>
          <p:cNvPr id="25" name="Text Placeholder 6"/>
          <p:cNvSpPr>
            <a:spLocks noGrp="1"/>
          </p:cNvSpPr>
          <p:nvPr>
            <p:ph type="body" sz="quarter" idx="15"/>
          </p:nvPr>
        </p:nvSpPr>
        <p:spPr>
          <a:xfrm>
            <a:off x="731520" y="6648572"/>
            <a:ext cx="13167360" cy="274320"/>
          </a:xfrm>
        </p:spPr>
        <p:txBody>
          <a:bodyPr>
            <a:normAutofit/>
          </a:bodyPr>
          <a:lstStyle>
            <a:lvl1pPr marL="0" indent="0">
              <a:spcBef>
                <a:spcPts val="0"/>
              </a:spcBef>
              <a:buNone/>
              <a:defRPr sz="1680" baseline="0">
                <a:solidFill>
                  <a:srgbClr val="FFFFFF"/>
                </a:solidFill>
              </a:defRPr>
            </a:lvl1pPr>
          </a:lstStyle>
          <a:p>
            <a:pPr lvl="0"/>
            <a:r>
              <a:rPr lang="en-US"/>
              <a:t>Click to edit Master text styles</a:t>
            </a:r>
          </a:p>
        </p:txBody>
      </p:sp>
      <p:sp>
        <p:nvSpPr>
          <p:cNvPr id="6" name="Footer Placeholder 4"/>
          <p:cNvSpPr>
            <a:spLocks noGrp="1"/>
          </p:cNvSpPr>
          <p:nvPr>
            <p:ph type="ftr" sz="quarter" idx="16"/>
          </p:nvPr>
        </p:nvSpPr>
        <p:spPr/>
        <p:txBody>
          <a:bodyPr/>
          <a:lstStyle>
            <a:lvl1pPr>
              <a:defRPr sz="1080">
                <a:solidFill>
                  <a:srgbClr val="FFFFFF"/>
                </a:solidFill>
              </a:defRPr>
            </a:lvl1pPr>
          </a:lstStyle>
          <a:p>
            <a:pPr>
              <a:defRPr/>
            </a:pPr>
            <a:r>
              <a:rPr lang="en-US"/>
              <a:t>Building Energy Codes Program</a:t>
            </a:r>
          </a:p>
        </p:txBody>
      </p:sp>
      <p:sp>
        <p:nvSpPr>
          <p:cNvPr id="7" name="Slide Number Placeholder 5"/>
          <p:cNvSpPr>
            <a:spLocks noGrp="1"/>
          </p:cNvSpPr>
          <p:nvPr>
            <p:ph type="sldNum" sz="quarter" idx="17"/>
          </p:nvPr>
        </p:nvSpPr>
        <p:spPr/>
        <p:txBody>
          <a:bodyPr/>
          <a:lstStyle>
            <a:lvl1pPr>
              <a:defRPr>
                <a:solidFill>
                  <a:srgbClr val="FFFFFF"/>
                </a:solidFill>
              </a:defRPr>
            </a:lvl1pPr>
          </a:lstStyle>
          <a:p>
            <a:pPr>
              <a:defRPr/>
            </a:pPr>
            <a:fld id="{8A3C47DE-C042-4E53-8AD5-21F5AE394DD3}" type="slidenum">
              <a:rPr lang="en-US" altLang="en-US"/>
              <a:pPr>
                <a:defRPr/>
              </a:pPr>
              <a:t>‹#›</a:t>
            </a:fld>
            <a:endParaRPr lang="en-US" altLang="en-US"/>
          </a:p>
        </p:txBody>
      </p:sp>
    </p:spTree>
    <p:extLst>
      <p:ext uri="{BB962C8B-B14F-4D97-AF65-F5344CB8AC3E}">
        <p14:creationId xmlns:p14="http://schemas.microsoft.com/office/powerpoint/2010/main" val="76213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1184911"/>
            <a:ext cx="146304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chemeClr val="bg1"/>
              </a:solidFill>
            </a:endParaRPr>
          </a:p>
        </p:txBody>
      </p:sp>
      <p:sp>
        <p:nvSpPr>
          <p:cNvPr id="2" name="Title 1"/>
          <p:cNvSpPr>
            <a:spLocks noGrp="1"/>
          </p:cNvSpPr>
          <p:nvPr>
            <p:ph type="title"/>
          </p:nvPr>
        </p:nvSpPr>
        <p:spPr>
          <a:xfrm>
            <a:off x="731520" y="427937"/>
            <a:ext cx="10607040" cy="461665"/>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731520" y="1645916"/>
            <a:ext cx="1316736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marL="27432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p:cNvSpPr>
            <a:spLocks noGrp="1"/>
          </p:cNvSpPr>
          <p:nvPr userDrawn="1">
            <p:ph type="sldNum" sz="quarter" idx="10"/>
          </p:nvPr>
        </p:nvSpPr>
        <p:spPr/>
        <p:txBody>
          <a:bodyPr/>
          <a:lstStyle>
            <a:lvl1pPr>
              <a:defRPr/>
            </a:lvl1pPr>
          </a:lstStyle>
          <a:p>
            <a:pPr>
              <a:defRPr/>
            </a:pPr>
            <a:fld id="{6FA7A601-8905-4665-B27F-C236320CF369}" type="slidenum">
              <a:rPr lang="en-US" altLang="en-US"/>
              <a:pPr>
                <a:defRPr/>
              </a:pPr>
              <a:t>‹#›</a:t>
            </a:fld>
            <a:endParaRPr lang="en-US" altLang="en-US"/>
          </a:p>
        </p:txBody>
      </p:sp>
      <p:sp>
        <p:nvSpPr>
          <p:cNvPr id="6" name="Footer Placeholder 10"/>
          <p:cNvSpPr>
            <a:spLocks noGrp="1"/>
          </p:cNvSpPr>
          <p:nvPr userDrawn="1">
            <p:ph type="ftr" sz="quarter" idx="11"/>
          </p:nvPr>
        </p:nvSpPr>
        <p:spPr/>
        <p:txBody>
          <a:bodyPr/>
          <a:lstStyle>
            <a:lvl1pPr>
              <a:defRPr sz="1080">
                <a:latin typeface="Arial"/>
                <a:cs typeface="Arial"/>
              </a:defRPr>
            </a:lvl1pPr>
          </a:lstStyle>
          <a:p>
            <a:pPr>
              <a:defRPr/>
            </a:pPr>
            <a:r>
              <a:rPr lang="en-US"/>
              <a:t>Building Energy Codes Program</a:t>
            </a:r>
          </a:p>
        </p:txBody>
      </p:sp>
    </p:spTree>
    <p:extLst>
      <p:ext uri="{BB962C8B-B14F-4D97-AF65-F5344CB8AC3E}">
        <p14:creationId xmlns:p14="http://schemas.microsoft.com/office/powerpoint/2010/main" val="2420715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5" name="Rectangle 4"/>
          <p:cNvSpPr/>
          <p:nvPr userDrawn="1"/>
        </p:nvSpPr>
        <p:spPr>
          <a:xfrm>
            <a:off x="0" y="1184911"/>
            <a:ext cx="146304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chemeClr val="bg1"/>
              </a:solidFill>
            </a:endParaRPr>
          </a:p>
        </p:txBody>
      </p:sp>
      <p:sp>
        <p:nvSpPr>
          <p:cNvPr id="2" name="Title 1"/>
          <p:cNvSpPr>
            <a:spLocks noGrp="1"/>
          </p:cNvSpPr>
          <p:nvPr>
            <p:ph type="title"/>
          </p:nvPr>
        </p:nvSpPr>
        <p:spPr>
          <a:xfrm>
            <a:off x="731520" y="427937"/>
            <a:ext cx="10607040" cy="461665"/>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3" name="Content Placeholder 2"/>
          <p:cNvSpPr>
            <a:spLocks noGrp="1"/>
          </p:cNvSpPr>
          <p:nvPr>
            <p:ph sz="half" idx="1"/>
          </p:nvPr>
        </p:nvSpPr>
        <p:spPr>
          <a:xfrm>
            <a:off x="731520" y="1645916"/>
            <a:ext cx="621792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3"/>
          </p:nvPr>
        </p:nvSpPr>
        <p:spPr>
          <a:xfrm>
            <a:off x="7680960" y="1645920"/>
            <a:ext cx="621792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userDrawn="1">
            <p:ph type="dt" sz="half" idx="14"/>
          </p:nvPr>
        </p:nvSpPr>
        <p:spPr/>
        <p:txBody>
          <a:bodyPr/>
          <a:lstStyle>
            <a:lvl1pPr>
              <a:defRPr sz="1080">
                <a:latin typeface="Arial"/>
                <a:cs typeface="Arial"/>
              </a:defRPr>
            </a:lvl1pPr>
          </a:lstStyle>
          <a:p>
            <a:pPr>
              <a:defRPr/>
            </a:pPr>
            <a:endParaRPr lang="en-US" dirty="0"/>
          </a:p>
        </p:txBody>
      </p:sp>
      <p:sp>
        <p:nvSpPr>
          <p:cNvPr id="7" name="Footer Placeholder 5"/>
          <p:cNvSpPr>
            <a:spLocks noGrp="1"/>
          </p:cNvSpPr>
          <p:nvPr userDrawn="1">
            <p:ph type="ftr" sz="quarter" idx="15"/>
          </p:nvPr>
        </p:nvSpPr>
        <p:spPr/>
        <p:txBody>
          <a:bodyPr/>
          <a:lstStyle>
            <a:lvl1pPr>
              <a:defRPr sz="1080">
                <a:latin typeface="Arial"/>
                <a:cs typeface="Arial"/>
              </a:defRPr>
            </a:lvl1pPr>
          </a:lstStyle>
          <a:p>
            <a:pPr>
              <a:defRPr/>
            </a:pPr>
            <a:r>
              <a:rPr lang="en-US"/>
              <a:t>Building Energy Codes Program</a:t>
            </a:r>
          </a:p>
        </p:txBody>
      </p:sp>
      <p:sp>
        <p:nvSpPr>
          <p:cNvPr id="8" name="Slide Number Placeholder 6"/>
          <p:cNvSpPr>
            <a:spLocks noGrp="1"/>
          </p:cNvSpPr>
          <p:nvPr userDrawn="1">
            <p:ph type="sldNum" sz="quarter" idx="16"/>
          </p:nvPr>
        </p:nvSpPr>
        <p:spPr/>
        <p:txBody>
          <a:bodyPr/>
          <a:lstStyle>
            <a:lvl1pPr>
              <a:defRPr/>
            </a:lvl1pPr>
          </a:lstStyle>
          <a:p>
            <a:pPr>
              <a:defRPr/>
            </a:pPr>
            <a:fld id="{39EB0A5B-A1A7-4723-96C6-B19F4C02625F}" type="slidenum">
              <a:rPr lang="en-US" altLang="en-US"/>
              <a:pPr>
                <a:defRPr/>
              </a:pPr>
              <a:t>‹#›</a:t>
            </a:fld>
            <a:endParaRPr lang="en-US" altLang="en-US"/>
          </a:p>
        </p:txBody>
      </p:sp>
    </p:spTree>
    <p:extLst>
      <p:ext uri="{BB962C8B-B14F-4D97-AF65-F5344CB8AC3E}">
        <p14:creationId xmlns:p14="http://schemas.microsoft.com/office/powerpoint/2010/main" val="204868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7" name="Rectangle 6"/>
          <p:cNvSpPr/>
          <p:nvPr userDrawn="1"/>
        </p:nvSpPr>
        <p:spPr>
          <a:xfrm>
            <a:off x="0" y="1184911"/>
            <a:ext cx="146304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chemeClr val="bg1"/>
              </a:solidFill>
            </a:endParaRPr>
          </a:p>
        </p:txBody>
      </p:sp>
      <p:sp>
        <p:nvSpPr>
          <p:cNvPr id="12" name="Content Placeholder 2"/>
          <p:cNvSpPr>
            <a:spLocks noGrp="1"/>
          </p:cNvSpPr>
          <p:nvPr>
            <p:ph sz="half" idx="13"/>
          </p:nvPr>
        </p:nvSpPr>
        <p:spPr>
          <a:xfrm>
            <a:off x="731520" y="2471090"/>
            <a:ext cx="621792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4"/>
          </p:nvPr>
        </p:nvSpPr>
        <p:spPr>
          <a:xfrm>
            <a:off x="7680960" y="2471094"/>
            <a:ext cx="621792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731520" y="427937"/>
            <a:ext cx="10607040" cy="461665"/>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731520" y="1645920"/>
            <a:ext cx="6217920" cy="369332"/>
          </a:xfrm>
        </p:spPr>
        <p:txBody>
          <a:bodyPr>
            <a:spAutoFit/>
          </a:bodyPr>
          <a:lstStyle>
            <a:lvl1pPr marL="0" indent="0">
              <a:buNone/>
              <a:defRPr sz="2400" b="1">
                <a:latin typeface="Arial"/>
                <a:cs typeface="Aria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5" name="Text Placeholder 4"/>
          <p:cNvSpPr>
            <a:spLocks noGrp="1"/>
          </p:cNvSpPr>
          <p:nvPr>
            <p:ph type="body" sz="quarter" idx="3"/>
          </p:nvPr>
        </p:nvSpPr>
        <p:spPr>
          <a:xfrm>
            <a:off x="7680960" y="1645919"/>
            <a:ext cx="6217920" cy="369332"/>
          </a:xfrm>
        </p:spPr>
        <p:txBody>
          <a:bodyPr>
            <a:spAutoFit/>
          </a:bodyPr>
          <a:lstStyle>
            <a:lvl1pPr marL="0" indent="0">
              <a:buNone/>
              <a:defRPr sz="2400" b="1">
                <a:latin typeface="Arial"/>
                <a:cs typeface="Aria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8" name="Date Placeholder 6"/>
          <p:cNvSpPr>
            <a:spLocks noGrp="1"/>
          </p:cNvSpPr>
          <p:nvPr userDrawn="1">
            <p:ph type="dt" sz="half" idx="15"/>
          </p:nvPr>
        </p:nvSpPr>
        <p:spPr/>
        <p:txBody>
          <a:bodyPr/>
          <a:lstStyle>
            <a:lvl1pPr>
              <a:defRPr sz="1080">
                <a:latin typeface="Arial"/>
                <a:cs typeface="Arial"/>
              </a:defRPr>
            </a:lvl1pPr>
          </a:lstStyle>
          <a:p>
            <a:pPr>
              <a:defRPr/>
            </a:pPr>
            <a:endParaRPr lang="en-US" dirty="0"/>
          </a:p>
        </p:txBody>
      </p:sp>
      <p:sp>
        <p:nvSpPr>
          <p:cNvPr id="9" name="Footer Placeholder 7"/>
          <p:cNvSpPr>
            <a:spLocks noGrp="1"/>
          </p:cNvSpPr>
          <p:nvPr userDrawn="1">
            <p:ph type="ftr" sz="quarter" idx="16"/>
          </p:nvPr>
        </p:nvSpPr>
        <p:spPr/>
        <p:txBody>
          <a:bodyPr/>
          <a:lstStyle>
            <a:lvl1pPr>
              <a:defRPr sz="1080">
                <a:latin typeface="Arial"/>
                <a:cs typeface="Arial"/>
              </a:defRPr>
            </a:lvl1pPr>
          </a:lstStyle>
          <a:p>
            <a:pPr>
              <a:defRPr/>
            </a:pPr>
            <a:r>
              <a:rPr lang="en-US"/>
              <a:t>Building Energy Codes Program</a:t>
            </a:r>
          </a:p>
        </p:txBody>
      </p:sp>
      <p:sp>
        <p:nvSpPr>
          <p:cNvPr id="10" name="Slide Number Placeholder 8"/>
          <p:cNvSpPr>
            <a:spLocks noGrp="1"/>
          </p:cNvSpPr>
          <p:nvPr userDrawn="1">
            <p:ph type="sldNum" sz="quarter" idx="17"/>
          </p:nvPr>
        </p:nvSpPr>
        <p:spPr/>
        <p:txBody>
          <a:bodyPr/>
          <a:lstStyle>
            <a:lvl1pPr>
              <a:defRPr/>
            </a:lvl1pPr>
          </a:lstStyle>
          <a:p>
            <a:pPr>
              <a:defRPr/>
            </a:pPr>
            <a:fld id="{04E91B47-156E-42CA-BC28-9285EA44D794}" type="slidenum">
              <a:rPr lang="en-US" altLang="en-US"/>
              <a:pPr>
                <a:defRPr/>
              </a:pPr>
              <a:t>‹#›</a:t>
            </a:fld>
            <a:endParaRPr lang="en-US" altLang="en-US"/>
          </a:p>
        </p:txBody>
      </p:sp>
    </p:spTree>
    <p:extLst>
      <p:ext uri="{BB962C8B-B14F-4D97-AF65-F5344CB8AC3E}">
        <p14:creationId xmlns:p14="http://schemas.microsoft.com/office/powerpoint/2010/main" val="252484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Line Title + Picture with Caption">
    <p:spTree>
      <p:nvGrpSpPr>
        <p:cNvPr id="1" name=""/>
        <p:cNvGrpSpPr/>
        <p:nvPr/>
      </p:nvGrpSpPr>
      <p:grpSpPr>
        <a:xfrm>
          <a:off x="0" y="0"/>
          <a:ext cx="0" cy="0"/>
          <a:chOff x="0" y="0"/>
          <a:chExt cx="0" cy="0"/>
        </a:xfrm>
      </p:grpSpPr>
      <p:sp>
        <p:nvSpPr>
          <p:cNvPr id="5" name="Rectangle 4"/>
          <p:cNvSpPr/>
          <p:nvPr userDrawn="1"/>
        </p:nvSpPr>
        <p:spPr>
          <a:xfrm>
            <a:off x="0" y="1184911"/>
            <a:ext cx="146304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chemeClr val="bg1"/>
              </a:solidFill>
            </a:endParaRPr>
          </a:p>
        </p:txBody>
      </p:sp>
      <p:sp>
        <p:nvSpPr>
          <p:cNvPr id="2" name="Title 1"/>
          <p:cNvSpPr>
            <a:spLocks noGrp="1"/>
          </p:cNvSpPr>
          <p:nvPr>
            <p:ph type="title"/>
          </p:nvPr>
        </p:nvSpPr>
        <p:spPr>
          <a:xfrm>
            <a:off x="731520" y="427937"/>
            <a:ext cx="10607040" cy="461665"/>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731520" y="3811440"/>
            <a:ext cx="13167360" cy="332399"/>
          </a:xfrm>
        </p:spPr>
        <p:txBody>
          <a:bodyPr rtlCol="0" anchor="ctr">
            <a:spAutoFit/>
          </a:bodyPr>
          <a:lstStyle>
            <a:lvl1pPr marL="0" indent="0" algn="ctr">
              <a:buNone/>
              <a:defRPr sz="2160" i="1">
                <a:latin typeface="Arial"/>
                <a:cs typeface="Aria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a:p>
        </p:txBody>
      </p:sp>
      <p:sp>
        <p:nvSpPr>
          <p:cNvPr id="4" name="Text Placeholder 3"/>
          <p:cNvSpPr>
            <a:spLocks noGrp="1"/>
          </p:cNvSpPr>
          <p:nvPr>
            <p:ph type="body" sz="half" idx="2"/>
          </p:nvPr>
        </p:nvSpPr>
        <p:spPr>
          <a:xfrm>
            <a:off x="731520" y="6583680"/>
            <a:ext cx="13167360" cy="258532"/>
          </a:xfrm>
        </p:spPr>
        <p:txBody>
          <a:bodyPr>
            <a:spAutoFit/>
          </a:bodyPr>
          <a:lstStyle>
            <a:lvl1pPr marL="0" indent="0">
              <a:buNone/>
              <a:defRPr sz="1680">
                <a:latin typeface="Arial"/>
                <a:cs typeface="Aria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Click to edit Master text styles</a:t>
            </a:r>
          </a:p>
        </p:txBody>
      </p:sp>
      <p:sp>
        <p:nvSpPr>
          <p:cNvPr id="6" name="Date Placeholder 4"/>
          <p:cNvSpPr>
            <a:spLocks noGrp="1"/>
          </p:cNvSpPr>
          <p:nvPr userDrawn="1">
            <p:ph type="dt" sz="half" idx="10"/>
          </p:nvPr>
        </p:nvSpPr>
        <p:spPr/>
        <p:txBody>
          <a:bodyPr/>
          <a:lstStyle>
            <a:lvl1pPr>
              <a:defRPr sz="1080">
                <a:latin typeface="Arial"/>
                <a:cs typeface="Arial"/>
              </a:defRPr>
            </a:lvl1pPr>
          </a:lstStyle>
          <a:p>
            <a:pPr>
              <a:defRPr/>
            </a:pPr>
            <a:endParaRPr lang="en-US" dirty="0"/>
          </a:p>
        </p:txBody>
      </p:sp>
      <p:sp>
        <p:nvSpPr>
          <p:cNvPr id="7" name="Footer Placeholder 5"/>
          <p:cNvSpPr>
            <a:spLocks noGrp="1"/>
          </p:cNvSpPr>
          <p:nvPr userDrawn="1">
            <p:ph type="ftr" sz="quarter" idx="11"/>
          </p:nvPr>
        </p:nvSpPr>
        <p:spPr/>
        <p:txBody>
          <a:bodyPr/>
          <a:lstStyle>
            <a:lvl1pPr>
              <a:defRPr sz="1080">
                <a:latin typeface="Arial"/>
                <a:cs typeface="Arial"/>
              </a:defRPr>
            </a:lvl1pPr>
          </a:lstStyle>
          <a:p>
            <a:pPr>
              <a:defRPr/>
            </a:pPr>
            <a:r>
              <a:rPr lang="en-US"/>
              <a:t>Building Energy Codes Program</a:t>
            </a:r>
          </a:p>
        </p:txBody>
      </p:sp>
      <p:sp>
        <p:nvSpPr>
          <p:cNvPr id="8" name="Slide Number Placeholder 6"/>
          <p:cNvSpPr>
            <a:spLocks noGrp="1"/>
          </p:cNvSpPr>
          <p:nvPr userDrawn="1">
            <p:ph type="sldNum" sz="quarter" idx="12"/>
          </p:nvPr>
        </p:nvSpPr>
        <p:spPr/>
        <p:txBody>
          <a:bodyPr/>
          <a:lstStyle>
            <a:lvl1pPr>
              <a:defRPr/>
            </a:lvl1pPr>
          </a:lstStyle>
          <a:p>
            <a:pPr>
              <a:defRPr/>
            </a:pPr>
            <a:fld id="{1CD12B18-A196-4563-8E29-DB9D64DDCD7B}" type="slidenum">
              <a:rPr lang="en-US" altLang="en-US"/>
              <a:pPr>
                <a:defRPr/>
              </a:pPr>
              <a:t>‹#›</a:t>
            </a:fld>
            <a:endParaRPr lang="en-US" altLang="en-US"/>
          </a:p>
        </p:txBody>
      </p:sp>
    </p:spTree>
    <p:extLst>
      <p:ext uri="{BB962C8B-B14F-4D97-AF65-F5344CB8AC3E}">
        <p14:creationId xmlns:p14="http://schemas.microsoft.com/office/powerpoint/2010/main" val="2725510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Line Title Only">
    <p:spTree>
      <p:nvGrpSpPr>
        <p:cNvPr id="1" name=""/>
        <p:cNvGrpSpPr/>
        <p:nvPr/>
      </p:nvGrpSpPr>
      <p:grpSpPr>
        <a:xfrm>
          <a:off x="0" y="0"/>
          <a:ext cx="0" cy="0"/>
          <a:chOff x="0" y="0"/>
          <a:chExt cx="0" cy="0"/>
        </a:xfrm>
      </p:grpSpPr>
      <p:sp>
        <p:nvSpPr>
          <p:cNvPr id="3" name="Rectangle 2"/>
          <p:cNvSpPr/>
          <p:nvPr userDrawn="1"/>
        </p:nvSpPr>
        <p:spPr>
          <a:xfrm>
            <a:off x="0" y="1184911"/>
            <a:ext cx="146304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chemeClr val="bg1"/>
              </a:solidFill>
            </a:endParaRPr>
          </a:p>
        </p:txBody>
      </p:sp>
      <p:sp>
        <p:nvSpPr>
          <p:cNvPr id="2" name="Title 1"/>
          <p:cNvSpPr>
            <a:spLocks noGrp="1"/>
          </p:cNvSpPr>
          <p:nvPr>
            <p:ph type="title"/>
          </p:nvPr>
        </p:nvSpPr>
        <p:spPr>
          <a:xfrm>
            <a:off x="731520" y="427937"/>
            <a:ext cx="10607040" cy="461665"/>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4" name="Date Placeholder 2"/>
          <p:cNvSpPr>
            <a:spLocks noGrp="1"/>
          </p:cNvSpPr>
          <p:nvPr userDrawn="1">
            <p:ph type="dt" sz="half" idx="10"/>
          </p:nvPr>
        </p:nvSpPr>
        <p:spPr/>
        <p:txBody>
          <a:bodyPr/>
          <a:lstStyle>
            <a:lvl1pPr>
              <a:defRPr sz="1080">
                <a:latin typeface="Arial"/>
                <a:cs typeface="Arial"/>
              </a:defRPr>
            </a:lvl1pPr>
          </a:lstStyle>
          <a:p>
            <a:pPr>
              <a:defRPr/>
            </a:pPr>
            <a:endParaRPr lang="en-US" dirty="0"/>
          </a:p>
        </p:txBody>
      </p:sp>
      <p:sp>
        <p:nvSpPr>
          <p:cNvPr id="5" name="Footer Placeholder 3"/>
          <p:cNvSpPr>
            <a:spLocks noGrp="1"/>
          </p:cNvSpPr>
          <p:nvPr userDrawn="1">
            <p:ph type="ftr" sz="quarter" idx="11"/>
          </p:nvPr>
        </p:nvSpPr>
        <p:spPr/>
        <p:txBody>
          <a:bodyPr/>
          <a:lstStyle>
            <a:lvl1pPr>
              <a:defRPr sz="1080">
                <a:latin typeface="Arial"/>
                <a:cs typeface="Arial"/>
              </a:defRPr>
            </a:lvl1pPr>
          </a:lstStyle>
          <a:p>
            <a:pPr>
              <a:defRPr/>
            </a:pPr>
            <a:r>
              <a:rPr lang="en-US"/>
              <a:t>Building Energy Codes Program</a:t>
            </a:r>
          </a:p>
        </p:txBody>
      </p:sp>
      <p:sp>
        <p:nvSpPr>
          <p:cNvPr id="6" name="Slide Number Placeholder 4"/>
          <p:cNvSpPr>
            <a:spLocks noGrp="1"/>
          </p:cNvSpPr>
          <p:nvPr userDrawn="1">
            <p:ph type="sldNum" sz="quarter" idx="12"/>
          </p:nvPr>
        </p:nvSpPr>
        <p:spPr/>
        <p:txBody>
          <a:bodyPr/>
          <a:lstStyle>
            <a:lvl1pPr>
              <a:defRPr/>
            </a:lvl1pPr>
          </a:lstStyle>
          <a:p>
            <a:pPr>
              <a:defRPr/>
            </a:pPr>
            <a:fld id="{0DF125AE-87EE-484A-AA9C-CC1AF6C4FAAE}" type="slidenum">
              <a:rPr lang="en-US" altLang="en-US"/>
              <a:pPr>
                <a:defRPr/>
              </a:pPr>
              <a:t>‹#›</a:t>
            </a:fld>
            <a:endParaRPr lang="en-US" altLang="en-US"/>
          </a:p>
        </p:txBody>
      </p:sp>
    </p:spTree>
    <p:extLst>
      <p:ext uri="{BB962C8B-B14F-4D97-AF65-F5344CB8AC3E}">
        <p14:creationId xmlns:p14="http://schemas.microsoft.com/office/powerpoint/2010/main" val="811376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4" name="Rectangle 3"/>
          <p:cNvSpPr/>
          <p:nvPr userDrawn="1"/>
        </p:nvSpPr>
        <p:spPr>
          <a:xfrm>
            <a:off x="0" y="1645920"/>
            <a:ext cx="14630400" cy="6583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chemeClr val="bg1"/>
              </a:solidFill>
            </a:endParaRPr>
          </a:p>
        </p:txBody>
      </p:sp>
      <p:sp>
        <p:nvSpPr>
          <p:cNvPr id="2" name="Title 1"/>
          <p:cNvSpPr>
            <a:spLocks noGrp="1"/>
          </p:cNvSpPr>
          <p:nvPr>
            <p:ph type="title"/>
          </p:nvPr>
        </p:nvSpPr>
        <p:spPr>
          <a:xfrm>
            <a:off x="731520" y="427937"/>
            <a:ext cx="10607040" cy="461665"/>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8" name="Content Placeholder 2"/>
          <p:cNvSpPr>
            <a:spLocks noGrp="1"/>
          </p:cNvSpPr>
          <p:nvPr>
            <p:ph idx="13"/>
          </p:nvPr>
        </p:nvSpPr>
        <p:spPr>
          <a:xfrm>
            <a:off x="731520" y="2194560"/>
            <a:ext cx="1316736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marL="27432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8"/>
          <p:cNvSpPr>
            <a:spLocks noGrp="1"/>
          </p:cNvSpPr>
          <p:nvPr userDrawn="1">
            <p:ph type="dt" sz="half" idx="14"/>
          </p:nvPr>
        </p:nvSpPr>
        <p:spPr/>
        <p:txBody>
          <a:bodyPr/>
          <a:lstStyle>
            <a:lvl1pPr>
              <a:defRPr sz="1080">
                <a:latin typeface="Arial"/>
                <a:cs typeface="Arial"/>
              </a:defRPr>
            </a:lvl1pPr>
          </a:lstStyle>
          <a:p>
            <a:pPr>
              <a:defRPr/>
            </a:pPr>
            <a:endParaRPr lang="en-US"/>
          </a:p>
        </p:txBody>
      </p:sp>
      <p:sp>
        <p:nvSpPr>
          <p:cNvPr id="6" name="Slide Number Placeholder 9"/>
          <p:cNvSpPr>
            <a:spLocks noGrp="1"/>
          </p:cNvSpPr>
          <p:nvPr userDrawn="1">
            <p:ph type="sldNum" sz="quarter" idx="15"/>
          </p:nvPr>
        </p:nvSpPr>
        <p:spPr/>
        <p:txBody>
          <a:bodyPr/>
          <a:lstStyle>
            <a:lvl1pPr>
              <a:defRPr/>
            </a:lvl1pPr>
          </a:lstStyle>
          <a:p>
            <a:pPr>
              <a:defRPr/>
            </a:pPr>
            <a:fld id="{0AFB20C0-9616-4E7A-B172-C64CD3C0CAB9}" type="slidenum">
              <a:rPr lang="en-US" altLang="en-US"/>
              <a:pPr>
                <a:defRPr/>
              </a:pPr>
              <a:t>‹#›</a:t>
            </a:fld>
            <a:endParaRPr lang="en-US" altLang="en-US"/>
          </a:p>
        </p:txBody>
      </p:sp>
      <p:sp>
        <p:nvSpPr>
          <p:cNvPr id="7" name="Footer Placeholder 10"/>
          <p:cNvSpPr>
            <a:spLocks noGrp="1"/>
          </p:cNvSpPr>
          <p:nvPr userDrawn="1">
            <p:ph type="ftr" sz="quarter" idx="16"/>
          </p:nvPr>
        </p:nvSpPr>
        <p:spPr/>
        <p:txBody>
          <a:bodyPr/>
          <a:lstStyle>
            <a:lvl1pPr>
              <a:defRPr sz="1080">
                <a:latin typeface="Arial"/>
                <a:cs typeface="Arial"/>
              </a:defRPr>
            </a:lvl1pPr>
          </a:lstStyle>
          <a:p>
            <a:pPr>
              <a:defRPr/>
            </a:pPr>
            <a:r>
              <a:rPr lang="en-US"/>
              <a:t>Building Energy Codes Program</a:t>
            </a:r>
          </a:p>
        </p:txBody>
      </p:sp>
    </p:spTree>
    <p:extLst>
      <p:ext uri="{BB962C8B-B14F-4D97-AF65-F5344CB8AC3E}">
        <p14:creationId xmlns:p14="http://schemas.microsoft.com/office/powerpoint/2010/main" val="851058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5" name="Rectangle 4"/>
          <p:cNvSpPr/>
          <p:nvPr userDrawn="1"/>
        </p:nvSpPr>
        <p:spPr>
          <a:xfrm>
            <a:off x="0" y="1645920"/>
            <a:ext cx="14630400" cy="6583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chemeClr val="bg1"/>
              </a:solidFill>
            </a:endParaRPr>
          </a:p>
        </p:txBody>
      </p:sp>
      <p:sp>
        <p:nvSpPr>
          <p:cNvPr id="2" name="Title 1"/>
          <p:cNvSpPr>
            <a:spLocks noGrp="1"/>
          </p:cNvSpPr>
          <p:nvPr>
            <p:ph type="title"/>
          </p:nvPr>
        </p:nvSpPr>
        <p:spPr>
          <a:xfrm>
            <a:off x="731520" y="427937"/>
            <a:ext cx="10607040" cy="461665"/>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10" name="Content Placeholder 2"/>
          <p:cNvSpPr>
            <a:spLocks noGrp="1"/>
          </p:cNvSpPr>
          <p:nvPr>
            <p:ph sz="half" idx="13"/>
          </p:nvPr>
        </p:nvSpPr>
        <p:spPr>
          <a:xfrm>
            <a:off x="731520" y="2196032"/>
            <a:ext cx="621792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4"/>
          </p:nvPr>
        </p:nvSpPr>
        <p:spPr>
          <a:xfrm>
            <a:off x="7680960" y="2196036"/>
            <a:ext cx="621792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userDrawn="1">
            <p:ph type="ftr" sz="quarter" idx="15"/>
          </p:nvPr>
        </p:nvSpPr>
        <p:spPr/>
        <p:txBody>
          <a:bodyPr/>
          <a:lstStyle>
            <a:lvl1pPr>
              <a:defRPr sz="1080">
                <a:latin typeface="Arial"/>
                <a:cs typeface="Arial"/>
              </a:defRPr>
            </a:lvl1pPr>
          </a:lstStyle>
          <a:p>
            <a:pPr>
              <a:defRPr/>
            </a:pPr>
            <a:r>
              <a:rPr lang="en-US"/>
              <a:t>Building Energy Codes Program</a:t>
            </a:r>
          </a:p>
        </p:txBody>
      </p:sp>
      <p:sp>
        <p:nvSpPr>
          <p:cNvPr id="7" name="Slide Number Placeholder 6"/>
          <p:cNvSpPr>
            <a:spLocks noGrp="1"/>
          </p:cNvSpPr>
          <p:nvPr userDrawn="1">
            <p:ph type="sldNum" sz="quarter" idx="16"/>
          </p:nvPr>
        </p:nvSpPr>
        <p:spPr/>
        <p:txBody>
          <a:bodyPr/>
          <a:lstStyle>
            <a:lvl1pPr>
              <a:defRPr/>
            </a:lvl1pPr>
          </a:lstStyle>
          <a:p>
            <a:pPr>
              <a:defRPr/>
            </a:pPr>
            <a:fld id="{00C6945C-FF92-4069-B096-0F1B6CD24015}" type="slidenum">
              <a:rPr lang="en-US" altLang="en-US"/>
              <a:pPr>
                <a:defRPr/>
              </a:pPr>
              <a:t>‹#›</a:t>
            </a:fld>
            <a:endParaRPr lang="en-US" altLang="en-US"/>
          </a:p>
        </p:txBody>
      </p:sp>
    </p:spTree>
    <p:extLst>
      <p:ext uri="{BB962C8B-B14F-4D97-AF65-F5344CB8AC3E}">
        <p14:creationId xmlns:p14="http://schemas.microsoft.com/office/powerpoint/2010/main" val="35551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7" name="Rectangle 6"/>
          <p:cNvSpPr/>
          <p:nvPr userDrawn="1"/>
        </p:nvSpPr>
        <p:spPr>
          <a:xfrm>
            <a:off x="0" y="1645920"/>
            <a:ext cx="14630400" cy="6583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chemeClr val="bg1"/>
              </a:solidFill>
            </a:endParaRPr>
          </a:p>
        </p:txBody>
      </p:sp>
      <p:sp>
        <p:nvSpPr>
          <p:cNvPr id="2" name="Title 1"/>
          <p:cNvSpPr>
            <a:spLocks noGrp="1"/>
          </p:cNvSpPr>
          <p:nvPr>
            <p:ph type="title"/>
          </p:nvPr>
        </p:nvSpPr>
        <p:spPr>
          <a:xfrm>
            <a:off x="731520" y="427937"/>
            <a:ext cx="10607040" cy="461665"/>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731520" y="2194560"/>
            <a:ext cx="6217920" cy="369332"/>
          </a:xfrm>
        </p:spPr>
        <p:txBody>
          <a:bodyPr>
            <a:spAutoFit/>
          </a:bodyPr>
          <a:lstStyle>
            <a:lvl1pPr marL="0" indent="0">
              <a:buNone/>
              <a:defRPr sz="2400" b="1">
                <a:latin typeface="Arial"/>
                <a:cs typeface="Aria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5" name="Text Placeholder 4"/>
          <p:cNvSpPr>
            <a:spLocks noGrp="1"/>
          </p:cNvSpPr>
          <p:nvPr>
            <p:ph type="body" sz="quarter" idx="3"/>
          </p:nvPr>
        </p:nvSpPr>
        <p:spPr>
          <a:xfrm>
            <a:off x="7680960" y="2194559"/>
            <a:ext cx="6217920" cy="369332"/>
          </a:xfrm>
        </p:spPr>
        <p:txBody>
          <a:bodyPr>
            <a:spAutoFit/>
          </a:bodyPr>
          <a:lstStyle>
            <a:lvl1pPr marL="0" indent="0">
              <a:buNone/>
              <a:defRPr sz="2400" b="1">
                <a:latin typeface="Arial"/>
                <a:cs typeface="Aria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12" name="Content Placeholder 2"/>
          <p:cNvSpPr>
            <a:spLocks noGrp="1"/>
          </p:cNvSpPr>
          <p:nvPr>
            <p:ph sz="half" idx="13"/>
          </p:nvPr>
        </p:nvSpPr>
        <p:spPr>
          <a:xfrm>
            <a:off x="731520" y="3021206"/>
            <a:ext cx="621792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4"/>
          </p:nvPr>
        </p:nvSpPr>
        <p:spPr>
          <a:xfrm>
            <a:off x="7680960" y="3021210"/>
            <a:ext cx="621792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userDrawn="1">
            <p:ph type="ftr" sz="quarter" idx="15"/>
          </p:nvPr>
        </p:nvSpPr>
        <p:spPr/>
        <p:txBody>
          <a:bodyPr/>
          <a:lstStyle>
            <a:lvl1pPr>
              <a:defRPr sz="1080">
                <a:latin typeface="Arial"/>
                <a:cs typeface="Arial"/>
              </a:defRPr>
            </a:lvl1pPr>
          </a:lstStyle>
          <a:p>
            <a:pPr>
              <a:defRPr/>
            </a:pPr>
            <a:r>
              <a:rPr lang="en-US"/>
              <a:t>Building Energy Codes Program</a:t>
            </a:r>
          </a:p>
        </p:txBody>
      </p:sp>
      <p:sp>
        <p:nvSpPr>
          <p:cNvPr id="9" name="Slide Number Placeholder 8"/>
          <p:cNvSpPr>
            <a:spLocks noGrp="1"/>
          </p:cNvSpPr>
          <p:nvPr userDrawn="1">
            <p:ph type="sldNum" sz="quarter" idx="16"/>
          </p:nvPr>
        </p:nvSpPr>
        <p:spPr/>
        <p:txBody>
          <a:bodyPr/>
          <a:lstStyle>
            <a:lvl1pPr>
              <a:defRPr/>
            </a:lvl1pPr>
          </a:lstStyle>
          <a:p>
            <a:pPr>
              <a:defRPr/>
            </a:pPr>
            <a:fld id="{FE8B3A81-E0B3-4F8E-BEC4-A3468FA42976}" type="slidenum">
              <a:rPr lang="en-US" altLang="en-US"/>
              <a:pPr>
                <a:defRPr/>
              </a:pPr>
              <a:t>‹#›</a:t>
            </a:fld>
            <a:endParaRPr lang="en-US" altLang="en-US"/>
          </a:p>
        </p:txBody>
      </p:sp>
    </p:spTree>
    <p:extLst>
      <p:ext uri="{BB962C8B-B14F-4D97-AF65-F5344CB8AC3E}">
        <p14:creationId xmlns:p14="http://schemas.microsoft.com/office/powerpoint/2010/main" val="2904241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461665"/>
          </a:xfrm>
        </p:spPr>
        <p:txBody>
          <a:bodyPr/>
          <a:lstStyle/>
          <a:p>
            <a:r>
              <a:rPr lang="en-US"/>
              <a:t>Click to edit Master title style</a:t>
            </a:r>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5717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7/18/2021</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_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0874" y="6303744"/>
            <a:ext cx="7011680" cy="1410048"/>
          </a:xfrm>
          <a:prstGeom prst="rect">
            <a:avLst/>
          </a:prstGeom>
        </p:spPr>
        <p:txBody>
          <a:bodyPr>
            <a:normAutofit/>
          </a:bodyPr>
          <a:lstStyle>
            <a:lvl1pPr marL="0" indent="0" algn="l">
              <a:buNone/>
              <a:defRPr sz="2880" b="1" i="0">
                <a:solidFill>
                  <a:srgbClr val="FFFFFF"/>
                </a:solidFill>
                <a:latin typeface="Arial Narrow"/>
                <a:cs typeface="Arial Narrow"/>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18" name="Text Placeholder 17"/>
          <p:cNvSpPr>
            <a:spLocks noGrp="1"/>
          </p:cNvSpPr>
          <p:nvPr>
            <p:ph type="body" sz="quarter" idx="10"/>
          </p:nvPr>
        </p:nvSpPr>
        <p:spPr>
          <a:xfrm>
            <a:off x="9687200" y="6247291"/>
            <a:ext cx="4931680" cy="397350"/>
          </a:xfrm>
          <a:prstGeom prst="rect">
            <a:avLst/>
          </a:prstGeom>
        </p:spPr>
        <p:txBody>
          <a:bodyPr/>
          <a:lstStyle>
            <a:lvl1pPr marL="0" marR="0" indent="0" algn="l" defTabSz="548640" rtl="0" eaLnBrk="1" fontAlgn="auto" latinLnBrk="0" hangingPunct="1">
              <a:lnSpc>
                <a:spcPct val="100000"/>
              </a:lnSpc>
              <a:spcBef>
                <a:spcPct val="20000"/>
              </a:spcBef>
              <a:spcAft>
                <a:spcPts val="0"/>
              </a:spcAft>
              <a:buClrTx/>
              <a:buSzTx/>
              <a:buFontTx/>
              <a:buNone/>
              <a:tabLst/>
              <a:defRPr kumimoji="0" lang="en-US" sz="1920" b="1" i="0" u="none" strike="noStrike" kern="1200" cap="none" spc="0" normalizeH="0" baseline="0" noProof="0">
                <a:ln>
                  <a:noFill/>
                </a:ln>
                <a:solidFill>
                  <a:schemeClr val="bg1"/>
                </a:solidFill>
                <a:effectLst/>
                <a:uLnTx/>
                <a:uFillTx/>
              </a:defRPr>
            </a:lvl1pPr>
          </a:lstStyle>
          <a:p>
            <a:pPr lvl="0"/>
            <a:r>
              <a:rPr lang="en-US" noProof="0"/>
              <a:t>Click to edit Master text styles</a:t>
            </a:r>
          </a:p>
        </p:txBody>
      </p:sp>
      <p:sp>
        <p:nvSpPr>
          <p:cNvPr id="24" name="Text Placeholder 22"/>
          <p:cNvSpPr>
            <a:spLocks noGrp="1"/>
          </p:cNvSpPr>
          <p:nvPr>
            <p:ph type="body" sz="quarter" idx="12"/>
          </p:nvPr>
        </p:nvSpPr>
        <p:spPr>
          <a:xfrm>
            <a:off x="9687120" y="6652200"/>
            <a:ext cx="4943280" cy="881880"/>
          </a:xfrm>
          <a:prstGeom prst="rect">
            <a:avLst/>
          </a:prstGeom>
        </p:spPr>
        <p:txBody>
          <a:bodyPr/>
          <a:lstStyle>
            <a:lvl1pPr marL="0" marR="0" indent="0" algn="l" defTabSz="548640" rtl="0" eaLnBrk="1" fontAlgn="auto" latinLnBrk="0" hangingPunct="1">
              <a:lnSpc>
                <a:spcPct val="100000"/>
              </a:lnSpc>
              <a:spcBef>
                <a:spcPct val="20000"/>
              </a:spcBef>
              <a:spcAft>
                <a:spcPts val="0"/>
              </a:spcAft>
              <a:buClrTx/>
              <a:buSzTx/>
              <a:buFontTx/>
              <a:buNone/>
              <a:tabLst/>
              <a:defRPr kumimoji="0" lang="en-US" sz="144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a:t>Click to edit Master text styles</a:t>
            </a:r>
          </a:p>
        </p:txBody>
      </p:sp>
      <p:sp>
        <p:nvSpPr>
          <p:cNvPr id="19" name="Text Placeholder 18"/>
          <p:cNvSpPr>
            <a:spLocks noGrp="1"/>
          </p:cNvSpPr>
          <p:nvPr>
            <p:ph type="body" sz="quarter" idx="13"/>
          </p:nvPr>
        </p:nvSpPr>
        <p:spPr>
          <a:xfrm>
            <a:off x="268960" y="6807496"/>
            <a:ext cx="2225040" cy="346424"/>
          </a:xfrm>
        </p:spPr>
        <p:txBody>
          <a:bodyPr>
            <a:normAutofit/>
          </a:bodyPr>
          <a:lstStyle>
            <a:lvl1pPr>
              <a:buNone/>
              <a:defRPr sz="1440">
                <a:solidFill>
                  <a:schemeClr val="bg1"/>
                </a:solidFill>
                <a:latin typeface="Arial Narrow" pitchFamily="34" charset="0"/>
              </a:defRPr>
            </a:lvl1pPr>
            <a:lvl5pPr>
              <a:defRPr/>
            </a:lvl5pPr>
          </a:lstStyle>
          <a:p>
            <a:pPr lvl="0"/>
            <a:r>
              <a:rPr lang="en-US"/>
              <a:t>Click to edit Master text styles</a:t>
            </a:r>
          </a:p>
        </p:txBody>
      </p:sp>
      <p:sp>
        <p:nvSpPr>
          <p:cNvPr id="16" name="Title 1"/>
          <p:cNvSpPr>
            <a:spLocks noGrp="1"/>
          </p:cNvSpPr>
          <p:nvPr>
            <p:ph type="ctrTitle"/>
          </p:nvPr>
        </p:nvSpPr>
        <p:spPr>
          <a:xfrm>
            <a:off x="268960" y="177357"/>
            <a:ext cx="9057920" cy="724206"/>
          </a:xfrm>
        </p:spPr>
        <p:txBody>
          <a:bodyPr>
            <a:normAutofit/>
          </a:bodyPr>
          <a:lstStyle/>
          <a:p>
            <a:r>
              <a:rPr lang="en-US"/>
              <a:t>Click to edit Master title style</a:t>
            </a:r>
            <a:endParaRPr lang="en-US" dirty="0"/>
          </a:p>
        </p:txBody>
      </p:sp>
    </p:spTree>
    <p:extLst>
      <p:ext uri="{BB962C8B-B14F-4D97-AF65-F5344CB8AC3E}">
        <p14:creationId xmlns:p14="http://schemas.microsoft.com/office/powerpoint/2010/main" val="2738456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908810"/>
            <a:ext cx="13167360" cy="5852160"/>
          </a:xfrm>
          <a:prstGeom prst="rect">
            <a:avLst/>
          </a:prstGeom>
        </p:spPr>
        <p:txBody>
          <a:bodyPr/>
          <a:lstStyle>
            <a:lvl1pPr>
              <a:defRPr sz="288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8411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1520" y="1580517"/>
            <a:ext cx="6464301" cy="767714"/>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731520" y="2503170"/>
            <a:ext cx="6464301" cy="5257800"/>
          </a:xfrm>
          <a:prstGeom prst="rect">
            <a:avLst/>
          </a:prstGeo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32041" y="1580517"/>
            <a:ext cx="6466840" cy="767714"/>
          </a:xfrm>
          <a:prstGeom prst="rect">
            <a:avLst/>
          </a:prstGeo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32041" y="2503170"/>
            <a:ext cx="6466840" cy="5257800"/>
          </a:xfrm>
          <a:prstGeom prst="rect">
            <a:avLst/>
          </a:prstGeo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5375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421" y="7680960"/>
            <a:ext cx="13208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017520"/>
            <a:ext cx="14630400" cy="2194560"/>
          </a:xfrm>
          <a:noFill/>
          <a:ln w="25400">
            <a:noFill/>
          </a:ln>
          <a:effectLst/>
        </p:spPr>
        <p:txBody>
          <a:bodyPr lIns="274320" tIns="274320" rIns="274320" bIns="274320" anchor="ctr">
            <a:noAutofit/>
          </a:bodyPr>
          <a:lstStyle>
            <a:lvl1pPr algn="l">
              <a:defRPr sz="528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38912" y="5760720"/>
            <a:ext cx="13752576" cy="548640"/>
          </a:xfrm>
        </p:spPr>
        <p:txBody>
          <a:bodyPr>
            <a:normAutofit/>
          </a:bodyPr>
          <a:lstStyle>
            <a:lvl1pPr marL="0" indent="0" algn="l">
              <a:spcBef>
                <a:spcPts val="0"/>
              </a:spcBef>
              <a:buNone/>
              <a:defRPr cap="all" baseline="0">
                <a:solidFill>
                  <a:srgbClr val="FFFFFF"/>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19" name="Text Placeholder 6"/>
          <p:cNvSpPr>
            <a:spLocks noGrp="1"/>
          </p:cNvSpPr>
          <p:nvPr>
            <p:ph type="body" sz="quarter" idx="14"/>
          </p:nvPr>
        </p:nvSpPr>
        <p:spPr>
          <a:xfrm>
            <a:off x="438912" y="6309360"/>
            <a:ext cx="13752576" cy="329184"/>
          </a:xfrm>
        </p:spPr>
        <p:txBody>
          <a:bodyPr>
            <a:normAutofit/>
          </a:bodyPr>
          <a:lstStyle>
            <a:lvl1pPr marL="0" indent="0">
              <a:spcBef>
                <a:spcPts val="0"/>
              </a:spcBef>
              <a:buNone/>
              <a:defRPr sz="1680" baseline="0">
                <a:solidFill>
                  <a:srgbClr val="FFFFFF"/>
                </a:solidFill>
              </a:defRPr>
            </a:lvl1pPr>
          </a:lstStyle>
          <a:p>
            <a:pPr lvl="0"/>
            <a:r>
              <a:rPr lang="en-US"/>
              <a:t>Click to edit Master text styles</a:t>
            </a:r>
          </a:p>
        </p:txBody>
      </p:sp>
      <p:sp>
        <p:nvSpPr>
          <p:cNvPr id="25" name="Text Placeholder 6"/>
          <p:cNvSpPr>
            <a:spLocks noGrp="1"/>
          </p:cNvSpPr>
          <p:nvPr>
            <p:ph type="body" sz="quarter" idx="15"/>
          </p:nvPr>
        </p:nvSpPr>
        <p:spPr>
          <a:xfrm>
            <a:off x="438912" y="6648572"/>
            <a:ext cx="13752576" cy="329184"/>
          </a:xfrm>
        </p:spPr>
        <p:txBody>
          <a:bodyPr>
            <a:normAutofit/>
          </a:bodyPr>
          <a:lstStyle>
            <a:lvl1pPr marL="0" indent="0">
              <a:spcBef>
                <a:spcPts val="0"/>
              </a:spcBef>
              <a:buNone/>
              <a:defRPr sz="1680" baseline="0">
                <a:solidFill>
                  <a:srgbClr val="FFFFFF"/>
                </a:solidFill>
              </a:defRPr>
            </a:lvl1pPr>
          </a:lstStyle>
          <a:p>
            <a:pPr lvl="0"/>
            <a:r>
              <a:rPr lang="en-US"/>
              <a:t>Click to edit Master text styles</a:t>
            </a:r>
          </a:p>
        </p:txBody>
      </p:sp>
      <p:sp>
        <p:nvSpPr>
          <p:cNvPr id="7" name="Date Placeholder 3"/>
          <p:cNvSpPr>
            <a:spLocks noGrp="1"/>
          </p:cNvSpPr>
          <p:nvPr>
            <p:ph type="dt" sz="half" idx="16"/>
          </p:nvPr>
        </p:nvSpPr>
        <p:spPr>
          <a:xfrm>
            <a:off x="10972800" y="7627621"/>
            <a:ext cx="2560320" cy="438150"/>
          </a:xfrm>
        </p:spPr>
        <p:txBody>
          <a:bodyPr wrap="none"/>
          <a:lstStyle>
            <a:lvl1pPr algn="r">
              <a:defRPr sz="1080">
                <a:solidFill>
                  <a:srgbClr val="FFFFFF"/>
                </a:solidFill>
              </a:defRPr>
            </a:lvl1pPr>
          </a:lstStyle>
          <a:p>
            <a:pPr>
              <a:defRPr/>
            </a:pPr>
            <a:endParaRPr lang="en-US" dirty="0"/>
          </a:p>
        </p:txBody>
      </p:sp>
      <p:sp>
        <p:nvSpPr>
          <p:cNvPr id="8" name="Footer Placeholder 4"/>
          <p:cNvSpPr>
            <a:spLocks noGrp="1"/>
          </p:cNvSpPr>
          <p:nvPr>
            <p:ph type="ftr" sz="quarter" idx="17"/>
          </p:nvPr>
        </p:nvSpPr>
        <p:spPr>
          <a:xfrm>
            <a:off x="4389120" y="7627621"/>
            <a:ext cx="5852160" cy="438150"/>
          </a:xfrm>
        </p:spPr>
        <p:txBody>
          <a:bodyPr/>
          <a:lstStyle>
            <a:lvl1pPr>
              <a:defRPr sz="1080">
                <a:solidFill>
                  <a:srgbClr val="FFFFFF"/>
                </a:solidFill>
              </a:defRPr>
            </a:lvl1pPr>
          </a:lstStyle>
          <a:p>
            <a:pPr>
              <a:defRPr/>
            </a:pPr>
            <a:r>
              <a:rPr lang="en-US"/>
              <a:t>Building Energy Codes Program</a:t>
            </a:r>
          </a:p>
        </p:txBody>
      </p:sp>
      <p:sp>
        <p:nvSpPr>
          <p:cNvPr id="9" name="Slide Number Placeholder 5"/>
          <p:cNvSpPr>
            <a:spLocks noGrp="1"/>
          </p:cNvSpPr>
          <p:nvPr>
            <p:ph type="sldNum" sz="quarter" idx="18"/>
          </p:nvPr>
        </p:nvSpPr>
        <p:spPr>
          <a:xfrm>
            <a:off x="13987782" y="7627621"/>
            <a:ext cx="482600" cy="438150"/>
          </a:xfrm>
        </p:spPr>
        <p:txBody>
          <a:bodyPr/>
          <a:lstStyle>
            <a:lvl1pPr algn="l">
              <a:defRPr b="1">
                <a:solidFill>
                  <a:srgbClr val="FFFFFF"/>
                </a:solidFill>
              </a:defRPr>
            </a:lvl1pPr>
          </a:lstStyle>
          <a:p>
            <a:pPr>
              <a:defRPr/>
            </a:pPr>
            <a:fld id="{FA6CD92C-EE88-46A9-BA0C-E42DCB7F9981}" type="slidenum">
              <a:rPr lang="en-US" altLang="en-US"/>
              <a:pPr>
                <a:defRPr/>
              </a:pPr>
              <a:t>‹#›</a:t>
            </a:fld>
            <a:endParaRPr lang="en-US" altLang="en-US"/>
          </a:p>
        </p:txBody>
      </p:sp>
    </p:spTree>
    <p:extLst>
      <p:ext uri="{BB962C8B-B14F-4D97-AF65-F5344CB8AC3E}">
        <p14:creationId xmlns:p14="http://schemas.microsoft.com/office/powerpoint/2010/main" val="4171187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421" y="7680960"/>
            <a:ext cx="13208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3017520"/>
            <a:ext cx="14630400" cy="2194560"/>
          </a:xfrm>
          <a:noFill/>
          <a:ln w="25400">
            <a:noFill/>
          </a:ln>
          <a:effectLst/>
        </p:spPr>
        <p:txBody>
          <a:bodyPr lIns="274320" tIns="274320" rIns="274320" bIns="274320" anchor="ctr">
            <a:noAutofit/>
          </a:bodyPr>
          <a:lstStyle>
            <a:lvl1pPr algn="l">
              <a:defRPr sz="528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38912" y="5760720"/>
            <a:ext cx="13752576" cy="548640"/>
          </a:xfrm>
        </p:spPr>
        <p:txBody>
          <a:bodyPr>
            <a:normAutofit/>
          </a:bodyPr>
          <a:lstStyle>
            <a:lvl1pPr marL="0" indent="0" algn="l">
              <a:spcBef>
                <a:spcPts val="0"/>
              </a:spcBef>
              <a:buNone/>
              <a:defRPr cap="all" baseline="0">
                <a:solidFill>
                  <a:srgbClr val="FFFFFF"/>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19" name="Text Placeholder 6"/>
          <p:cNvSpPr>
            <a:spLocks noGrp="1"/>
          </p:cNvSpPr>
          <p:nvPr>
            <p:ph type="body" sz="quarter" idx="14"/>
          </p:nvPr>
        </p:nvSpPr>
        <p:spPr>
          <a:xfrm>
            <a:off x="438912" y="6309360"/>
            <a:ext cx="13752576" cy="329184"/>
          </a:xfrm>
        </p:spPr>
        <p:txBody>
          <a:bodyPr>
            <a:normAutofit/>
          </a:bodyPr>
          <a:lstStyle>
            <a:lvl1pPr marL="0" indent="0">
              <a:spcBef>
                <a:spcPts val="0"/>
              </a:spcBef>
              <a:buNone/>
              <a:defRPr sz="1680" baseline="0">
                <a:solidFill>
                  <a:srgbClr val="FFFFFF"/>
                </a:solidFill>
              </a:defRPr>
            </a:lvl1pPr>
          </a:lstStyle>
          <a:p>
            <a:pPr lvl="0"/>
            <a:r>
              <a:rPr lang="en-US"/>
              <a:t>Click to edit Master text styles</a:t>
            </a:r>
          </a:p>
        </p:txBody>
      </p:sp>
      <p:sp>
        <p:nvSpPr>
          <p:cNvPr id="25" name="Text Placeholder 6"/>
          <p:cNvSpPr>
            <a:spLocks noGrp="1"/>
          </p:cNvSpPr>
          <p:nvPr>
            <p:ph type="body" sz="quarter" idx="15"/>
          </p:nvPr>
        </p:nvSpPr>
        <p:spPr>
          <a:xfrm>
            <a:off x="438912" y="6648572"/>
            <a:ext cx="13752576" cy="329184"/>
          </a:xfrm>
        </p:spPr>
        <p:txBody>
          <a:bodyPr>
            <a:normAutofit/>
          </a:bodyPr>
          <a:lstStyle>
            <a:lvl1pPr marL="0" indent="0">
              <a:spcBef>
                <a:spcPts val="0"/>
              </a:spcBef>
              <a:buNone/>
              <a:defRPr sz="1680" baseline="0">
                <a:solidFill>
                  <a:srgbClr val="FFFFFF"/>
                </a:solidFill>
              </a:defRPr>
            </a:lvl1pPr>
          </a:lstStyle>
          <a:p>
            <a:pPr lvl="0"/>
            <a:r>
              <a:rPr lang="en-US"/>
              <a:t>Click to edit Master text styles</a:t>
            </a:r>
          </a:p>
        </p:txBody>
      </p:sp>
      <p:sp>
        <p:nvSpPr>
          <p:cNvPr id="7" name="Date Placeholder 3"/>
          <p:cNvSpPr>
            <a:spLocks noGrp="1"/>
          </p:cNvSpPr>
          <p:nvPr>
            <p:ph type="dt" sz="half" idx="16"/>
          </p:nvPr>
        </p:nvSpPr>
        <p:spPr/>
        <p:txBody>
          <a:bodyPr wrap="none"/>
          <a:lstStyle>
            <a:lvl1pPr algn="r">
              <a:defRPr sz="1080">
                <a:solidFill>
                  <a:srgbClr val="FFFFFF"/>
                </a:solidFill>
              </a:defRPr>
            </a:lvl1pPr>
          </a:lstStyle>
          <a:p>
            <a:pPr>
              <a:defRPr/>
            </a:pPr>
            <a:endParaRPr lang="en-US" dirty="0"/>
          </a:p>
        </p:txBody>
      </p:sp>
      <p:sp>
        <p:nvSpPr>
          <p:cNvPr id="8" name="Footer Placeholder 4"/>
          <p:cNvSpPr>
            <a:spLocks noGrp="1"/>
          </p:cNvSpPr>
          <p:nvPr>
            <p:ph type="ftr" sz="quarter" idx="17"/>
          </p:nvPr>
        </p:nvSpPr>
        <p:spPr/>
        <p:txBody>
          <a:bodyPr/>
          <a:lstStyle>
            <a:lvl1pPr>
              <a:defRPr sz="1080">
                <a:solidFill>
                  <a:srgbClr val="FFFFFF"/>
                </a:solidFill>
              </a:defRPr>
            </a:lvl1pPr>
          </a:lstStyle>
          <a:p>
            <a:pPr>
              <a:defRPr/>
            </a:pPr>
            <a:r>
              <a:rPr lang="en-US"/>
              <a:t>Building Energy Codes Program</a:t>
            </a:r>
          </a:p>
        </p:txBody>
      </p:sp>
      <p:sp>
        <p:nvSpPr>
          <p:cNvPr id="9" name="Slide Number Placeholder 5"/>
          <p:cNvSpPr>
            <a:spLocks noGrp="1"/>
          </p:cNvSpPr>
          <p:nvPr>
            <p:ph type="sldNum" sz="quarter" idx="18"/>
          </p:nvPr>
        </p:nvSpPr>
        <p:spPr/>
        <p:txBody>
          <a:bodyPr/>
          <a:lstStyle>
            <a:lvl1pPr>
              <a:defRPr>
                <a:solidFill>
                  <a:srgbClr val="FFFFFF"/>
                </a:solidFill>
              </a:defRPr>
            </a:lvl1pPr>
          </a:lstStyle>
          <a:p>
            <a:pPr>
              <a:defRPr/>
            </a:pPr>
            <a:fld id="{8A5A0D84-4CD6-476A-A738-284962040300}" type="slidenum">
              <a:rPr lang="en-US" altLang="en-US"/>
              <a:pPr>
                <a:defRPr/>
              </a:pPr>
              <a:t>‹#›</a:t>
            </a:fld>
            <a:endParaRPr lang="en-US" altLang="en-US"/>
          </a:p>
        </p:txBody>
      </p:sp>
    </p:spTree>
    <p:extLst>
      <p:ext uri="{BB962C8B-B14F-4D97-AF65-F5344CB8AC3E}">
        <p14:creationId xmlns:p14="http://schemas.microsoft.com/office/powerpoint/2010/main" val="2103038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4" name="Rectangle 3"/>
          <p:cNvSpPr/>
          <p:nvPr/>
        </p:nvSpPr>
        <p:spPr>
          <a:xfrm>
            <a:off x="0" y="1470660"/>
            <a:ext cx="14630400" cy="6758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rgbClr val="FFFFFF"/>
              </a:solidFill>
            </a:endParaRPr>
          </a:p>
        </p:txBody>
      </p:sp>
      <p:cxnSp>
        <p:nvCxnSpPr>
          <p:cNvPr id="5" name="Straight Connector 4"/>
          <p:cNvCxnSpPr/>
          <p:nvPr/>
        </p:nvCxnSpPr>
        <p:spPr>
          <a:xfrm>
            <a:off x="13764261" y="7745730"/>
            <a:ext cx="0" cy="219076"/>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6" name="Picture 15" descr="PNNL_50th_Anniversry_Ribbon_SILVER_v2-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5080" y="0"/>
            <a:ext cx="1871981"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38912" y="1920240"/>
            <a:ext cx="13752576" cy="1743234"/>
          </a:xfrm>
        </p:spPr>
        <p:txBody>
          <a:bodyPr>
            <a:spAutoFit/>
          </a:bodyPr>
          <a:lstStyle>
            <a:lvl1pPr marL="411480" indent="-411480">
              <a:buSzPct val="100000"/>
              <a:buFontTx/>
              <a:buBlip>
                <a:blip r:embed="rId3"/>
              </a:buBlip>
              <a:defRPr sz="2400">
                <a:latin typeface="Arial"/>
                <a:cs typeface="Arial"/>
              </a:defRPr>
            </a:lvl1pPr>
            <a:lvl2pPr marL="891540" indent="-342900">
              <a:buSzPct val="100000"/>
              <a:buFontTx/>
              <a:buBlip>
                <a:blip r:embed="rId4"/>
              </a:buBlip>
              <a:defRPr sz="2160">
                <a:latin typeface="Arial"/>
                <a:cs typeface="Arial"/>
              </a:defRPr>
            </a:lvl2pPr>
            <a:lvl3pPr marL="1371600" indent="-274320">
              <a:buSzPct val="100000"/>
              <a:buFontTx/>
              <a:buBlip>
                <a:blip r:embed="rId5"/>
              </a:buBlip>
              <a:defRPr sz="1920">
                <a:latin typeface="Arial"/>
                <a:cs typeface="Arial"/>
              </a:defRPr>
            </a:lvl3pPr>
            <a:lvl4pPr marL="1920240" indent="-274320">
              <a:buSzPct val="100000"/>
              <a:buFontTx/>
              <a:buBlip>
                <a:blip r:embed="rId6"/>
              </a:buBlip>
              <a:defRPr sz="1680">
                <a:latin typeface="Arial"/>
                <a:cs typeface="Arial"/>
              </a:defRPr>
            </a:lvl4pPr>
            <a:lvl5pPr marL="2468880" indent="-274320">
              <a:buSzPct val="100000"/>
              <a:buFontTx/>
              <a:buBlip>
                <a:blip r:embed="rId3"/>
              </a:buBlip>
              <a:defRPr sz="1680">
                <a:latin typeface="Arial"/>
                <a:cs typeface="Arial"/>
              </a:defRPr>
            </a:lvl5pPr>
            <a:lvl6pPr marL="2743200"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8"/>
          <p:cNvSpPr>
            <a:spLocks noGrp="1"/>
          </p:cNvSpPr>
          <p:nvPr>
            <p:ph type="dt" sz="half" idx="10"/>
          </p:nvPr>
        </p:nvSpPr>
        <p:spPr/>
        <p:txBody>
          <a:bodyPr/>
          <a:lstStyle>
            <a:lvl1pPr algn="r">
              <a:defRPr sz="1080">
                <a:latin typeface="Arial"/>
                <a:cs typeface="Arial"/>
              </a:defRPr>
            </a:lvl1pPr>
          </a:lstStyle>
          <a:p>
            <a:pPr>
              <a:defRPr/>
            </a:pPr>
            <a:endParaRPr lang="en-US"/>
          </a:p>
        </p:txBody>
      </p:sp>
      <p:sp>
        <p:nvSpPr>
          <p:cNvPr id="8" name="Footer Placeholder 10"/>
          <p:cNvSpPr>
            <a:spLocks noGrp="1"/>
          </p:cNvSpPr>
          <p:nvPr>
            <p:ph type="ftr" sz="quarter" idx="11"/>
          </p:nvPr>
        </p:nvSpPr>
        <p:spPr/>
        <p:txBody>
          <a:bodyPr/>
          <a:lstStyle>
            <a:lvl1pPr>
              <a:defRPr sz="1080">
                <a:latin typeface="Arial"/>
                <a:cs typeface="Arial"/>
              </a:defRPr>
            </a:lvl1pPr>
          </a:lstStyle>
          <a:p>
            <a:pPr>
              <a:defRPr/>
            </a:pPr>
            <a:r>
              <a:rPr lang="en-US"/>
              <a:t>Building Energy Codes Program</a:t>
            </a:r>
          </a:p>
        </p:txBody>
      </p:sp>
      <p:sp>
        <p:nvSpPr>
          <p:cNvPr id="9" name="Slide Number Placeholder 5"/>
          <p:cNvSpPr>
            <a:spLocks noGrp="1"/>
          </p:cNvSpPr>
          <p:nvPr>
            <p:ph type="sldNum" sz="quarter" idx="12"/>
          </p:nvPr>
        </p:nvSpPr>
        <p:spPr/>
        <p:txBody>
          <a:bodyPr/>
          <a:lstStyle>
            <a:lvl1pPr>
              <a:defRPr/>
            </a:lvl1pPr>
          </a:lstStyle>
          <a:p>
            <a:pPr>
              <a:defRPr/>
            </a:pPr>
            <a:fld id="{E407A545-BE27-4B12-9324-9C09A842D9F4}" type="slidenum">
              <a:rPr lang="en-US" altLang="en-US"/>
              <a:pPr>
                <a:defRPr/>
              </a:pPr>
              <a:t>‹#›</a:t>
            </a:fld>
            <a:endParaRPr lang="en-US" altLang="en-US"/>
          </a:p>
        </p:txBody>
      </p:sp>
    </p:spTree>
    <p:extLst>
      <p:ext uri="{BB962C8B-B14F-4D97-AF65-F5344CB8AC3E}">
        <p14:creationId xmlns:p14="http://schemas.microsoft.com/office/powerpoint/2010/main" val="1235477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2-Column Content">
    <p:spTree>
      <p:nvGrpSpPr>
        <p:cNvPr id="1" name=""/>
        <p:cNvGrpSpPr/>
        <p:nvPr/>
      </p:nvGrpSpPr>
      <p:grpSpPr>
        <a:xfrm>
          <a:off x="0" y="0"/>
          <a:ext cx="0" cy="0"/>
          <a:chOff x="0" y="0"/>
          <a:chExt cx="0" cy="0"/>
        </a:xfrm>
      </p:grpSpPr>
      <p:sp>
        <p:nvSpPr>
          <p:cNvPr id="5" name="Rectangle 4"/>
          <p:cNvSpPr/>
          <p:nvPr/>
        </p:nvSpPr>
        <p:spPr>
          <a:xfrm>
            <a:off x="0" y="1470660"/>
            <a:ext cx="14630400" cy="6758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rgbClr val="FFFFFF"/>
              </a:solidFill>
            </a:endParaRPr>
          </a:p>
        </p:txBody>
      </p:sp>
      <p:cxnSp>
        <p:nvCxnSpPr>
          <p:cNvPr id="6" name="Straight Connector 5"/>
          <p:cNvCxnSpPr/>
          <p:nvPr/>
        </p:nvCxnSpPr>
        <p:spPr>
          <a:xfrm>
            <a:off x="13764261" y="7745730"/>
            <a:ext cx="0" cy="219076"/>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7" name="Picture 15" descr="PNNL_50th_Anniversry_Ribbon_SILVER_v2-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5080" y="0"/>
            <a:ext cx="1871981"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38912" y="1920240"/>
            <a:ext cx="6583680" cy="1743234"/>
          </a:xfrm>
        </p:spPr>
        <p:txBody>
          <a:bodyPr>
            <a:spAutoFit/>
          </a:bodyPr>
          <a:lstStyle>
            <a:lvl1pPr marL="411480" indent="-411480">
              <a:buSzPct val="100000"/>
              <a:buFontTx/>
              <a:buBlip>
                <a:blip r:embed="rId3"/>
              </a:buBlip>
              <a:defRPr sz="2400">
                <a:latin typeface="Arial"/>
                <a:cs typeface="Arial"/>
              </a:defRPr>
            </a:lvl1pPr>
            <a:lvl2pPr marL="891540" indent="-342900">
              <a:buSzPct val="100000"/>
              <a:buFontTx/>
              <a:buBlip>
                <a:blip r:embed="rId4"/>
              </a:buBlip>
              <a:defRPr sz="2160">
                <a:latin typeface="Arial"/>
                <a:cs typeface="Arial"/>
              </a:defRPr>
            </a:lvl2pPr>
            <a:lvl3pPr marL="1371600" indent="-274320">
              <a:buSzPct val="100000"/>
              <a:buFontTx/>
              <a:buBlip>
                <a:blip r:embed="rId5"/>
              </a:buBlip>
              <a:defRPr sz="1920">
                <a:latin typeface="Arial"/>
                <a:cs typeface="Arial"/>
              </a:defRPr>
            </a:lvl3pPr>
            <a:lvl4pPr marL="1920240" indent="-274320">
              <a:buSzPct val="100000"/>
              <a:buFontTx/>
              <a:buBlip>
                <a:blip r:embed="rId6"/>
              </a:buBlip>
              <a:defRPr sz="1680">
                <a:latin typeface="Arial"/>
                <a:cs typeface="Arial"/>
              </a:defRPr>
            </a:lvl4pPr>
            <a:lvl5pPr marL="2468880" indent="-274320">
              <a:buSzPct val="100000"/>
              <a:buFontTx/>
              <a:buBlip>
                <a:blip r:embed="rId3"/>
              </a:buBlip>
              <a:defRPr sz="1680">
                <a:latin typeface="Arial"/>
                <a:cs typeface="Arial"/>
              </a:defRPr>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3"/>
          </p:nvPr>
        </p:nvSpPr>
        <p:spPr>
          <a:xfrm>
            <a:off x="7607808" y="1920240"/>
            <a:ext cx="6583680" cy="1743234"/>
          </a:xfrm>
        </p:spPr>
        <p:txBody>
          <a:bodyPr>
            <a:spAutoFit/>
          </a:bodyPr>
          <a:lstStyle>
            <a:lvl1pPr marL="411480" indent="-411480">
              <a:buSzPct val="100000"/>
              <a:buFontTx/>
              <a:buBlip>
                <a:blip r:embed="rId3"/>
              </a:buBlip>
              <a:defRPr sz="2400">
                <a:latin typeface="Arial"/>
                <a:cs typeface="Arial"/>
              </a:defRPr>
            </a:lvl1pPr>
            <a:lvl2pPr marL="891540" indent="-342900">
              <a:buSzPct val="100000"/>
              <a:buFontTx/>
              <a:buBlip>
                <a:blip r:embed="rId4"/>
              </a:buBlip>
              <a:defRPr sz="2160">
                <a:latin typeface="Arial"/>
                <a:cs typeface="Arial"/>
              </a:defRPr>
            </a:lvl2pPr>
            <a:lvl3pPr marL="1371600" indent="-274320">
              <a:buSzPct val="100000"/>
              <a:buFontTx/>
              <a:buBlip>
                <a:blip r:embed="rId5"/>
              </a:buBlip>
              <a:defRPr sz="1920">
                <a:latin typeface="Arial"/>
                <a:cs typeface="Arial"/>
              </a:defRPr>
            </a:lvl3pPr>
            <a:lvl4pPr marL="1920240" indent="-274320">
              <a:buSzPct val="100000"/>
              <a:buFontTx/>
              <a:buBlip>
                <a:blip r:embed="rId6"/>
              </a:buBlip>
              <a:defRPr sz="1680">
                <a:latin typeface="Arial"/>
                <a:cs typeface="Arial"/>
              </a:defRPr>
            </a:lvl4pPr>
            <a:lvl5pPr marL="2468880" indent="-274320">
              <a:buSzPct val="100000"/>
              <a:buFontTx/>
              <a:buBlip>
                <a:blip r:embed="rId3"/>
              </a:buBlip>
              <a:defRPr sz="1680">
                <a:latin typeface="Arial"/>
                <a:cs typeface="Arial"/>
              </a:defRPr>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8" name="Date Placeholder 4"/>
          <p:cNvSpPr>
            <a:spLocks noGrp="1"/>
          </p:cNvSpPr>
          <p:nvPr>
            <p:ph type="dt" sz="half" idx="14"/>
          </p:nvPr>
        </p:nvSpPr>
        <p:spPr/>
        <p:txBody>
          <a:bodyPr/>
          <a:lstStyle>
            <a:lvl1pPr algn="r">
              <a:defRPr sz="1080">
                <a:latin typeface="Arial"/>
                <a:cs typeface="Arial"/>
              </a:defRPr>
            </a:lvl1pPr>
          </a:lstStyle>
          <a:p>
            <a:pPr>
              <a:defRPr/>
            </a:pPr>
            <a:endParaRPr lang="en-US"/>
          </a:p>
        </p:txBody>
      </p:sp>
      <p:sp>
        <p:nvSpPr>
          <p:cNvPr id="9" name="Footer Placeholder 5"/>
          <p:cNvSpPr>
            <a:spLocks noGrp="1"/>
          </p:cNvSpPr>
          <p:nvPr>
            <p:ph type="ftr" sz="quarter" idx="15"/>
          </p:nvPr>
        </p:nvSpPr>
        <p:spPr/>
        <p:txBody>
          <a:bodyPr/>
          <a:lstStyle>
            <a:lvl1pPr>
              <a:defRPr sz="1080">
                <a:latin typeface="Arial"/>
                <a:cs typeface="Arial"/>
              </a:defRPr>
            </a:lvl1pPr>
          </a:lstStyle>
          <a:p>
            <a:pPr>
              <a:defRPr/>
            </a:pPr>
            <a:r>
              <a:rPr lang="en-US"/>
              <a:t>Building Energy Codes Program</a:t>
            </a:r>
          </a:p>
        </p:txBody>
      </p:sp>
      <p:sp>
        <p:nvSpPr>
          <p:cNvPr id="11" name="Slide Number Placeholder 5"/>
          <p:cNvSpPr>
            <a:spLocks noGrp="1"/>
          </p:cNvSpPr>
          <p:nvPr>
            <p:ph type="sldNum" sz="quarter" idx="16"/>
          </p:nvPr>
        </p:nvSpPr>
        <p:spPr/>
        <p:txBody>
          <a:bodyPr/>
          <a:lstStyle>
            <a:lvl1pPr>
              <a:defRPr/>
            </a:lvl1pPr>
          </a:lstStyle>
          <a:p>
            <a:pPr>
              <a:defRPr/>
            </a:pPr>
            <a:fld id="{799BB0B8-2CBA-49A0-A12B-3BAE4C407816}" type="slidenum">
              <a:rPr lang="en-US" altLang="en-US"/>
              <a:pPr>
                <a:defRPr/>
              </a:pPr>
              <a:t>‹#›</a:t>
            </a:fld>
            <a:endParaRPr lang="en-US" altLang="en-US"/>
          </a:p>
        </p:txBody>
      </p:sp>
    </p:spTree>
    <p:extLst>
      <p:ext uri="{BB962C8B-B14F-4D97-AF65-F5344CB8AC3E}">
        <p14:creationId xmlns:p14="http://schemas.microsoft.com/office/powerpoint/2010/main" val="2135922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2-Column Comparison">
    <p:spTree>
      <p:nvGrpSpPr>
        <p:cNvPr id="1" name=""/>
        <p:cNvGrpSpPr/>
        <p:nvPr/>
      </p:nvGrpSpPr>
      <p:grpSpPr>
        <a:xfrm>
          <a:off x="0" y="0"/>
          <a:ext cx="0" cy="0"/>
          <a:chOff x="0" y="0"/>
          <a:chExt cx="0" cy="0"/>
        </a:xfrm>
      </p:grpSpPr>
      <p:sp>
        <p:nvSpPr>
          <p:cNvPr id="7" name="Rectangle 6"/>
          <p:cNvSpPr/>
          <p:nvPr/>
        </p:nvSpPr>
        <p:spPr>
          <a:xfrm>
            <a:off x="0" y="1470660"/>
            <a:ext cx="14630400" cy="6758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rgbClr val="FFFFFF"/>
              </a:solidFill>
            </a:endParaRPr>
          </a:p>
        </p:txBody>
      </p:sp>
      <p:cxnSp>
        <p:nvCxnSpPr>
          <p:cNvPr id="8" name="Straight Connector 7"/>
          <p:cNvCxnSpPr/>
          <p:nvPr/>
        </p:nvCxnSpPr>
        <p:spPr>
          <a:xfrm>
            <a:off x="13764261" y="7745730"/>
            <a:ext cx="0" cy="219076"/>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9" name="Picture 15" descr="PNNL_50th_Anniversry_Ribbon_SILVER_v2-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5080" y="0"/>
            <a:ext cx="1871981"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a:spLocks noGrp="1"/>
          </p:cNvSpPr>
          <p:nvPr>
            <p:ph sz="half" idx="13"/>
          </p:nvPr>
        </p:nvSpPr>
        <p:spPr>
          <a:xfrm>
            <a:off x="438912" y="2743200"/>
            <a:ext cx="6583680" cy="1743234"/>
          </a:xfrm>
        </p:spPr>
        <p:txBody>
          <a:bodyPr>
            <a:spAutoFit/>
          </a:bodyPr>
          <a:lstStyle>
            <a:lvl1pPr marL="411480" indent="-411480">
              <a:buSzPct val="100000"/>
              <a:buFontTx/>
              <a:buBlip>
                <a:blip r:embed="rId3"/>
              </a:buBlip>
              <a:defRPr sz="2400">
                <a:latin typeface="Arial"/>
                <a:cs typeface="Arial"/>
              </a:defRPr>
            </a:lvl1pPr>
            <a:lvl2pPr marL="891540" indent="-342900">
              <a:buSzPct val="100000"/>
              <a:buFontTx/>
              <a:buBlip>
                <a:blip r:embed="rId4"/>
              </a:buBlip>
              <a:defRPr sz="2160">
                <a:latin typeface="Arial"/>
                <a:cs typeface="Arial"/>
              </a:defRPr>
            </a:lvl2pPr>
            <a:lvl3pPr marL="1371600" indent="-274320">
              <a:buSzPct val="100000"/>
              <a:buFontTx/>
              <a:buBlip>
                <a:blip r:embed="rId5"/>
              </a:buBlip>
              <a:defRPr sz="1920">
                <a:latin typeface="Arial"/>
                <a:cs typeface="Arial"/>
              </a:defRPr>
            </a:lvl3pPr>
            <a:lvl4pPr marL="1920240" indent="-274320">
              <a:buSzPct val="100000"/>
              <a:buFontTx/>
              <a:buBlip>
                <a:blip r:embed="rId6"/>
              </a:buBlip>
              <a:defRPr sz="1680">
                <a:latin typeface="Arial"/>
                <a:cs typeface="Arial"/>
              </a:defRPr>
            </a:lvl4pPr>
            <a:lvl5pPr marL="2468880" indent="-274320">
              <a:buSzPct val="100000"/>
              <a:buFontTx/>
              <a:buBlip>
                <a:blip r:embed="rId3"/>
              </a:buBlip>
              <a:defRPr sz="1680">
                <a:latin typeface="Arial"/>
                <a:cs typeface="Arial"/>
              </a:defRPr>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4"/>
          </p:nvPr>
        </p:nvSpPr>
        <p:spPr>
          <a:xfrm>
            <a:off x="7607808" y="2743200"/>
            <a:ext cx="6583680" cy="1743234"/>
          </a:xfrm>
        </p:spPr>
        <p:txBody>
          <a:bodyPr>
            <a:spAutoFit/>
          </a:bodyPr>
          <a:lstStyle>
            <a:lvl1pPr marL="411480" indent="-411480">
              <a:buSzPct val="100000"/>
              <a:buFontTx/>
              <a:buBlip>
                <a:blip r:embed="rId3"/>
              </a:buBlip>
              <a:defRPr sz="2400">
                <a:latin typeface="Arial"/>
                <a:cs typeface="Arial"/>
              </a:defRPr>
            </a:lvl1pPr>
            <a:lvl2pPr marL="891540" indent="-342900">
              <a:buSzPct val="100000"/>
              <a:buFontTx/>
              <a:buBlip>
                <a:blip r:embed="rId4"/>
              </a:buBlip>
              <a:defRPr sz="2160">
                <a:latin typeface="Arial"/>
                <a:cs typeface="Arial"/>
              </a:defRPr>
            </a:lvl2pPr>
            <a:lvl3pPr marL="1371600" indent="-274320">
              <a:buSzPct val="100000"/>
              <a:buFontTx/>
              <a:buBlip>
                <a:blip r:embed="rId5"/>
              </a:buBlip>
              <a:defRPr sz="1920">
                <a:latin typeface="Arial"/>
                <a:cs typeface="Arial"/>
              </a:defRPr>
            </a:lvl3pPr>
            <a:lvl4pPr marL="1920240" indent="-274320">
              <a:buSzPct val="100000"/>
              <a:buFontTx/>
              <a:buBlip>
                <a:blip r:embed="rId6"/>
              </a:buBlip>
              <a:defRPr sz="1680">
                <a:latin typeface="Arial"/>
                <a:cs typeface="Arial"/>
              </a:defRPr>
            </a:lvl4pPr>
            <a:lvl5pPr marL="2468880" indent="-274320">
              <a:buSzPct val="100000"/>
              <a:buFontTx/>
              <a:buBlip>
                <a:blip r:embed="rId3"/>
              </a:buBlip>
              <a:defRPr sz="1680">
                <a:latin typeface="Arial"/>
                <a:cs typeface="Arial"/>
              </a:defRPr>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38912" y="1920240"/>
            <a:ext cx="6583680" cy="369332"/>
          </a:xfrm>
        </p:spPr>
        <p:txBody>
          <a:bodyPr>
            <a:spAutoFit/>
          </a:bodyPr>
          <a:lstStyle>
            <a:lvl1pPr marL="0" indent="0">
              <a:buNone/>
              <a:defRPr sz="2400" b="1">
                <a:latin typeface="Arial"/>
                <a:cs typeface="Aria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5" name="Text Placeholder 4"/>
          <p:cNvSpPr>
            <a:spLocks noGrp="1"/>
          </p:cNvSpPr>
          <p:nvPr>
            <p:ph type="body" sz="quarter" idx="3"/>
          </p:nvPr>
        </p:nvSpPr>
        <p:spPr>
          <a:xfrm>
            <a:off x="7607808" y="1920240"/>
            <a:ext cx="6583680" cy="369332"/>
          </a:xfrm>
        </p:spPr>
        <p:txBody>
          <a:bodyPr>
            <a:spAutoFit/>
          </a:bodyPr>
          <a:lstStyle>
            <a:lvl1pPr marL="0" indent="0">
              <a:buNone/>
              <a:defRPr sz="2400" b="1">
                <a:latin typeface="Arial"/>
                <a:cs typeface="Aria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8"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10" name="Date Placeholder 6"/>
          <p:cNvSpPr>
            <a:spLocks noGrp="1"/>
          </p:cNvSpPr>
          <p:nvPr>
            <p:ph type="dt" sz="half" idx="15"/>
          </p:nvPr>
        </p:nvSpPr>
        <p:spPr/>
        <p:txBody>
          <a:bodyPr/>
          <a:lstStyle>
            <a:lvl1pPr algn="r">
              <a:defRPr sz="1080">
                <a:latin typeface="Arial"/>
                <a:cs typeface="Arial"/>
              </a:defRPr>
            </a:lvl1pPr>
          </a:lstStyle>
          <a:p>
            <a:pPr>
              <a:defRPr/>
            </a:pPr>
            <a:endParaRPr lang="en-US"/>
          </a:p>
        </p:txBody>
      </p:sp>
      <p:sp>
        <p:nvSpPr>
          <p:cNvPr id="11" name="Footer Placeholder 7"/>
          <p:cNvSpPr>
            <a:spLocks noGrp="1"/>
          </p:cNvSpPr>
          <p:nvPr>
            <p:ph type="ftr" sz="quarter" idx="16"/>
          </p:nvPr>
        </p:nvSpPr>
        <p:spPr/>
        <p:txBody>
          <a:bodyPr/>
          <a:lstStyle>
            <a:lvl1pPr>
              <a:defRPr sz="1080">
                <a:latin typeface="Arial"/>
                <a:cs typeface="Arial"/>
              </a:defRPr>
            </a:lvl1pPr>
          </a:lstStyle>
          <a:p>
            <a:pPr>
              <a:defRPr/>
            </a:pPr>
            <a:r>
              <a:rPr lang="en-US"/>
              <a:t>Building Energy Codes Program</a:t>
            </a:r>
          </a:p>
        </p:txBody>
      </p:sp>
      <p:sp>
        <p:nvSpPr>
          <p:cNvPr id="14" name="Slide Number Placeholder 5"/>
          <p:cNvSpPr>
            <a:spLocks noGrp="1"/>
          </p:cNvSpPr>
          <p:nvPr>
            <p:ph type="sldNum" sz="quarter" idx="17"/>
          </p:nvPr>
        </p:nvSpPr>
        <p:spPr/>
        <p:txBody>
          <a:bodyPr/>
          <a:lstStyle>
            <a:lvl1pPr>
              <a:defRPr/>
            </a:lvl1pPr>
          </a:lstStyle>
          <a:p>
            <a:pPr>
              <a:defRPr/>
            </a:pPr>
            <a:fld id="{21444647-BB44-42A0-8B78-4298DAF1AC15}" type="slidenum">
              <a:rPr lang="en-US" altLang="en-US"/>
              <a:pPr>
                <a:defRPr/>
              </a:pPr>
              <a:t>‹#›</a:t>
            </a:fld>
            <a:endParaRPr lang="en-US" altLang="en-US"/>
          </a:p>
        </p:txBody>
      </p:sp>
    </p:spTree>
    <p:extLst>
      <p:ext uri="{BB962C8B-B14F-4D97-AF65-F5344CB8AC3E}">
        <p14:creationId xmlns:p14="http://schemas.microsoft.com/office/powerpoint/2010/main" val="2989984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 Picture with Caption">
    <p:spTree>
      <p:nvGrpSpPr>
        <p:cNvPr id="1" name=""/>
        <p:cNvGrpSpPr/>
        <p:nvPr/>
      </p:nvGrpSpPr>
      <p:grpSpPr>
        <a:xfrm>
          <a:off x="0" y="0"/>
          <a:ext cx="0" cy="0"/>
          <a:chOff x="0" y="0"/>
          <a:chExt cx="0" cy="0"/>
        </a:xfrm>
      </p:grpSpPr>
      <p:sp>
        <p:nvSpPr>
          <p:cNvPr id="5" name="Rectangle 4"/>
          <p:cNvSpPr/>
          <p:nvPr/>
        </p:nvSpPr>
        <p:spPr>
          <a:xfrm>
            <a:off x="0" y="1470660"/>
            <a:ext cx="14630400" cy="6758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rgbClr val="FFFFFF"/>
              </a:solidFill>
            </a:endParaRPr>
          </a:p>
        </p:txBody>
      </p:sp>
      <p:cxnSp>
        <p:nvCxnSpPr>
          <p:cNvPr id="6" name="Straight Connector 5"/>
          <p:cNvCxnSpPr/>
          <p:nvPr/>
        </p:nvCxnSpPr>
        <p:spPr>
          <a:xfrm>
            <a:off x="13764261" y="7745730"/>
            <a:ext cx="0" cy="219076"/>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7" name="Picture 15" descr="PNNL_50th_Anniversry_Ribbon_SILVER_v2-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5080" y="0"/>
            <a:ext cx="1871981"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38912" y="3948600"/>
            <a:ext cx="13752576" cy="332399"/>
          </a:xfrm>
        </p:spPr>
        <p:txBody>
          <a:bodyPr rtlCol="0" anchor="ctr">
            <a:spAutoFit/>
          </a:bodyPr>
          <a:lstStyle>
            <a:lvl1pPr marL="0" indent="0" algn="ctr">
              <a:buNone/>
              <a:defRPr sz="2160" i="1">
                <a:latin typeface="Arial"/>
                <a:cs typeface="Aria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dirty="0"/>
              <a:t>Click icon to add picture</a:t>
            </a:r>
          </a:p>
        </p:txBody>
      </p:sp>
      <p:sp>
        <p:nvSpPr>
          <p:cNvPr id="4" name="Text Placeholder 3"/>
          <p:cNvSpPr>
            <a:spLocks noGrp="1"/>
          </p:cNvSpPr>
          <p:nvPr>
            <p:ph type="body" sz="half" idx="2"/>
          </p:nvPr>
        </p:nvSpPr>
        <p:spPr>
          <a:xfrm>
            <a:off x="438912" y="6583680"/>
            <a:ext cx="13752576" cy="258532"/>
          </a:xfrm>
        </p:spPr>
        <p:txBody>
          <a:bodyPr>
            <a:spAutoFit/>
          </a:bodyPr>
          <a:lstStyle>
            <a:lvl1pPr marL="0" indent="0">
              <a:buNone/>
              <a:defRPr sz="1680">
                <a:latin typeface="Arial"/>
                <a:cs typeface="Aria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14"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8" name="Date Placeholder 4"/>
          <p:cNvSpPr>
            <a:spLocks noGrp="1"/>
          </p:cNvSpPr>
          <p:nvPr>
            <p:ph type="dt" sz="half" idx="10"/>
          </p:nvPr>
        </p:nvSpPr>
        <p:spPr/>
        <p:txBody>
          <a:bodyPr/>
          <a:lstStyle>
            <a:lvl1pPr algn="r">
              <a:defRPr sz="1080">
                <a:latin typeface="Arial"/>
                <a:cs typeface="Arial"/>
              </a:defRPr>
            </a:lvl1pPr>
          </a:lstStyle>
          <a:p>
            <a:pPr>
              <a:defRPr/>
            </a:pPr>
            <a:endParaRPr lang="en-US"/>
          </a:p>
        </p:txBody>
      </p:sp>
      <p:sp>
        <p:nvSpPr>
          <p:cNvPr id="9" name="Footer Placeholder 5"/>
          <p:cNvSpPr>
            <a:spLocks noGrp="1"/>
          </p:cNvSpPr>
          <p:nvPr>
            <p:ph type="ftr" sz="quarter" idx="11"/>
          </p:nvPr>
        </p:nvSpPr>
        <p:spPr/>
        <p:txBody>
          <a:bodyPr/>
          <a:lstStyle>
            <a:lvl1pPr>
              <a:defRPr sz="1080">
                <a:latin typeface="Arial"/>
                <a:cs typeface="Arial"/>
              </a:defRPr>
            </a:lvl1pPr>
          </a:lstStyle>
          <a:p>
            <a:pPr>
              <a:defRPr/>
            </a:pPr>
            <a:r>
              <a:rPr lang="en-US"/>
              <a:t>Building Energy Codes Program</a:t>
            </a:r>
          </a:p>
        </p:txBody>
      </p:sp>
      <p:sp>
        <p:nvSpPr>
          <p:cNvPr id="10" name="Slide Number Placeholder 5"/>
          <p:cNvSpPr>
            <a:spLocks noGrp="1"/>
          </p:cNvSpPr>
          <p:nvPr>
            <p:ph type="sldNum" sz="quarter" idx="12"/>
          </p:nvPr>
        </p:nvSpPr>
        <p:spPr/>
        <p:txBody>
          <a:bodyPr rIns="0"/>
          <a:lstStyle>
            <a:lvl1pPr>
              <a:defRPr/>
            </a:lvl1pPr>
          </a:lstStyle>
          <a:p>
            <a:pPr>
              <a:defRPr/>
            </a:pPr>
            <a:fld id="{D5E40929-C106-493A-896C-200194BD80D7}" type="slidenum">
              <a:rPr lang="en-US" altLang="en-US"/>
              <a:pPr>
                <a:defRPr/>
              </a:pPr>
              <a:t>‹#›</a:t>
            </a:fld>
            <a:endParaRPr lang="en-US" altLang="en-US"/>
          </a:p>
        </p:txBody>
      </p:sp>
    </p:spTree>
    <p:extLst>
      <p:ext uri="{BB962C8B-B14F-4D97-AF65-F5344CB8AC3E}">
        <p14:creationId xmlns:p14="http://schemas.microsoft.com/office/powerpoint/2010/main" val="3157829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1470660"/>
            <a:ext cx="14630400" cy="67589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rgbClr val="FFFFFF"/>
              </a:solidFill>
            </a:endParaRPr>
          </a:p>
        </p:txBody>
      </p:sp>
      <p:cxnSp>
        <p:nvCxnSpPr>
          <p:cNvPr id="4" name="Straight Connector 3"/>
          <p:cNvCxnSpPr/>
          <p:nvPr/>
        </p:nvCxnSpPr>
        <p:spPr>
          <a:xfrm>
            <a:off x="13764261" y="7745730"/>
            <a:ext cx="0" cy="219076"/>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pic>
        <p:nvPicPr>
          <p:cNvPr id="5" name="Picture 15" descr="PNNL_50th_Anniversry_Ribbon_SILVER_v2-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5080" y="0"/>
            <a:ext cx="1871981"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6" name="Date Placeholder 2"/>
          <p:cNvSpPr>
            <a:spLocks noGrp="1"/>
          </p:cNvSpPr>
          <p:nvPr>
            <p:ph type="dt" sz="half" idx="10"/>
          </p:nvPr>
        </p:nvSpPr>
        <p:spPr/>
        <p:txBody>
          <a:bodyPr/>
          <a:lstStyle>
            <a:lvl1pPr>
              <a:defRPr sz="1080">
                <a:latin typeface="Arial"/>
                <a:cs typeface="Arial"/>
              </a:defRPr>
            </a:lvl1pPr>
          </a:lstStyle>
          <a:p>
            <a:pPr>
              <a:defRPr/>
            </a:pPr>
            <a:endParaRPr lang="en-US"/>
          </a:p>
        </p:txBody>
      </p:sp>
      <p:sp>
        <p:nvSpPr>
          <p:cNvPr id="7" name="Footer Placeholder 3"/>
          <p:cNvSpPr>
            <a:spLocks noGrp="1"/>
          </p:cNvSpPr>
          <p:nvPr>
            <p:ph type="ftr" sz="quarter" idx="11"/>
          </p:nvPr>
        </p:nvSpPr>
        <p:spPr/>
        <p:txBody>
          <a:bodyPr/>
          <a:lstStyle>
            <a:lvl1pPr>
              <a:defRPr sz="1080">
                <a:latin typeface="Arial"/>
                <a:cs typeface="Arial"/>
              </a:defRPr>
            </a:lvl1pPr>
          </a:lstStyle>
          <a:p>
            <a:pPr>
              <a:defRPr/>
            </a:pPr>
            <a:r>
              <a:rPr lang="en-US"/>
              <a:t>Building Energy Codes Program</a:t>
            </a:r>
          </a:p>
        </p:txBody>
      </p:sp>
      <p:sp>
        <p:nvSpPr>
          <p:cNvPr id="8" name="Slide Number Placeholder 5"/>
          <p:cNvSpPr>
            <a:spLocks noGrp="1"/>
          </p:cNvSpPr>
          <p:nvPr>
            <p:ph type="sldNum" sz="quarter" idx="12"/>
          </p:nvPr>
        </p:nvSpPr>
        <p:spPr/>
        <p:txBody>
          <a:bodyPr rIns="0"/>
          <a:lstStyle>
            <a:lvl1pPr>
              <a:defRPr/>
            </a:lvl1pPr>
          </a:lstStyle>
          <a:p>
            <a:pPr>
              <a:defRPr/>
            </a:pPr>
            <a:fld id="{320D69FE-036E-4B62-8DCC-F0C3D66C4718}" type="slidenum">
              <a:rPr lang="en-US" altLang="en-US"/>
              <a:pPr>
                <a:defRPr/>
              </a:pPr>
              <a:t>‹#›</a:t>
            </a:fld>
            <a:endParaRPr lang="en-US" altLang="en-US"/>
          </a:p>
        </p:txBody>
      </p:sp>
    </p:spTree>
    <p:extLst>
      <p:ext uri="{BB962C8B-B14F-4D97-AF65-F5344CB8AC3E}">
        <p14:creationId xmlns:p14="http://schemas.microsoft.com/office/powerpoint/2010/main" val="71139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7/18/2021</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ull-Color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912" y="1920240"/>
            <a:ext cx="13752576" cy="1743234"/>
          </a:xfrm>
        </p:spPr>
        <p:txBody>
          <a:bodyPr>
            <a:spAutoFit/>
          </a:bodyPr>
          <a:lstStyle>
            <a:lvl1pPr marL="411480" indent="-411480">
              <a:buSzPct val="100000"/>
              <a:buFontTx/>
              <a:buBlip>
                <a:blip r:embed="rId2"/>
              </a:buBlip>
              <a:defRPr sz="2400">
                <a:solidFill>
                  <a:srgbClr val="FFFFFF"/>
                </a:solidFill>
                <a:latin typeface="Arial"/>
                <a:cs typeface="Arial"/>
              </a:defRPr>
            </a:lvl1pPr>
            <a:lvl2pPr marL="891540" indent="-342900">
              <a:buSzPct val="100000"/>
              <a:buFontTx/>
              <a:buBlip>
                <a:blip r:embed="rId3"/>
              </a:buBlip>
              <a:defRPr sz="2160">
                <a:solidFill>
                  <a:srgbClr val="FFFFFF"/>
                </a:solidFill>
                <a:latin typeface="Arial"/>
                <a:cs typeface="Arial"/>
              </a:defRPr>
            </a:lvl2pPr>
            <a:lvl3pPr marL="1371600" indent="-274320">
              <a:buSzPct val="100000"/>
              <a:buFontTx/>
              <a:buBlip>
                <a:blip r:embed="rId4"/>
              </a:buBlip>
              <a:defRPr sz="1920">
                <a:solidFill>
                  <a:srgbClr val="FFFFFF"/>
                </a:solidFill>
                <a:latin typeface="Arial"/>
                <a:cs typeface="Arial"/>
              </a:defRPr>
            </a:lvl3pPr>
            <a:lvl4pPr marL="1920240" indent="-274320">
              <a:buSzPct val="100000"/>
              <a:buFontTx/>
              <a:buBlip>
                <a:blip r:embed="rId5"/>
              </a:buBlip>
              <a:defRPr sz="1680">
                <a:solidFill>
                  <a:srgbClr val="FFFFFF"/>
                </a:solidFill>
                <a:latin typeface="Arial"/>
                <a:cs typeface="Arial"/>
              </a:defRPr>
            </a:lvl4pPr>
            <a:lvl5pPr marL="2468880" indent="-274320">
              <a:buSzPct val="100000"/>
              <a:buFontTx/>
              <a:buBlip>
                <a:blip r:embed="rId2"/>
              </a:buBlip>
              <a:defRPr sz="168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4" name="Date Placeholder 8"/>
          <p:cNvSpPr>
            <a:spLocks noGrp="1"/>
          </p:cNvSpPr>
          <p:nvPr>
            <p:ph type="dt" sz="half" idx="10"/>
          </p:nvPr>
        </p:nvSpPr>
        <p:spPr/>
        <p:txBody>
          <a:bodyPr/>
          <a:lstStyle>
            <a:lvl1pPr>
              <a:defRPr sz="1080">
                <a:solidFill>
                  <a:srgbClr val="FFFFFF"/>
                </a:solidFill>
                <a:latin typeface="Arial"/>
                <a:cs typeface="Arial"/>
              </a:defRPr>
            </a:lvl1pPr>
          </a:lstStyle>
          <a:p>
            <a:pPr>
              <a:defRPr/>
            </a:pPr>
            <a:endParaRPr lang="en-US"/>
          </a:p>
        </p:txBody>
      </p:sp>
      <p:sp>
        <p:nvSpPr>
          <p:cNvPr id="5" name="Footer Placeholder 10"/>
          <p:cNvSpPr>
            <a:spLocks noGrp="1"/>
          </p:cNvSpPr>
          <p:nvPr>
            <p:ph type="ftr" sz="quarter" idx="11"/>
          </p:nvPr>
        </p:nvSpPr>
        <p:spPr/>
        <p:txBody>
          <a:bodyPr/>
          <a:lstStyle>
            <a:lvl1pPr>
              <a:defRPr sz="1080">
                <a:solidFill>
                  <a:srgbClr val="FFFFFF"/>
                </a:solidFill>
                <a:latin typeface="Arial"/>
                <a:cs typeface="Arial"/>
              </a:defRPr>
            </a:lvl1pPr>
          </a:lstStyle>
          <a:p>
            <a:pPr>
              <a:defRPr/>
            </a:pPr>
            <a:r>
              <a:rPr lang="en-US"/>
              <a:t>Building Energy Codes Program</a:t>
            </a:r>
          </a:p>
        </p:txBody>
      </p:sp>
      <p:sp>
        <p:nvSpPr>
          <p:cNvPr id="6" name="Slide Number Placeholder 5"/>
          <p:cNvSpPr>
            <a:spLocks noGrp="1"/>
          </p:cNvSpPr>
          <p:nvPr>
            <p:ph type="sldNum" sz="quarter" idx="12"/>
          </p:nvPr>
        </p:nvSpPr>
        <p:spPr/>
        <p:txBody>
          <a:bodyPr rIns="0"/>
          <a:lstStyle>
            <a:lvl1pPr>
              <a:defRPr>
                <a:solidFill>
                  <a:srgbClr val="FFFFFF"/>
                </a:solidFill>
              </a:defRPr>
            </a:lvl1pPr>
          </a:lstStyle>
          <a:p>
            <a:pPr>
              <a:defRPr/>
            </a:pPr>
            <a:fld id="{8EFA912F-1018-43E2-9358-C656FCD55150}" type="slidenum">
              <a:rPr lang="en-US" altLang="en-US"/>
              <a:pPr>
                <a:defRPr/>
              </a:pPr>
              <a:t>‹#›</a:t>
            </a:fld>
            <a:endParaRPr lang="en-US" altLang="en-US"/>
          </a:p>
        </p:txBody>
      </p:sp>
    </p:spTree>
    <p:extLst>
      <p:ext uri="{BB962C8B-B14F-4D97-AF65-F5344CB8AC3E}">
        <p14:creationId xmlns:p14="http://schemas.microsoft.com/office/powerpoint/2010/main" val="2571261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ull-Color Background + 2-Column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38912" y="1920240"/>
            <a:ext cx="6583680" cy="1743234"/>
          </a:xfrm>
        </p:spPr>
        <p:txBody>
          <a:bodyPr>
            <a:spAutoFit/>
          </a:bodyPr>
          <a:lstStyle>
            <a:lvl1pPr marL="411480" indent="-411480">
              <a:buSzPct val="100000"/>
              <a:buFontTx/>
              <a:buBlip>
                <a:blip r:embed="rId2"/>
              </a:buBlip>
              <a:defRPr sz="2400">
                <a:solidFill>
                  <a:srgbClr val="FFFFFF"/>
                </a:solidFill>
                <a:latin typeface="Arial"/>
                <a:cs typeface="Arial"/>
              </a:defRPr>
            </a:lvl1pPr>
            <a:lvl2pPr marL="891540" indent="-342900">
              <a:buSzPct val="100000"/>
              <a:buFontTx/>
              <a:buBlip>
                <a:blip r:embed="rId3"/>
              </a:buBlip>
              <a:defRPr sz="2160">
                <a:solidFill>
                  <a:srgbClr val="FFFFFF"/>
                </a:solidFill>
                <a:latin typeface="Arial"/>
                <a:cs typeface="Arial"/>
              </a:defRPr>
            </a:lvl2pPr>
            <a:lvl3pPr marL="1371600" indent="-274320">
              <a:buSzPct val="100000"/>
              <a:buFontTx/>
              <a:buBlip>
                <a:blip r:embed="rId4"/>
              </a:buBlip>
              <a:defRPr sz="1920">
                <a:solidFill>
                  <a:srgbClr val="FFFFFF"/>
                </a:solidFill>
                <a:latin typeface="Arial"/>
                <a:cs typeface="Arial"/>
              </a:defRPr>
            </a:lvl3pPr>
            <a:lvl4pPr marL="1920240" indent="-274320">
              <a:buSzPct val="100000"/>
              <a:buFontTx/>
              <a:buBlip>
                <a:blip r:embed="rId5"/>
              </a:buBlip>
              <a:defRPr sz="1680">
                <a:solidFill>
                  <a:srgbClr val="FFFFFF"/>
                </a:solidFill>
                <a:latin typeface="Arial"/>
                <a:cs typeface="Arial"/>
              </a:defRPr>
            </a:lvl4pPr>
            <a:lvl5pPr marL="2468880" indent="-274320">
              <a:buSzPct val="100000"/>
              <a:buFontTx/>
              <a:buBlip>
                <a:blip r:embed="rId2"/>
              </a:buBlip>
              <a:defRPr sz="168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7607808" y="1920240"/>
            <a:ext cx="6583680" cy="1743234"/>
          </a:xfrm>
        </p:spPr>
        <p:txBody>
          <a:bodyPr>
            <a:spAutoFit/>
          </a:bodyPr>
          <a:lstStyle>
            <a:lvl1pPr marL="411480" indent="-411480">
              <a:buSzPct val="100000"/>
              <a:buFontTx/>
              <a:buBlip>
                <a:blip r:embed="rId2"/>
              </a:buBlip>
              <a:defRPr sz="2400">
                <a:solidFill>
                  <a:srgbClr val="FFFFFF"/>
                </a:solidFill>
                <a:latin typeface="Arial"/>
                <a:cs typeface="Arial"/>
              </a:defRPr>
            </a:lvl1pPr>
            <a:lvl2pPr marL="891540" indent="-342900">
              <a:buSzPct val="100000"/>
              <a:buFontTx/>
              <a:buBlip>
                <a:blip r:embed="rId3"/>
              </a:buBlip>
              <a:defRPr sz="2160">
                <a:solidFill>
                  <a:srgbClr val="FFFFFF"/>
                </a:solidFill>
                <a:latin typeface="Arial"/>
                <a:cs typeface="Arial"/>
              </a:defRPr>
            </a:lvl2pPr>
            <a:lvl3pPr marL="1371600" indent="-274320">
              <a:buSzPct val="100000"/>
              <a:buFontTx/>
              <a:buBlip>
                <a:blip r:embed="rId4"/>
              </a:buBlip>
              <a:defRPr sz="1920">
                <a:solidFill>
                  <a:srgbClr val="FFFFFF"/>
                </a:solidFill>
                <a:latin typeface="Arial"/>
                <a:cs typeface="Arial"/>
              </a:defRPr>
            </a:lvl3pPr>
            <a:lvl4pPr marL="1920240" indent="-274320">
              <a:buSzPct val="100000"/>
              <a:buFontTx/>
              <a:buBlip>
                <a:blip r:embed="rId5"/>
              </a:buBlip>
              <a:defRPr sz="1680">
                <a:solidFill>
                  <a:srgbClr val="FFFFFF"/>
                </a:solidFill>
                <a:latin typeface="Arial"/>
                <a:cs typeface="Arial"/>
              </a:defRPr>
            </a:lvl4pPr>
            <a:lvl5pPr marL="2468880" indent="-274320">
              <a:buSzPct val="100000"/>
              <a:buFontTx/>
              <a:buBlip>
                <a:blip r:embed="rId2"/>
              </a:buBlip>
              <a:defRPr sz="168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5" name="Date Placeholder 4"/>
          <p:cNvSpPr>
            <a:spLocks noGrp="1"/>
          </p:cNvSpPr>
          <p:nvPr>
            <p:ph type="dt" sz="half" idx="15"/>
          </p:nvPr>
        </p:nvSpPr>
        <p:spPr/>
        <p:txBody>
          <a:bodyPr/>
          <a:lstStyle>
            <a:lvl1pPr>
              <a:defRPr sz="1080">
                <a:solidFill>
                  <a:srgbClr val="FFFFFF"/>
                </a:solidFill>
                <a:latin typeface="Arial"/>
                <a:cs typeface="Arial"/>
              </a:defRPr>
            </a:lvl1pPr>
          </a:lstStyle>
          <a:p>
            <a:pPr>
              <a:defRPr/>
            </a:pPr>
            <a:endParaRPr lang="en-US"/>
          </a:p>
        </p:txBody>
      </p:sp>
      <p:sp>
        <p:nvSpPr>
          <p:cNvPr id="6" name="Footer Placeholder 5"/>
          <p:cNvSpPr>
            <a:spLocks noGrp="1"/>
          </p:cNvSpPr>
          <p:nvPr>
            <p:ph type="ftr" sz="quarter" idx="16"/>
          </p:nvPr>
        </p:nvSpPr>
        <p:spPr/>
        <p:txBody>
          <a:bodyPr/>
          <a:lstStyle>
            <a:lvl1pPr>
              <a:defRPr sz="1080">
                <a:solidFill>
                  <a:srgbClr val="FFFFFF"/>
                </a:solidFill>
                <a:latin typeface="Arial"/>
                <a:cs typeface="Arial"/>
              </a:defRPr>
            </a:lvl1pPr>
          </a:lstStyle>
          <a:p>
            <a:pPr>
              <a:defRPr/>
            </a:pPr>
            <a:r>
              <a:rPr lang="en-US"/>
              <a:t>Building Energy Codes Program</a:t>
            </a:r>
          </a:p>
        </p:txBody>
      </p:sp>
      <p:sp>
        <p:nvSpPr>
          <p:cNvPr id="7" name="Slide Number Placeholder 5"/>
          <p:cNvSpPr>
            <a:spLocks noGrp="1"/>
          </p:cNvSpPr>
          <p:nvPr>
            <p:ph type="sldNum" sz="quarter" idx="17"/>
          </p:nvPr>
        </p:nvSpPr>
        <p:spPr/>
        <p:txBody>
          <a:bodyPr rIns="0"/>
          <a:lstStyle>
            <a:lvl1pPr>
              <a:defRPr>
                <a:solidFill>
                  <a:srgbClr val="FFFFFF"/>
                </a:solidFill>
              </a:defRPr>
            </a:lvl1pPr>
          </a:lstStyle>
          <a:p>
            <a:pPr>
              <a:defRPr/>
            </a:pPr>
            <a:fld id="{3A9E48F0-850D-4EA7-81AA-7A7EFF3D9744}" type="slidenum">
              <a:rPr lang="en-US" altLang="en-US"/>
              <a:pPr>
                <a:defRPr/>
              </a:pPr>
              <a:t>‹#›</a:t>
            </a:fld>
            <a:endParaRPr lang="en-US" altLang="en-US"/>
          </a:p>
        </p:txBody>
      </p:sp>
    </p:spTree>
    <p:extLst>
      <p:ext uri="{BB962C8B-B14F-4D97-AF65-F5344CB8AC3E}">
        <p14:creationId xmlns:p14="http://schemas.microsoft.com/office/powerpoint/2010/main" val="4219028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ull-Color Background + 2-Column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8912" y="1920240"/>
            <a:ext cx="6583680" cy="369332"/>
          </a:xfrm>
        </p:spPr>
        <p:txBody>
          <a:bodyPr>
            <a:spAutoFit/>
          </a:bodyPr>
          <a:lstStyle>
            <a:lvl1pPr marL="0" indent="0">
              <a:buNone/>
              <a:defRPr sz="2400" b="1">
                <a:solidFill>
                  <a:srgbClr val="FFFFFF"/>
                </a:solidFill>
                <a:latin typeface="Arial"/>
                <a:cs typeface="Aria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5" name="Text Placeholder 4"/>
          <p:cNvSpPr>
            <a:spLocks noGrp="1"/>
          </p:cNvSpPr>
          <p:nvPr>
            <p:ph type="body" sz="quarter" idx="3"/>
          </p:nvPr>
        </p:nvSpPr>
        <p:spPr>
          <a:xfrm>
            <a:off x="7607808" y="1920240"/>
            <a:ext cx="6583680" cy="369332"/>
          </a:xfrm>
        </p:spPr>
        <p:txBody>
          <a:bodyPr>
            <a:spAutoFit/>
          </a:bodyPr>
          <a:lstStyle>
            <a:lvl1pPr marL="0" indent="0">
              <a:buNone/>
              <a:defRPr sz="2400" b="1">
                <a:solidFill>
                  <a:srgbClr val="FFFFFF"/>
                </a:solidFill>
                <a:latin typeface="Arial"/>
                <a:cs typeface="Aria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10" name="Content Placeholder 2"/>
          <p:cNvSpPr>
            <a:spLocks noGrp="1"/>
          </p:cNvSpPr>
          <p:nvPr>
            <p:ph idx="13"/>
          </p:nvPr>
        </p:nvSpPr>
        <p:spPr>
          <a:xfrm>
            <a:off x="438912" y="2743200"/>
            <a:ext cx="6583680" cy="1743234"/>
          </a:xfrm>
        </p:spPr>
        <p:txBody>
          <a:bodyPr>
            <a:spAutoFit/>
          </a:bodyPr>
          <a:lstStyle>
            <a:lvl1pPr marL="411480" indent="-411480">
              <a:buSzPct val="100000"/>
              <a:buFontTx/>
              <a:buBlip>
                <a:blip r:embed="rId2"/>
              </a:buBlip>
              <a:defRPr sz="2400">
                <a:solidFill>
                  <a:srgbClr val="FFFFFF"/>
                </a:solidFill>
                <a:latin typeface="Arial"/>
                <a:cs typeface="Arial"/>
              </a:defRPr>
            </a:lvl1pPr>
            <a:lvl2pPr marL="891540" indent="-342900">
              <a:buSzPct val="100000"/>
              <a:buFontTx/>
              <a:buBlip>
                <a:blip r:embed="rId3"/>
              </a:buBlip>
              <a:defRPr sz="2160">
                <a:solidFill>
                  <a:srgbClr val="FFFFFF"/>
                </a:solidFill>
                <a:latin typeface="Arial"/>
                <a:cs typeface="Arial"/>
              </a:defRPr>
            </a:lvl2pPr>
            <a:lvl3pPr marL="1371600" indent="-274320">
              <a:buSzPct val="100000"/>
              <a:buFontTx/>
              <a:buBlip>
                <a:blip r:embed="rId4"/>
              </a:buBlip>
              <a:defRPr sz="1920">
                <a:solidFill>
                  <a:srgbClr val="FFFFFF"/>
                </a:solidFill>
                <a:latin typeface="Arial"/>
                <a:cs typeface="Arial"/>
              </a:defRPr>
            </a:lvl3pPr>
            <a:lvl4pPr marL="1920240" indent="-274320">
              <a:buSzPct val="100000"/>
              <a:buFontTx/>
              <a:buBlip>
                <a:blip r:embed="rId5"/>
              </a:buBlip>
              <a:defRPr sz="1680">
                <a:solidFill>
                  <a:srgbClr val="FFFFFF"/>
                </a:solidFill>
                <a:latin typeface="Arial"/>
                <a:cs typeface="Arial"/>
              </a:defRPr>
            </a:lvl4pPr>
            <a:lvl5pPr marL="2468880" indent="-274320">
              <a:buSzPct val="100000"/>
              <a:buFontTx/>
              <a:buBlip>
                <a:blip r:embed="rId2"/>
              </a:buBlip>
              <a:defRPr sz="168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4"/>
          </p:nvPr>
        </p:nvSpPr>
        <p:spPr>
          <a:xfrm>
            <a:off x="7607808" y="2743200"/>
            <a:ext cx="6583680" cy="1743234"/>
          </a:xfrm>
        </p:spPr>
        <p:txBody>
          <a:bodyPr>
            <a:spAutoFit/>
          </a:bodyPr>
          <a:lstStyle>
            <a:lvl1pPr marL="411480" indent="-411480">
              <a:buSzPct val="100000"/>
              <a:buFontTx/>
              <a:buBlip>
                <a:blip r:embed="rId2"/>
              </a:buBlip>
              <a:defRPr sz="2400">
                <a:solidFill>
                  <a:srgbClr val="FFFFFF"/>
                </a:solidFill>
                <a:latin typeface="Arial"/>
                <a:cs typeface="Arial"/>
              </a:defRPr>
            </a:lvl1pPr>
            <a:lvl2pPr marL="891540" indent="-342900">
              <a:buSzPct val="100000"/>
              <a:buFontTx/>
              <a:buBlip>
                <a:blip r:embed="rId3"/>
              </a:buBlip>
              <a:defRPr sz="2160">
                <a:solidFill>
                  <a:srgbClr val="FFFFFF"/>
                </a:solidFill>
                <a:latin typeface="Arial"/>
                <a:cs typeface="Arial"/>
              </a:defRPr>
            </a:lvl2pPr>
            <a:lvl3pPr marL="1371600" indent="-274320">
              <a:buSzPct val="100000"/>
              <a:buFontTx/>
              <a:buBlip>
                <a:blip r:embed="rId4"/>
              </a:buBlip>
              <a:defRPr sz="1920">
                <a:solidFill>
                  <a:srgbClr val="FFFFFF"/>
                </a:solidFill>
                <a:latin typeface="Arial"/>
                <a:cs typeface="Arial"/>
              </a:defRPr>
            </a:lvl3pPr>
            <a:lvl4pPr marL="1920240" indent="-274320">
              <a:buSzPct val="100000"/>
              <a:buFontTx/>
              <a:buBlip>
                <a:blip r:embed="rId5"/>
              </a:buBlip>
              <a:defRPr sz="1680">
                <a:solidFill>
                  <a:srgbClr val="FFFFFF"/>
                </a:solidFill>
                <a:latin typeface="Arial"/>
                <a:cs typeface="Arial"/>
              </a:defRPr>
            </a:lvl4pPr>
            <a:lvl5pPr marL="2468880" indent="-274320">
              <a:buSzPct val="100000"/>
              <a:buFontTx/>
              <a:buBlip>
                <a:blip r:embed="rId2"/>
              </a:buBlip>
              <a:defRPr sz="168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7" name="Date Placeholder 6"/>
          <p:cNvSpPr>
            <a:spLocks noGrp="1"/>
          </p:cNvSpPr>
          <p:nvPr>
            <p:ph type="dt" sz="half" idx="15"/>
          </p:nvPr>
        </p:nvSpPr>
        <p:spPr/>
        <p:txBody>
          <a:bodyPr/>
          <a:lstStyle>
            <a:lvl1pPr>
              <a:defRPr sz="1080">
                <a:solidFill>
                  <a:srgbClr val="FFFFFF"/>
                </a:solidFill>
                <a:latin typeface="Arial"/>
                <a:cs typeface="Arial"/>
              </a:defRPr>
            </a:lvl1pPr>
          </a:lstStyle>
          <a:p>
            <a:pPr>
              <a:defRPr/>
            </a:pPr>
            <a:endParaRPr lang="en-US"/>
          </a:p>
        </p:txBody>
      </p:sp>
      <p:sp>
        <p:nvSpPr>
          <p:cNvPr id="8" name="Footer Placeholder 7"/>
          <p:cNvSpPr>
            <a:spLocks noGrp="1"/>
          </p:cNvSpPr>
          <p:nvPr>
            <p:ph type="ftr" sz="quarter" idx="16"/>
          </p:nvPr>
        </p:nvSpPr>
        <p:spPr/>
        <p:txBody>
          <a:bodyPr/>
          <a:lstStyle>
            <a:lvl1pPr>
              <a:defRPr sz="1080">
                <a:solidFill>
                  <a:srgbClr val="FFFFFF"/>
                </a:solidFill>
                <a:latin typeface="Arial"/>
                <a:cs typeface="Arial"/>
              </a:defRPr>
            </a:lvl1pPr>
          </a:lstStyle>
          <a:p>
            <a:pPr>
              <a:defRPr/>
            </a:pPr>
            <a:r>
              <a:rPr lang="en-US"/>
              <a:t>Building Energy Codes Program</a:t>
            </a:r>
          </a:p>
        </p:txBody>
      </p:sp>
      <p:sp>
        <p:nvSpPr>
          <p:cNvPr id="9" name="Slide Number Placeholder 5"/>
          <p:cNvSpPr>
            <a:spLocks noGrp="1"/>
          </p:cNvSpPr>
          <p:nvPr>
            <p:ph type="sldNum" sz="quarter" idx="17"/>
          </p:nvPr>
        </p:nvSpPr>
        <p:spPr/>
        <p:txBody>
          <a:bodyPr rIns="0"/>
          <a:lstStyle>
            <a:lvl1pPr>
              <a:defRPr>
                <a:solidFill>
                  <a:srgbClr val="FFFFFF"/>
                </a:solidFill>
              </a:defRPr>
            </a:lvl1pPr>
          </a:lstStyle>
          <a:p>
            <a:pPr>
              <a:defRPr/>
            </a:pPr>
            <a:fld id="{EAD69A2D-19FE-4073-8672-916DD3E5A4E9}" type="slidenum">
              <a:rPr lang="en-US" altLang="en-US"/>
              <a:pPr>
                <a:defRPr/>
              </a:pPr>
              <a:t>‹#›</a:t>
            </a:fld>
            <a:endParaRPr lang="en-US" altLang="en-US"/>
          </a:p>
        </p:txBody>
      </p:sp>
    </p:spTree>
    <p:extLst>
      <p:ext uri="{BB962C8B-B14F-4D97-AF65-F5344CB8AC3E}">
        <p14:creationId xmlns:p14="http://schemas.microsoft.com/office/powerpoint/2010/main" val="142524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ull-Color Background +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8912" y="3948600"/>
            <a:ext cx="13752576" cy="332399"/>
          </a:xfrm>
        </p:spPr>
        <p:txBody>
          <a:bodyPr rtlCol="0" anchor="ctr">
            <a:spAutoFit/>
          </a:bodyPr>
          <a:lstStyle>
            <a:lvl1pPr marL="0" indent="0" algn="ctr">
              <a:buNone/>
              <a:defRPr sz="2160" i="1">
                <a:solidFill>
                  <a:srgbClr val="FFFFFF"/>
                </a:solidFill>
                <a:latin typeface="Arial"/>
                <a:cs typeface="Aria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dirty="0"/>
              <a:t>Click icon to add picture</a:t>
            </a:r>
          </a:p>
        </p:txBody>
      </p:sp>
      <p:sp>
        <p:nvSpPr>
          <p:cNvPr id="4" name="Text Placeholder 3"/>
          <p:cNvSpPr>
            <a:spLocks noGrp="1"/>
          </p:cNvSpPr>
          <p:nvPr>
            <p:ph type="body" sz="half" idx="2"/>
          </p:nvPr>
        </p:nvSpPr>
        <p:spPr>
          <a:xfrm>
            <a:off x="438912" y="6583680"/>
            <a:ext cx="13752576" cy="258532"/>
          </a:xfrm>
        </p:spPr>
        <p:txBody>
          <a:bodyPr>
            <a:spAutoFit/>
          </a:bodyPr>
          <a:lstStyle>
            <a:lvl1pPr marL="0" indent="0">
              <a:buNone/>
              <a:defRPr sz="1680">
                <a:solidFill>
                  <a:srgbClr val="FFFFFF"/>
                </a:solidFill>
                <a:latin typeface="Arial"/>
                <a:cs typeface="Arial"/>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12"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sz="1080">
                <a:solidFill>
                  <a:srgbClr val="FFFFFF"/>
                </a:solidFill>
                <a:latin typeface="Arial"/>
                <a:cs typeface="Arial"/>
              </a:defRPr>
            </a:lvl1pPr>
          </a:lstStyle>
          <a:p>
            <a:pPr>
              <a:defRPr/>
            </a:pPr>
            <a:endParaRPr lang="en-US"/>
          </a:p>
        </p:txBody>
      </p:sp>
      <p:sp>
        <p:nvSpPr>
          <p:cNvPr id="6" name="Footer Placeholder 5"/>
          <p:cNvSpPr>
            <a:spLocks noGrp="1"/>
          </p:cNvSpPr>
          <p:nvPr>
            <p:ph type="ftr" sz="quarter" idx="11"/>
          </p:nvPr>
        </p:nvSpPr>
        <p:spPr/>
        <p:txBody>
          <a:bodyPr/>
          <a:lstStyle>
            <a:lvl1pPr>
              <a:defRPr sz="1080">
                <a:solidFill>
                  <a:srgbClr val="FFFFFF"/>
                </a:solidFill>
                <a:latin typeface="Arial"/>
                <a:cs typeface="Arial"/>
              </a:defRPr>
            </a:lvl1pPr>
          </a:lstStyle>
          <a:p>
            <a:pPr>
              <a:defRPr/>
            </a:pPr>
            <a:r>
              <a:rPr lang="en-US"/>
              <a:t>Building Energy Codes Program</a:t>
            </a:r>
          </a:p>
        </p:txBody>
      </p:sp>
      <p:sp>
        <p:nvSpPr>
          <p:cNvPr id="7" name="Slide Number Placeholder 5"/>
          <p:cNvSpPr>
            <a:spLocks noGrp="1"/>
          </p:cNvSpPr>
          <p:nvPr>
            <p:ph type="sldNum" sz="quarter" idx="12"/>
          </p:nvPr>
        </p:nvSpPr>
        <p:spPr/>
        <p:txBody>
          <a:bodyPr rIns="0"/>
          <a:lstStyle>
            <a:lvl1pPr>
              <a:defRPr>
                <a:solidFill>
                  <a:srgbClr val="FFFFFF"/>
                </a:solidFill>
              </a:defRPr>
            </a:lvl1pPr>
          </a:lstStyle>
          <a:p>
            <a:pPr>
              <a:defRPr/>
            </a:pPr>
            <a:fld id="{D26DD1FC-DD63-4807-82C0-0D44B97AC8B4}" type="slidenum">
              <a:rPr lang="en-US" altLang="en-US"/>
              <a:pPr>
                <a:defRPr/>
              </a:pPr>
              <a:t>‹#›</a:t>
            </a:fld>
            <a:endParaRPr lang="en-US" altLang="en-US"/>
          </a:p>
        </p:txBody>
      </p:sp>
    </p:spTree>
    <p:extLst>
      <p:ext uri="{BB962C8B-B14F-4D97-AF65-F5344CB8AC3E}">
        <p14:creationId xmlns:p14="http://schemas.microsoft.com/office/powerpoint/2010/main" val="112109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Color Background + Title Only">
    <p:spTree>
      <p:nvGrpSpPr>
        <p:cNvPr id="1" name=""/>
        <p:cNvGrpSpPr/>
        <p:nvPr/>
      </p:nvGrpSpPr>
      <p:grpSpPr>
        <a:xfrm>
          <a:off x="0" y="0"/>
          <a:ext cx="0" cy="0"/>
          <a:chOff x="0" y="0"/>
          <a:chExt cx="0" cy="0"/>
        </a:xfrm>
      </p:grpSpPr>
      <p:sp>
        <p:nvSpPr>
          <p:cNvPr id="10" name="Title 1"/>
          <p:cNvSpPr>
            <a:spLocks noGrp="1"/>
          </p:cNvSpPr>
          <p:nvPr>
            <p:ph type="title"/>
          </p:nvPr>
        </p:nvSpPr>
        <p:spPr>
          <a:xfrm>
            <a:off x="438912" y="241402"/>
            <a:ext cx="9509760" cy="1042416"/>
          </a:xfrm>
        </p:spPr>
        <p:txBody>
          <a:bodyPr>
            <a:noAutofit/>
          </a:bodyPr>
          <a:lstStyle>
            <a:lvl1pPr algn="l">
              <a:defRPr sz="3120" b="1">
                <a:solidFill>
                  <a:srgbClr val="FFFFFF"/>
                </a:solidFill>
                <a:latin typeface="Arial"/>
                <a:cs typeface="Aria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sz="1080">
                <a:solidFill>
                  <a:srgbClr val="FFFFFF"/>
                </a:solidFill>
                <a:latin typeface="Arial"/>
                <a:cs typeface="Arial"/>
              </a:defRPr>
            </a:lvl1pPr>
          </a:lstStyle>
          <a:p>
            <a:pPr>
              <a:defRPr/>
            </a:pPr>
            <a:endParaRPr lang="en-US"/>
          </a:p>
        </p:txBody>
      </p:sp>
      <p:sp>
        <p:nvSpPr>
          <p:cNvPr id="4" name="Footer Placeholder 3"/>
          <p:cNvSpPr>
            <a:spLocks noGrp="1"/>
          </p:cNvSpPr>
          <p:nvPr>
            <p:ph type="ftr" sz="quarter" idx="11"/>
          </p:nvPr>
        </p:nvSpPr>
        <p:spPr/>
        <p:txBody>
          <a:bodyPr/>
          <a:lstStyle>
            <a:lvl1pPr>
              <a:defRPr sz="1080">
                <a:solidFill>
                  <a:srgbClr val="FFFFFF"/>
                </a:solidFill>
                <a:latin typeface="Arial"/>
                <a:cs typeface="Arial"/>
              </a:defRPr>
            </a:lvl1pPr>
          </a:lstStyle>
          <a:p>
            <a:pPr>
              <a:defRPr/>
            </a:pPr>
            <a:r>
              <a:rPr lang="en-US"/>
              <a:t>Building Energy Codes Program</a:t>
            </a:r>
          </a:p>
        </p:txBody>
      </p:sp>
      <p:sp>
        <p:nvSpPr>
          <p:cNvPr id="5" name="Slide Number Placeholder 5"/>
          <p:cNvSpPr>
            <a:spLocks noGrp="1"/>
          </p:cNvSpPr>
          <p:nvPr>
            <p:ph type="sldNum" sz="quarter" idx="12"/>
          </p:nvPr>
        </p:nvSpPr>
        <p:spPr/>
        <p:txBody>
          <a:bodyPr rIns="0"/>
          <a:lstStyle>
            <a:lvl1pPr>
              <a:defRPr>
                <a:solidFill>
                  <a:srgbClr val="FFFFFF"/>
                </a:solidFill>
              </a:defRPr>
            </a:lvl1pPr>
          </a:lstStyle>
          <a:p>
            <a:pPr>
              <a:defRPr/>
            </a:pPr>
            <a:fld id="{0FF0CA75-4E44-4158-A1E5-AA59111CE57A}" type="slidenum">
              <a:rPr lang="en-US" altLang="en-US"/>
              <a:pPr>
                <a:defRPr/>
              </a:pPr>
              <a:t>‹#›</a:t>
            </a:fld>
            <a:endParaRPr lang="en-US" altLang="en-US"/>
          </a:p>
        </p:txBody>
      </p:sp>
    </p:spTree>
    <p:extLst>
      <p:ext uri="{BB962C8B-B14F-4D97-AF65-F5344CB8AC3E}">
        <p14:creationId xmlns:p14="http://schemas.microsoft.com/office/powerpoint/2010/main" val="748060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_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0874" y="6303744"/>
            <a:ext cx="7011680" cy="1410048"/>
          </a:xfrm>
          <a:prstGeom prst="rect">
            <a:avLst/>
          </a:prstGeom>
        </p:spPr>
        <p:txBody>
          <a:bodyPr>
            <a:normAutofit/>
          </a:bodyPr>
          <a:lstStyle>
            <a:lvl1pPr marL="0" indent="0" algn="l">
              <a:buNone/>
              <a:defRPr sz="2880" b="1" i="0">
                <a:solidFill>
                  <a:srgbClr val="FFFFFF"/>
                </a:solidFill>
                <a:latin typeface="Arial Narrow"/>
                <a:cs typeface="Arial Narrow"/>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18" name="Text Placeholder 17"/>
          <p:cNvSpPr>
            <a:spLocks noGrp="1"/>
          </p:cNvSpPr>
          <p:nvPr>
            <p:ph type="body" sz="quarter" idx="10"/>
          </p:nvPr>
        </p:nvSpPr>
        <p:spPr>
          <a:xfrm>
            <a:off x="9687200" y="6247291"/>
            <a:ext cx="4931680" cy="397350"/>
          </a:xfrm>
          <a:prstGeom prst="rect">
            <a:avLst/>
          </a:prstGeom>
        </p:spPr>
        <p:txBody>
          <a:bodyPr/>
          <a:lstStyle>
            <a:lvl1pPr marL="0" marR="0" indent="0" algn="l" defTabSz="548640" rtl="0" eaLnBrk="1" fontAlgn="auto" latinLnBrk="0" hangingPunct="1">
              <a:lnSpc>
                <a:spcPct val="100000"/>
              </a:lnSpc>
              <a:spcBef>
                <a:spcPct val="20000"/>
              </a:spcBef>
              <a:spcAft>
                <a:spcPts val="0"/>
              </a:spcAft>
              <a:buClrTx/>
              <a:buSzTx/>
              <a:buFontTx/>
              <a:buNone/>
              <a:tabLst/>
              <a:defRPr kumimoji="0" lang="en-US" sz="1920" b="1" i="0" u="none" strike="noStrike" kern="1200" cap="none" spc="0" normalizeH="0" baseline="0" noProof="0">
                <a:ln>
                  <a:noFill/>
                </a:ln>
                <a:solidFill>
                  <a:schemeClr val="bg1"/>
                </a:solidFill>
                <a:effectLst/>
                <a:uLnTx/>
                <a:uFillTx/>
              </a:defRPr>
            </a:lvl1pPr>
          </a:lstStyle>
          <a:p>
            <a:pPr lvl="0"/>
            <a:r>
              <a:rPr lang="en-US" noProof="0"/>
              <a:t>Click to edit Master text styles</a:t>
            </a:r>
          </a:p>
        </p:txBody>
      </p:sp>
      <p:sp>
        <p:nvSpPr>
          <p:cNvPr id="24" name="Text Placeholder 22"/>
          <p:cNvSpPr>
            <a:spLocks noGrp="1"/>
          </p:cNvSpPr>
          <p:nvPr>
            <p:ph type="body" sz="quarter" idx="12"/>
          </p:nvPr>
        </p:nvSpPr>
        <p:spPr>
          <a:xfrm>
            <a:off x="9687120" y="6652200"/>
            <a:ext cx="4943280" cy="881880"/>
          </a:xfrm>
          <a:prstGeom prst="rect">
            <a:avLst/>
          </a:prstGeom>
        </p:spPr>
        <p:txBody>
          <a:bodyPr/>
          <a:lstStyle>
            <a:lvl1pPr marL="0" marR="0" indent="0" algn="l" defTabSz="548640" rtl="0" eaLnBrk="1" fontAlgn="auto" latinLnBrk="0" hangingPunct="1">
              <a:lnSpc>
                <a:spcPct val="100000"/>
              </a:lnSpc>
              <a:spcBef>
                <a:spcPct val="20000"/>
              </a:spcBef>
              <a:spcAft>
                <a:spcPts val="0"/>
              </a:spcAft>
              <a:buClrTx/>
              <a:buSzTx/>
              <a:buFontTx/>
              <a:buNone/>
              <a:tabLst/>
              <a:defRPr kumimoji="0" lang="en-US" sz="144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a:t>Click to edit Master text styles</a:t>
            </a:r>
          </a:p>
        </p:txBody>
      </p:sp>
      <p:sp>
        <p:nvSpPr>
          <p:cNvPr id="19" name="Text Placeholder 18"/>
          <p:cNvSpPr>
            <a:spLocks noGrp="1"/>
          </p:cNvSpPr>
          <p:nvPr>
            <p:ph type="body" sz="quarter" idx="13"/>
          </p:nvPr>
        </p:nvSpPr>
        <p:spPr>
          <a:xfrm>
            <a:off x="268960" y="6807496"/>
            <a:ext cx="2225040" cy="346424"/>
          </a:xfrm>
        </p:spPr>
        <p:txBody>
          <a:bodyPr>
            <a:normAutofit/>
          </a:bodyPr>
          <a:lstStyle>
            <a:lvl1pPr>
              <a:buNone/>
              <a:defRPr sz="1440">
                <a:solidFill>
                  <a:schemeClr val="bg1"/>
                </a:solidFill>
                <a:latin typeface="Arial Narrow" pitchFamily="34" charset="0"/>
              </a:defRPr>
            </a:lvl1pPr>
            <a:lvl5pPr>
              <a:defRPr/>
            </a:lvl5pPr>
          </a:lstStyle>
          <a:p>
            <a:pPr lvl="0"/>
            <a:r>
              <a:rPr lang="en-US"/>
              <a:t>Click to edit Master text styles</a:t>
            </a:r>
          </a:p>
        </p:txBody>
      </p:sp>
      <p:sp>
        <p:nvSpPr>
          <p:cNvPr id="16" name="Title 1"/>
          <p:cNvSpPr>
            <a:spLocks noGrp="1"/>
          </p:cNvSpPr>
          <p:nvPr>
            <p:ph type="ctrTitle"/>
          </p:nvPr>
        </p:nvSpPr>
        <p:spPr>
          <a:xfrm>
            <a:off x="268960" y="177357"/>
            <a:ext cx="9057920" cy="724206"/>
          </a:xfrm>
        </p:spPr>
        <p:txBody>
          <a:bodyPr>
            <a:normAutofit/>
          </a:bodyPr>
          <a:lstStyle/>
          <a:p>
            <a:r>
              <a:rPr lang="en-US"/>
              <a:t>Click to edit Master title style</a:t>
            </a:r>
            <a:endParaRPr lang="en-US" dirty="0"/>
          </a:p>
        </p:txBody>
      </p:sp>
    </p:spTree>
    <p:extLst>
      <p:ext uri="{BB962C8B-B14F-4D97-AF65-F5344CB8AC3E}">
        <p14:creationId xmlns:p14="http://schemas.microsoft.com/office/powerpoint/2010/main" val="177547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1184911"/>
            <a:ext cx="146304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rgbClr val="FFFFFF"/>
              </a:solidFill>
            </a:endParaRPr>
          </a:p>
        </p:txBody>
      </p:sp>
      <p:sp>
        <p:nvSpPr>
          <p:cNvPr id="2" name="Title 1"/>
          <p:cNvSpPr>
            <a:spLocks noGrp="1"/>
          </p:cNvSpPr>
          <p:nvPr>
            <p:ph type="title"/>
          </p:nvPr>
        </p:nvSpPr>
        <p:spPr>
          <a:xfrm>
            <a:off x="731520" y="427937"/>
            <a:ext cx="10607040" cy="746150"/>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731520" y="1645916"/>
            <a:ext cx="13167360" cy="1743234"/>
          </a:xfrm>
        </p:spPr>
        <p:txBody>
          <a:bodyPr>
            <a:spAutoFit/>
          </a:bodyPr>
          <a:lstStyle>
            <a:lvl1pPr marL="411480" indent="-411480">
              <a:buSzPct val="100000"/>
              <a:buFontTx/>
              <a:buBlip>
                <a:blip r:embed="rId2"/>
              </a:buBlip>
              <a:defRPr sz="2400">
                <a:latin typeface="Arial"/>
                <a:cs typeface="Arial"/>
              </a:defRPr>
            </a:lvl1pPr>
            <a:lvl2pPr marL="891540" indent="-342900">
              <a:buSzPct val="100000"/>
              <a:buFontTx/>
              <a:buBlip>
                <a:blip r:embed="rId3"/>
              </a:buBlip>
              <a:defRPr sz="2160">
                <a:latin typeface="Arial"/>
                <a:cs typeface="Arial"/>
              </a:defRPr>
            </a:lvl2pPr>
            <a:lvl3pPr marL="1371600" indent="-274320">
              <a:buSzPct val="100000"/>
              <a:buFontTx/>
              <a:buBlip>
                <a:blip r:embed="rId4"/>
              </a:buBlip>
              <a:defRPr sz="1920">
                <a:latin typeface="Arial"/>
                <a:cs typeface="Arial"/>
              </a:defRPr>
            </a:lvl3pPr>
            <a:lvl4pPr marL="1920240" indent="-274320">
              <a:buSzPct val="100000"/>
              <a:buFontTx/>
              <a:buBlip>
                <a:blip r:embed="rId5"/>
              </a:buBlip>
              <a:defRPr sz="1680">
                <a:latin typeface="Arial"/>
                <a:cs typeface="Arial"/>
              </a:defRPr>
            </a:lvl4pPr>
            <a:lvl5pPr marL="2468880" indent="-274320">
              <a:buSzPct val="100000"/>
              <a:buFontTx/>
              <a:buBlip>
                <a:blip r:embed="rId2"/>
              </a:buBlip>
              <a:defRPr sz="1680">
                <a:latin typeface="Arial"/>
                <a:cs typeface="Arial"/>
              </a:defRPr>
            </a:lvl5pPr>
            <a:lvl6pPr marL="274320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9"/>
          <p:cNvSpPr>
            <a:spLocks noGrp="1"/>
          </p:cNvSpPr>
          <p:nvPr userDrawn="1">
            <p:ph type="sldNum" sz="quarter" idx="10"/>
          </p:nvPr>
        </p:nvSpPr>
        <p:spPr/>
        <p:txBody>
          <a:bodyPr/>
          <a:lstStyle>
            <a:lvl1pPr>
              <a:defRPr/>
            </a:lvl1pPr>
          </a:lstStyle>
          <a:p>
            <a:pPr>
              <a:defRPr/>
            </a:pPr>
            <a:fld id="{5532C912-7088-46A0-8737-792C5EEEF43E}" type="slidenum">
              <a:rPr lang="en-US" altLang="en-US"/>
              <a:pPr>
                <a:defRPr/>
              </a:pPr>
              <a:t>‹#›</a:t>
            </a:fld>
            <a:endParaRPr lang="en-US" altLang="en-US"/>
          </a:p>
        </p:txBody>
      </p:sp>
      <p:sp>
        <p:nvSpPr>
          <p:cNvPr id="6" name="Footer Placeholder 10"/>
          <p:cNvSpPr>
            <a:spLocks noGrp="1"/>
          </p:cNvSpPr>
          <p:nvPr userDrawn="1">
            <p:ph type="ftr" sz="quarter" idx="11"/>
          </p:nvPr>
        </p:nvSpPr>
        <p:spPr/>
        <p:txBody>
          <a:bodyPr/>
          <a:lstStyle>
            <a:lvl1pPr>
              <a:defRPr sz="1080">
                <a:latin typeface="Arial"/>
                <a:cs typeface="Arial"/>
              </a:defRPr>
            </a:lvl1pPr>
          </a:lstStyle>
          <a:p>
            <a:pPr>
              <a:defRPr/>
            </a:pPr>
            <a:r>
              <a:rPr lang="en-US"/>
              <a:t>Building Energy Codes Program</a:t>
            </a:r>
          </a:p>
        </p:txBody>
      </p:sp>
    </p:spTree>
    <p:extLst>
      <p:ext uri="{BB962C8B-B14F-4D97-AF65-F5344CB8AC3E}">
        <p14:creationId xmlns:p14="http://schemas.microsoft.com/office/powerpoint/2010/main" val="3080930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908810"/>
            <a:ext cx="13167360" cy="5852160"/>
          </a:xfrm>
          <a:prstGeom prst="rect">
            <a:avLst/>
          </a:prstGeom>
        </p:spPr>
        <p:txBody>
          <a:bodyPr/>
          <a:lstStyle>
            <a:lvl1pPr>
              <a:defRPr sz="288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6538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1-Line Title Only">
    <p:spTree>
      <p:nvGrpSpPr>
        <p:cNvPr id="1" name=""/>
        <p:cNvGrpSpPr/>
        <p:nvPr/>
      </p:nvGrpSpPr>
      <p:grpSpPr>
        <a:xfrm>
          <a:off x="0" y="0"/>
          <a:ext cx="0" cy="0"/>
          <a:chOff x="0" y="0"/>
          <a:chExt cx="0" cy="0"/>
        </a:xfrm>
      </p:grpSpPr>
      <p:sp>
        <p:nvSpPr>
          <p:cNvPr id="3" name="Rectangle 2"/>
          <p:cNvSpPr/>
          <p:nvPr userDrawn="1"/>
        </p:nvSpPr>
        <p:spPr>
          <a:xfrm>
            <a:off x="0" y="1184911"/>
            <a:ext cx="14630400" cy="7044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592" dirty="0">
              <a:solidFill>
                <a:srgbClr val="FFFFFF"/>
              </a:solidFill>
            </a:endParaRPr>
          </a:p>
        </p:txBody>
      </p:sp>
      <p:sp>
        <p:nvSpPr>
          <p:cNvPr id="2" name="Title 1"/>
          <p:cNvSpPr>
            <a:spLocks noGrp="1"/>
          </p:cNvSpPr>
          <p:nvPr>
            <p:ph type="title"/>
          </p:nvPr>
        </p:nvSpPr>
        <p:spPr>
          <a:xfrm>
            <a:off x="731520" y="427937"/>
            <a:ext cx="10607040" cy="746150"/>
          </a:xfrm>
        </p:spPr>
        <p:txBody>
          <a:bodyPr/>
          <a:lstStyle>
            <a:lvl1pPr algn="l">
              <a:defRPr sz="3000" b="1">
                <a:solidFill>
                  <a:srgbClr val="FFFFFF"/>
                </a:solidFill>
                <a:latin typeface="Arial"/>
                <a:cs typeface="Arial"/>
              </a:defRPr>
            </a:lvl1pPr>
          </a:lstStyle>
          <a:p>
            <a:r>
              <a:rPr lang="en-US" dirty="0"/>
              <a:t>Click to edit Master title style</a:t>
            </a:r>
          </a:p>
        </p:txBody>
      </p:sp>
      <p:sp>
        <p:nvSpPr>
          <p:cNvPr id="4" name="Date Placeholder 2"/>
          <p:cNvSpPr>
            <a:spLocks noGrp="1"/>
          </p:cNvSpPr>
          <p:nvPr userDrawn="1">
            <p:ph type="dt" sz="half" idx="10"/>
          </p:nvPr>
        </p:nvSpPr>
        <p:spPr/>
        <p:txBody>
          <a:bodyPr/>
          <a:lstStyle>
            <a:lvl1pPr>
              <a:defRPr sz="1080">
                <a:latin typeface="Arial"/>
                <a:cs typeface="Arial"/>
              </a:defRPr>
            </a:lvl1pPr>
          </a:lstStyle>
          <a:p>
            <a:pPr>
              <a:defRPr/>
            </a:pPr>
            <a:endParaRPr lang="en-US" dirty="0"/>
          </a:p>
        </p:txBody>
      </p:sp>
      <p:sp>
        <p:nvSpPr>
          <p:cNvPr id="5" name="Footer Placeholder 3"/>
          <p:cNvSpPr>
            <a:spLocks noGrp="1"/>
          </p:cNvSpPr>
          <p:nvPr userDrawn="1">
            <p:ph type="ftr" sz="quarter" idx="11"/>
          </p:nvPr>
        </p:nvSpPr>
        <p:spPr/>
        <p:txBody>
          <a:bodyPr/>
          <a:lstStyle>
            <a:lvl1pPr>
              <a:defRPr sz="1080">
                <a:latin typeface="Arial"/>
                <a:cs typeface="Arial"/>
              </a:defRPr>
            </a:lvl1pPr>
          </a:lstStyle>
          <a:p>
            <a:pPr>
              <a:defRPr/>
            </a:pPr>
            <a:r>
              <a:rPr lang="en-US"/>
              <a:t>Building Energy Codes Program</a:t>
            </a:r>
          </a:p>
        </p:txBody>
      </p:sp>
      <p:sp>
        <p:nvSpPr>
          <p:cNvPr id="6" name="Slide Number Placeholder 4"/>
          <p:cNvSpPr>
            <a:spLocks noGrp="1"/>
          </p:cNvSpPr>
          <p:nvPr userDrawn="1">
            <p:ph type="sldNum" sz="quarter" idx="12"/>
          </p:nvPr>
        </p:nvSpPr>
        <p:spPr/>
        <p:txBody>
          <a:bodyPr/>
          <a:lstStyle>
            <a:lvl1pPr>
              <a:defRPr/>
            </a:lvl1pPr>
          </a:lstStyle>
          <a:p>
            <a:pPr>
              <a:defRPr/>
            </a:pPr>
            <a:fld id="{32816B23-4F16-4749-8343-3A66733AEC12}" type="slidenum">
              <a:rPr lang="en-US" altLang="en-US"/>
              <a:pPr>
                <a:defRPr/>
              </a:pPr>
              <a:t>‹#›</a:t>
            </a:fld>
            <a:endParaRPr lang="en-US" altLang="en-US"/>
          </a:p>
        </p:txBody>
      </p:sp>
    </p:spTree>
    <p:extLst>
      <p:ext uri="{BB962C8B-B14F-4D97-AF65-F5344CB8AC3E}">
        <p14:creationId xmlns:p14="http://schemas.microsoft.com/office/powerpoint/2010/main" val="21907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2057399"/>
            <a:ext cx="12801600" cy="5486401"/>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7/18/2021</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7/18/2021</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7/18/2021</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7/18/2021</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7/18/2021</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7.png"/><Relationship Id="rId3" Type="http://schemas.openxmlformats.org/officeDocument/2006/relationships/slideLayout" Target="../slideLayouts/slideLayout12.xml"/><Relationship Id="rId21" Type="http://schemas.openxmlformats.org/officeDocument/2006/relationships/image" Target="../media/image10.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6.emf"/><Relationship Id="rId2" Type="http://schemas.openxmlformats.org/officeDocument/2006/relationships/slideLayout" Target="../slideLayouts/slideLayout11.xml"/><Relationship Id="rId16" Type="http://schemas.openxmlformats.org/officeDocument/2006/relationships/image" Target="../media/image5.jpeg"/><Relationship Id="rId20"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image" Target="../media/image8.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2.emf"/><Relationship Id="rId3" Type="http://schemas.openxmlformats.org/officeDocument/2006/relationships/slideLayout" Target="../slideLayouts/slideLayout26.xml"/><Relationship Id="rId21" Type="http://schemas.openxmlformats.org/officeDocument/2006/relationships/image" Target="../media/image7.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5.jpeg"/><Relationship Id="rId2" Type="http://schemas.openxmlformats.org/officeDocument/2006/relationships/slideLayout" Target="../slideLayouts/slideLayout25.xml"/><Relationship Id="rId16" Type="http://schemas.openxmlformats.org/officeDocument/2006/relationships/theme" Target="../theme/theme3.xml"/><Relationship Id="rId20" Type="http://schemas.openxmlformats.org/officeDocument/2006/relationships/image" Target="../media/image6.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0.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9.png"/><Relationship Id="rId10" Type="http://schemas.openxmlformats.org/officeDocument/2006/relationships/slideLayout" Target="../slideLayouts/slideLayout33.xml"/><Relationship Id="rId19" Type="http://schemas.openxmlformats.org/officeDocument/2006/relationships/image" Target="../media/image13.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8"/>
          <p:cNvGrpSpPr>
            <a:grpSpLocks/>
          </p:cNvGrpSpPr>
          <p:nvPr userDrawn="1"/>
        </p:nvGrpSpPr>
        <p:grpSpPr bwMode="auto">
          <a:xfrm>
            <a:off x="0" y="0"/>
            <a:ext cx="14630400" cy="8229600"/>
            <a:chOff x="0" y="0"/>
            <a:chExt cx="9144000" cy="6858000"/>
          </a:xfrm>
        </p:grpSpPr>
        <p:pic>
          <p:nvPicPr>
            <p:cNvPr id="1032" name="Picture 9" descr="Copper_PowerPoint_Background_08-19-2011.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570482" y="128766"/>
              <a:ext cx="1444752" cy="72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731520" y="428626"/>
            <a:ext cx="10972800" cy="46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028" name="Text Placeholder 2"/>
          <p:cNvSpPr>
            <a:spLocks noGrp="1"/>
          </p:cNvSpPr>
          <p:nvPr>
            <p:ph type="body" idx="1"/>
          </p:nvPr>
        </p:nvSpPr>
        <p:spPr bwMode="auto">
          <a:xfrm>
            <a:off x="731520" y="2194560"/>
            <a:ext cx="13167360"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0" tIns="0" rIns="0" bIns="0" rtlCol="0" anchor="ctr"/>
          <a:lstStyle>
            <a:lvl1pPr algn="l" eaLnBrk="1" hangingPunct="1">
              <a:defRPr sz="1080">
                <a:solidFill>
                  <a:srgbClr val="707276"/>
                </a:solidFill>
                <a:latin typeface="Arial"/>
                <a:cs typeface="Arial"/>
              </a:defRPr>
            </a:lvl1pPr>
          </a:lstStyle>
          <a:p>
            <a:pPr>
              <a:defRPr/>
            </a:pPr>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0" tIns="0" rIns="0" bIns="0" rtlCol="0" anchor="ctr"/>
          <a:lstStyle>
            <a:lvl1pPr algn="ctr" eaLnBrk="1" hangingPunct="1">
              <a:defRPr sz="1080">
                <a:solidFill>
                  <a:srgbClr val="707276"/>
                </a:solidFill>
                <a:latin typeface="Arial"/>
                <a:cs typeface="Arial"/>
              </a:defRPr>
            </a:lvl1pPr>
          </a:lstStyle>
          <a:p>
            <a:pPr>
              <a:defRPr/>
            </a:pPr>
            <a:r>
              <a:rPr lang="en-US"/>
              <a:t>Building Energy Codes Program</a:t>
            </a: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wrap="square" lIns="0" tIns="0" rIns="0" bIns="0" numCol="1" anchor="ctr" anchorCtr="0" compatLnSpc="1">
            <a:prstTxWarp prst="textNoShape">
              <a:avLst/>
            </a:prstTxWarp>
          </a:bodyPr>
          <a:lstStyle>
            <a:lvl1pPr algn="r" eaLnBrk="1" hangingPunct="1">
              <a:defRPr sz="1080">
                <a:solidFill>
                  <a:srgbClr val="707276"/>
                </a:solidFill>
                <a:cs typeface="Arial" panose="020B0604020202020204" pitchFamily="34" charset="0"/>
              </a:defRPr>
            </a:lvl1pPr>
          </a:lstStyle>
          <a:p>
            <a:pPr>
              <a:defRPr/>
            </a:pPr>
            <a:fld id="{FF0B734F-7569-46AE-AC2D-1EB5E58AC1DD}" type="slidenum">
              <a:rPr lang="en-US" altLang="en-US"/>
              <a:pPr>
                <a:defRPr/>
              </a:pPr>
              <a:t>‹#›</a:t>
            </a:fld>
            <a:endParaRPr lang="en-US" altLang="en-US"/>
          </a:p>
        </p:txBody>
      </p:sp>
    </p:spTree>
    <p:extLst>
      <p:ext uri="{BB962C8B-B14F-4D97-AF65-F5344CB8AC3E}">
        <p14:creationId xmlns:p14="http://schemas.microsoft.com/office/powerpoint/2010/main" val="281668331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hf hdr="0" dt="0"/>
  <p:txStyles>
    <p:titleStyle>
      <a:lvl1pPr algn="l" defTabSz="548640" rtl="0" eaLnBrk="0" fontAlgn="base" hangingPunct="0">
        <a:spcBef>
          <a:spcPct val="0"/>
        </a:spcBef>
        <a:spcAft>
          <a:spcPct val="0"/>
        </a:spcAft>
        <a:defRPr sz="3000" b="1" kern="1200">
          <a:solidFill>
            <a:srgbClr val="FFFFFF"/>
          </a:solidFill>
          <a:latin typeface="Arial"/>
          <a:ea typeface="+mj-ea"/>
          <a:cs typeface="Arial"/>
        </a:defRPr>
      </a:lvl1pPr>
      <a:lvl2pPr algn="l" defTabSz="548640" rtl="0" eaLnBrk="0" fontAlgn="base" hangingPunct="0">
        <a:spcBef>
          <a:spcPct val="0"/>
        </a:spcBef>
        <a:spcAft>
          <a:spcPct val="0"/>
        </a:spcAft>
        <a:defRPr sz="3000" b="1">
          <a:solidFill>
            <a:srgbClr val="FFFFFF"/>
          </a:solidFill>
          <a:latin typeface="Arial" pitchFamily="34" charset="0"/>
          <a:cs typeface="Arial" pitchFamily="34" charset="0"/>
        </a:defRPr>
      </a:lvl2pPr>
      <a:lvl3pPr algn="l" defTabSz="548640" rtl="0" eaLnBrk="0" fontAlgn="base" hangingPunct="0">
        <a:spcBef>
          <a:spcPct val="0"/>
        </a:spcBef>
        <a:spcAft>
          <a:spcPct val="0"/>
        </a:spcAft>
        <a:defRPr sz="3000" b="1">
          <a:solidFill>
            <a:srgbClr val="FFFFFF"/>
          </a:solidFill>
          <a:latin typeface="Arial" pitchFamily="34" charset="0"/>
          <a:cs typeface="Arial" pitchFamily="34" charset="0"/>
        </a:defRPr>
      </a:lvl3pPr>
      <a:lvl4pPr algn="l" defTabSz="548640" rtl="0" eaLnBrk="0" fontAlgn="base" hangingPunct="0">
        <a:spcBef>
          <a:spcPct val="0"/>
        </a:spcBef>
        <a:spcAft>
          <a:spcPct val="0"/>
        </a:spcAft>
        <a:defRPr sz="3000" b="1">
          <a:solidFill>
            <a:srgbClr val="FFFFFF"/>
          </a:solidFill>
          <a:latin typeface="Arial" pitchFamily="34" charset="0"/>
          <a:cs typeface="Arial" pitchFamily="34" charset="0"/>
        </a:defRPr>
      </a:lvl4pPr>
      <a:lvl5pPr algn="l" defTabSz="548640" rtl="0" eaLnBrk="0" fontAlgn="base" hangingPunct="0">
        <a:spcBef>
          <a:spcPct val="0"/>
        </a:spcBef>
        <a:spcAft>
          <a:spcPct val="0"/>
        </a:spcAft>
        <a:defRPr sz="3000" b="1">
          <a:solidFill>
            <a:srgbClr val="FFFFFF"/>
          </a:solidFill>
          <a:latin typeface="Arial" pitchFamily="34" charset="0"/>
          <a:cs typeface="Arial" pitchFamily="34" charset="0"/>
        </a:defRPr>
      </a:lvl5pPr>
      <a:lvl6pPr marL="548640" algn="l" defTabSz="548640" rtl="0" fontAlgn="base">
        <a:spcBef>
          <a:spcPct val="0"/>
        </a:spcBef>
        <a:spcAft>
          <a:spcPct val="0"/>
        </a:spcAft>
        <a:defRPr sz="3000" b="1">
          <a:solidFill>
            <a:srgbClr val="FFFFFF"/>
          </a:solidFill>
          <a:latin typeface="Arial" pitchFamily="34" charset="0"/>
          <a:cs typeface="Arial" pitchFamily="34" charset="0"/>
        </a:defRPr>
      </a:lvl6pPr>
      <a:lvl7pPr marL="1097280" algn="l" defTabSz="548640" rtl="0" fontAlgn="base">
        <a:spcBef>
          <a:spcPct val="0"/>
        </a:spcBef>
        <a:spcAft>
          <a:spcPct val="0"/>
        </a:spcAft>
        <a:defRPr sz="3000" b="1">
          <a:solidFill>
            <a:srgbClr val="FFFFFF"/>
          </a:solidFill>
          <a:latin typeface="Arial" pitchFamily="34" charset="0"/>
          <a:cs typeface="Arial" pitchFamily="34" charset="0"/>
        </a:defRPr>
      </a:lvl7pPr>
      <a:lvl8pPr marL="1645920" algn="l" defTabSz="548640" rtl="0" fontAlgn="base">
        <a:spcBef>
          <a:spcPct val="0"/>
        </a:spcBef>
        <a:spcAft>
          <a:spcPct val="0"/>
        </a:spcAft>
        <a:defRPr sz="3000" b="1">
          <a:solidFill>
            <a:srgbClr val="FFFFFF"/>
          </a:solidFill>
          <a:latin typeface="Arial" pitchFamily="34" charset="0"/>
          <a:cs typeface="Arial" pitchFamily="34" charset="0"/>
        </a:defRPr>
      </a:lvl8pPr>
      <a:lvl9pPr marL="2194560" algn="l" defTabSz="548640" rtl="0" fontAlgn="base">
        <a:spcBef>
          <a:spcPct val="0"/>
        </a:spcBef>
        <a:spcAft>
          <a:spcPct val="0"/>
        </a:spcAft>
        <a:defRPr sz="3000" b="1">
          <a:solidFill>
            <a:srgbClr val="FFFFFF"/>
          </a:solidFill>
          <a:latin typeface="Arial" pitchFamily="34" charset="0"/>
          <a:cs typeface="Arial" pitchFamily="34" charset="0"/>
        </a:defRPr>
      </a:lvl9pPr>
    </p:titleStyle>
    <p:bodyStyle>
      <a:lvl1pPr marL="411480" indent="-411480" algn="l" defTabSz="548640" rtl="0" eaLnBrk="0" fontAlgn="base" hangingPunct="0">
        <a:spcBef>
          <a:spcPct val="20000"/>
        </a:spcBef>
        <a:spcAft>
          <a:spcPct val="0"/>
        </a:spcAft>
        <a:buSzPct val="100000"/>
        <a:buBlip>
          <a:blip r:embed="rId18"/>
        </a:buBlip>
        <a:defRPr sz="2400" kern="1200">
          <a:solidFill>
            <a:schemeClr val="accent2"/>
          </a:solidFill>
          <a:latin typeface="Arial"/>
          <a:ea typeface="+mn-ea"/>
          <a:cs typeface="Arial"/>
        </a:defRPr>
      </a:lvl1pPr>
      <a:lvl2pPr marL="891540" indent="-342900" algn="l" defTabSz="548640" rtl="0" eaLnBrk="0" fontAlgn="base" hangingPunct="0">
        <a:spcBef>
          <a:spcPct val="20000"/>
        </a:spcBef>
        <a:spcAft>
          <a:spcPct val="0"/>
        </a:spcAft>
        <a:buBlip>
          <a:blip r:embed="rId19"/>
        </a:buBlip>
        <a:defRPr kern="1200">
          <a:solidFill>
            <a:schemeClr val="accent2"/>
          </a:solidFill>
          <a:latin typeface="Arial"/>
          <a:ea typeface="+mn-ea"/>
          <a:cs typeface="Arial"/>
        </a:defRPr>
      </a:lvl2pPr>
      <a:lvl3pPr marL="1371600" indent="-274320" algn="l" defTabSz="548640" rtl="0" eaLnBrk="0" fontAlgn="base" hangingPunct="0">
        <a:spcBef>
          <a:spcPct val="20000"/>
        </a:spcBef>
        <a:spcAft>
          <a:spcPct val="0"/>
        </a:spcAft>
        <a:buSzPct val="100000"/>
        <a:buBlip>
          <a:blip r:embed="rId20"/>
        </a:buBlip>
        <a:defRPr sz="1920" kern="1200">
          <a:solidFill>
            <a:schemeClr val="accent2"/>
          </a:solidFill>
          <a:latin typeface="Arial"/>
          <a:ea typeface="+mn-ea"/>
          <a:cs typeface="Arial"/>
        </a:defRPr>
      </a:lvl3pPr>
      <a:lvl4pPr marL="1920240" indent="-274320" algn="l" defTabSz="548640" rtl="0" eaLnBrk="0" fontAlgn="base" hangingPunct="0">
        <a:spcBef>
          <a:spcPct val="20000"/>
        </a:spcBef>
        <a:spcAft>
          <a:spcPct val="0"/>
        </a:spcAft>
        <a:buSzPct val="100000"/>
        <a:buBlip>
          <a:blip r:embed="rId21"/>
        </a:buBlip>
        <a:defRPr sz="1680" kern="1200">
          <a:solidFill>
            <a:schemeClr val="accent2"/>
          </a:solidFill>
          <a:latin typeface="Arial"/>
          <a:ea typeface="+mn-ea"/>
          <a:cs typeface="Arial"/>
        </a:defRPr>
      </a:lvl4pPr>
      <a:lvl5pPr marL="2468880" indent="-274320" algn="l" defTabSz="548640" rtl="0" eaLnBrk="0" fontAlgn="base" hangingPunct="0">
        <a:spcBef>
          <a:spcPct val="20000"/>
        </a:spcBef>
        <a:spcAft>
          <a:spcPct val="0"/>
        </a:spcAft>
        <a:buSzPct val="100000"/>
        <a:buBlip>
          <a:blip r:embed="rId18"/>
        </a:buBlip>
        <a:defRPr sz="1680" kern="1200">
          <a:solidFill>
            <a:schemeClr val="accent2"/>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9" descr="Copper_PowerPoint_Background_08-19-2011.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39421" y="241936"/>
            <a:ext cx="9509760" cy="104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3076" name="Text Placeholder 2"/>
          <p:cNvSpPr>
            <a:spLocks noGrp="1"/>
          </p:cNvSpPr>
          <p:nvPr>
            <p:ph type="body" idx="1"/>
          </p:nvPr>
        </p:nvSpPr>
        <p:spPr bwMode="auto">
          <a:xfrm>
            <a:off x="439422" y="1920240"/>
            <a:ext cx="1375156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972800" y="7627621"/>
            <a:ext cx="2560320" cy="438150"/>
          </a:xfrm>
          <a:prstGeom prst="rect">
            <a:avLst/>
          </a:prstGeom>
        </p:spPr>
        <p:txBody>
          <a:bodyPr vert="horz" lIns="0" tIns="0" rIns="0" bIns="0" rtlCol="0" anchor="ctr"/>
          <a:lstStyle>
            <a:lvl1pPr algn="r" eaLnBrk="1" hangingPunct="1">
              <a:defRPr sz="1080">
                <a:solidFill>
                  <a:srgbClr val="707276"/>
                </a:solidFill>
                <a:latin typeface="Arial"/>
                <a:cs typeface="Arial"/>
              </a:defRPr>
            </a:lvl1pPr>
          </a:lstStyle>
          <a:p>
            <a:pPr>
              <a:defRPr/>
            </a:pPr>
            <a:endParaRPr lang="en-US"/>
          </a:p>
        </p:txBody>
      </p:sp>
      <p:sp>
        <p:nvSpPr>
          <p:cNvPr id="5" name="Footer Placeholder 4"/>
          <p:cNvSpPr>
            <a:spLocks noGrp="1"/>
          </p:cNvSpPr>
          <p:nvPr>
            <p:ph type="ftr" sz="quarter" idx="3"/>
          </p:nvPr>
        </p:nvSpPr>
        <p:spPr>
          <a:xfrm>
            <a:off x="4389120" y="7627621"/>
            <a:ext cx="5852160" cy="438150"/>
          </a:xfrm>
          <a:prstGeom prst="rect">
            <a:avLst/>
          </a:prstGeom>
        </p:spPr>
        <p:txBody>
          <a:bodyPr vert="horz" lIns="0" tIns="0" rIns="0" bIns="0" rtlCol="0" anchor="ctr"/>
          <a:lstStyle>
            <a:lvl1pPr algn="ctr" eaLnBrk="1" hangingPunct="1">
              <a:defRPr sz="1080">
                <a:solidFill>
                  <a:srgbClr val="707276"/>
                </a:solidFill>
                <a:latin typeface="Arial"/>
                <a:cs typeface="Arial"/>
              </a:defRPr>
            </a:lvl1pPr>
          </a:lstStyle>
          <a:p>
            <a:pPr>
              <a:defRPr/>
            </a:pPr>
            <a:r>
              <a:rPr lang="en-US"/>
              <a:t>Building Energy Codes Program</a:t>
            </a:r>
          </a:p>
        </p:txBody>
      </p:sp>
      <p:sp>
        <p:nvSpPr>
          <p:cNvPr id="17" name="Slide Number Placeholder 5"/>
          <p:cNvSpPr>
            <a:spLocks noGrp="1"/>
          </p:cNvSpPr>
          <p:nvPr>
            <p:ph type="sldNum" sz="quarter" idx="4"/>
          </p:nvPr>
        </p:nvSpPr>
        <p:spPr>
          <a:xfrm>
            <a:off x="13987782" y="7627621"/>
            <a:ext cx="482600" cy="438150"/>
          </a:xfrm>
          <a:prstGeom prst="rect">
            <a:avLst/>
          </a:prstGeom>
        </p:spPr>
        <p:txBody>
          <a:bodyPr vert="horz" wrap="square" lIns="0" tIns="0" rIns="91440" bIns="0" numCol="1" anchor="ctr" anchorCtr="0" compatLnSpc="1">
            <a:prstTxWarp prst="textNoShape">
              <a:avLst/>
            </a:prstTxWarp>
          </a:bodyPr>
          <a:lstStyle>
            <a:lvl1pPr eaLnBrk="1" hangingPunct="1">
              <a:defRPr sz="1080" b="1">
                <a:solidFill>
                  <a:srgbClr val="707276"/>
                </a:solidFill>
                <a:cs typeface="Arial" panose="020B0604020202020204" pitchFamily="34" charset="0"/>
              </a:defRPr>
            </a:lvl1pPr>
          </a:lstStyle>
          <a:p>
            <a:pPr>
              <a:defRPr/>
            </a:pPr>
            <a:fld id="{5E455D30-0BBD-4ADC-9215-BD284095E838}" type="slidenum">
              <a:rPr lang="en-US" altLang="en-US"/>
              <a:pPr>
                <a:defRPr/>
              </a:pPr>
              <a:t>‹#›</a:t>
            </a:fld>
            <a:endParaRPr lang="en-US" altLang="en-US"/>
          </a:p>
        </p:txBody>
      </p:sp>
      <p:cxnSp>
        <p:nvCxnSpPr>
          <p:cNvPr id="18" name="Straight Connector 17"/>
          <p:cNvCxnSpPr/>
          <p:nvPr/>
        </p:nvCxnSpPr>
        <p:spPr>
          <a:xfrm>
            <a:off x="13764261" y="7745730"/>
            <a:ext cx="0" cy="219076"/>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3081" name="Picture 18"/>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0314941" y="262890"/>
            <a:ext cx="2560320" cy="97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7" descr="PNNL_50th_Anniversry_Ribbon_SILVER_v2-2.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2705080" y="0"/>
            <a:ext cx="1871981" cy="178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3" name="Group 8"/>
          <p:cNvGrpSpPr>
            <a:grpSpLocks/>
          </p:cNvGrpSpPr>
          <p:nvPr userDrawn="1"/>
        </p:nvGrpSpPr>
        <p:grpSpPr bwMode="auto">
          <a:xfrm>
            <a:off x="0" y="0"/>
            <a:ext cx="14630400" cy="8229600"/>
            <a:chOff x="0" y="0"/>
            <a:chExt cx="9144000" cy="6858000"/>
          </a:xfrm>
        </p:grpSpPr>
        <p:pic>
          <p:nvPicPr>
            <p:cNvPr id="3084" name="Picture 9" descr="Copper_PowerPoint_Background_08-19-2011.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0"/>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570482" y="128766"/>
              <a:ext cx="1444752" cy="72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595626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Lst>
  <p:hf hdr="0" dt="0"/>
  <p:txStyles>
    <p:titleStyle>
      <a:lvl1pPr algn="l" defTabSz="548640" rtl="0" eaLnBrk="0" fontAlgn="base" hangingPunct="0">
        <a:spcBef>
          <a:spcPct val="0"/>
        </a:spcBef>
        <a:spcAft>
          <a:spcPct val="0"/>
        </a:spcAft>
        <a:defRPr sz="3120" b="1" kern="1200">
          <a:solidFill>
            <a:srgbClr val="FFFFFF"/>
          </a:solidFill>
          <a:latin typeface="Arial"/>
          <a:ea typeface="+mj-ea"/>
          <a:cs typeface="Arial"/>
        </a:defRPr>
      </a:lvl1pPr>
      <a:lvl2pPr algn="l" defTabSz="548640" rtl="0" eaLnBrk="0" fontAlgn="base" hangingPunct="0">
        <a:spcBef>
          <a:spcPct val="0"/>
        </a:spcBef>
        <a:spcAft>
          <a:spcPct val="0"/>
        </a:spcAft>
        <a:defRPr sz="3120" b="1">
          <a:solidFill>
            <a:srgbClr val="FFFFFF"/>
          </a:solidFill>
          <a:latin typeface="Arial" pitchFamily="34" charset="0"/>
          <a:cs typeface="Arial" pitchFamily="34" charset="0"/>
        </a:defRPr>
      </a:lvl2pPr>
      <a:lvl3pPr algn="l" defTabSz="548640" rtl="0" eaLnBrk="0" fontAlgn="base" hangingPunct="0">
        <a:spcBef>
          <a:spcPct val="0"/>
        </a:spcBef>
        <a:spcAft>
          <a:spcPct val="0"/>
        </a:spcAft>
        <a:defRPr sz="3120" b="1">
          <a:solidFill>
            <a:srgbClr val="FFFFFF"/>
          </a:solidFill>
          <a:latin typeface="Arial" pitchFamily="34" charset="0"/>
          <a:cs typeface="Arial" pitchFamily="34" charset="0"/>
        </a:defRPr>
      </a:lvl3pPr>
      <a:lvl4pPr algn="l" defTabSz="548640" rtl="0" eaLnBrk="0" fontAlgn="base" hangingPunct="0">
        <a:spcBef>
          <a:spcPct val="0"/>
        </a:spcBef>
        <a:spcAft>
          <a:spcPct val="0"/>
        </a:spcAft>
        <a:defRPr sz="3120" b="1">
          <a:solidFill>
            <a:srgbClr val="FFFFFF"/>
          </a:solidFill>
          <a:latin typeface="Arial" pitchFamily="34" charset="0"/>
          <a:cs typeface="Arial" pitchFamily="34" charset="0"/>
        </a:defRPr>
      </a:lvl4pPr>
      <a:lvl5pPr algn="l" defTabSz="548640" rtl="0" eaLnBrk="0" fontAlgn="base" hangingPunct="0">
        <a:spcBef>
          <a:spcPct val="0"/>
        </a:spcBef>
        <a:spcAft>
          <a:spcPct val="0"/>
        </a:spcAft>
        <a:defRPr sz="3120" b="1">
          <a:solidFill>
            <a:srgbClr val="FFFFFF"/>
          </a:solidFill>
          <a:latin typeface="Arial" pitchFamily="34" charset="0"/>
          <a:cs typeface="Arial" pitchFamily="34" charset="0"/>
        </a:defRPr>
      </a:lvl5pPr>
      <a:lvl6pPr marL="548640" algn="l" defTabSz="548640" rtl="0" fontAlgn="base">
        <a:spcBef>
          <a:spcPct val="0"/>
        </a:spcBef>
        <a:spcAft>
          <a:spcPct val="0"/>
        </a:spcAft>
        <a:defRPr sz="3120" b="1">
          <a:solidFill>
            <a:srgbClr val="FFFFFF"/>
          </a:solidFill>
          <a:latin typeface="Arial" pitchFamily="34" charset="0"/>
          <a:cs typeface="Arial" pitchFamily="34" charset="0"/>
        </a:defRPr>
      </a:lvl6pPr>
      <a:lvl7pPr marL="1097280" algn="l" defTabSz="548640" rtl="0" fontAlgn="base">
        <a:spcBef>
          <a:spcPct val="0"/>
        </a:spcBef>
        <a:spcAft>
          <a:spcPct val="0"/>
        </a:spcAft>
        <a:defRPr sz="3120" b="1">
          <a:solidFill>
            <a:srgbClr val="FFFFFF"/>
          </a:solidFill>
          <a:latin typeface="Arial" pitchFamily="34" charset="0"/>
          <a:cs typeface="Arial" pitchFamily="34" charset="0"/>
        </a:defRPr>
      </a:lvl7pPr>
      <a:lvl8pPr marL="1645920" algn="l" defTabSz="548640" rtl="0" fontAlgn="base">
        <a:spcBef>
          <a:spcPct val="0"/>
        </a:spcBef>
        <a:spcAft>
          <a:spcPct val="0"/>
        </a:spcAft>
        <a:defRPr sz="3120" b="1">
          <a:solidFill>
            <a:srgbClr val="FFFFFF"/>
          </a:solidFill>
          <a:latin typeface="Arial" pitchFamily="34" charset="0"/>
          <a:cs typeface="Arial" pitchFamily="34" charset="0"/>
        </a:defRPr>
      </a:lvl8pPr>
      <a:lvl9pPr marL="2194560" algn="l" defTabSz="548640" rtl="0" fontAlgn="base">
        <a:spcBef>
          <a:spcPct val="0"/>
        </a:spcBef>
        <a:spcAft>
          <a:spcPct val="0"/>
        </a:spcAft>
        <a:defRPr sz="3120" b="1">
          <a:solidFill>
            <a:srgbClr val="FFFFFF"/>
          </a:solidFill>
          <a:latin typeface="Arial" pitchFamily="34" charset="0"/>
          <a:cs typeface="Arial" pitchFamily="34" charset="0"/>
        </a:defRPr>
      </a:lvl9pPr>
    </p:titleStyle>
    <p:bodyStyle>
      <a:lvl1pPr marL="411480" indent="-411480" algn="l" defTabSz="548640" rtl="0" eaLnBrk="0" fontAlgn="base" hangingPunct="0">
        <a:spcBef>
          <a:spcPct val="20000"/>
        </a:spcBef>
        <a:spcAft>
          <a:spcPct val="0"/>
        </a:spcAft>
        <a:buSzPct val="100000"/>
        <a:buBlip>
          <a:blip r:embed="rId21"/>
        </a:buBlip>
        <a:defRPr sz="2400" kern="1200">
          <a:solidFill>
            <a:schemeClr val="accent2"/>
          </a:solidFill>
          <a:latin typeface="Arial"/>
          <a:ea typeface="+mn-ea"/>
          <a:cs typeface="Arial"/>
        </a:defRPr>
      </a:lvl1pPr>
      <a:lvl2pPr marL="891540" indent="-342900" algn="l" defTabSz="548640" rtl="0" eaLnBrk="0" fontAlgn="base" hangingPunct="0">
        <a:spcBef>
          <a:spcPct val="20000"/>
        </a:spcBef>
        <a:spcAft>
          <a:spcPct val="0"/>
        </a:spcAft>
        <a:buBlip>
          <a:blip r:embed="rId22"/>
        </a:buBlip>
        <a:defRPr kern="1200">
          <a:solidFill>
            <a:schemeClr val="accent2"/>
          </a:solidFill>
          <a:latin typeface="Arial"/>
          <a:ea typeface="+mn-ea"/>
          <a:cs typeface="Arial"/>
        </a:defRPr>
      </a:lvl2pPr>
      <a:lvl3pPr marL="1371600" indent="-274320" algn="l" defTabSz="548640" rtl="0" eaLnBrk="0" fontAlgn="base" hangingPunct="0">
        <a:spcBef>
          <a:spcPct val="20000"/>
        </a:spcBef>
        <a:spcAft>
          <a:spcPct val="0"/>
        </a:spcAft>
        <a:buSzPct val="100000"/>
        <a:buBlip>
          <a:blip r:embed="rId23"/>
        </a:buBlip>
        <a:defRPr sz="1920" kern="1200">
          <a:solidFill>
            <a:schemeClr val="accent2"/>
          </a:solidFill>
          <a:latin typeface="Arial"/>
          <a:ea typeface="+mn-ea"/>
          <a:cs typeface="Arial"/>
        </a:defRPr>
      </a:lvl3pPr>
      <a:lvl4pPr marL="1920240" indent="-274320" algn="l" defTabSz="548640" rtl="0" eaLnBrk="0" fontAlgn="base" hangingPunct="0">
        <a:spcBef>
          <a:spcPct val="20000"/>
        </a:spcBef>
        <a:spcAft>
          <a:spcPct val="0"/>
        </a:spcAft>
        <a:buSzPct val="100000"/>
        <a:buBlip>
          <a:blip r:embed="rId24"/>
        </a:buBlip>
        <a:defRPr sz="1680" kern="1200">
          <a:solidFill>
            <a:schemeClr val="accent2"/>
          </a:solidFill>
          <a:latin typeface="Arial"/>
          <a:ea typeface="+mn-ea"/>
          <a:cs typeface="Arial"/>
        </a:defRPr>
      </a:lvl4pPr>
      <a:lvl5pPr marL="2468880" indent="-274320" algn="l" defTabSz="548640" rtl="0" eaLnBrk="0" fontAlgn="base" hangingPunct="0">
        <a:spcBef>
          <a:spcPct val="20000"/>
        </a:spcBef>
        <a:spcAft>
          <a:spcPct val="0"/>
        </a:spcAft>
        <a:buSzPct val="100000"/>
        <a:buBlip>
          <a:blip r:embed="rId21"/>
        </a:buBlip>
        <a:defRPr sz="1680" kern="1200">
          <a:solidFill>
            <a:schemeClr val="accent2"/>
          </a:solidFill>
          <a:latin typeface="Arial"/>
          <a:ea typeface="+mn-ea"/>
          <a:cs typeface="Arial"/>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iccsafe.org/energy"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hyperlink" Target="https://cdn-web.iccsafe.org/wp-content/uploads/Code-Adoption-Process-by-State-June-2019.pdf"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energycodes.gov/sites/default/files/documents/Impacts_Of_Model_Energy_Codes.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nergycodes.gov/statutory-requirement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p:txBody>
          <a:bodyPr/>
          <a:lstStyle/>
          <a:p>
            <a:r>
              <a:rPr lang="en-US" dirty="0"/>
              <a:t>Energy Codes 101</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p:txBody>
          <a:bodyPr/>
          <a:lstStyle/>
          <a:p>
            <a:r>
              <a:rPr lang="en-US" dirty="0"/>
              <a:t>Rosemarie Bartlett</a:t>
            </a:r>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p:txBody>
          <a:bodyPr/>
          <a:lstStyle/>
          <a:p>
            <a:r>
              <a:rPr lang="en-US" dirty="0"/>
              <a:t>July 20, 2021</a:t>
            </a:r>
          </a:p>
        </p:txBody>
      </p:sp>
      <p:sp>
        <p:nvSpPr>
          <p:cNvPr id="5" name="TextBox 4">
            <a:extLst>
              <a:ext uri="{FF2B5EF4-FFF2-40B4-BE49-F238E27FC236}">
                <a16:creationId xmlns:a16="http://schemas.microsoft.com/office/drawing/2014/main" id="{0A4853C3-995A-4F7F-BE8E-26FF1525DCD7}"/>
              </a:ext>
            </a:extLst>
          </p:cNvPr>
          <p:cNvSpPr txBox="1"/>
          <p:nvPr/>
        </p:nvSpPr>
        <p:spPr>
          <a:xfrm>
            <a:off x="1275662" y="7772400"/>
            <a:ext cx="4666867" cy="338554"/>
          </a:xfrm>
          <a:prstGeom prst="rect">
            <a:avLst/>
          </a:prstGeom>
          <a:noFill/>
        </p:spPr>
        <p:txBody>
          <a:bodyPr wrap="square" rtlCol="0">
            <a:spAutoFit/>
          </a:bodyPr>
          <a:lstStyle/>
          <a:p>
            <a:r>
              <a:rPr lang="en-US" sz="1600" dirty="0"/>
              <a:t>PNNL-SA-163891</a:t>
            </a:r>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19FC9B-3B66-4CEC-B01A-0F8AED9180EE}"/>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DAECD6C7-A881-4B0A-B114-0DB8B0155506}"/>
              </a:ext>
            </a:extLst>
          </p:cNvPr>
          <p:cNvSpPr>
            <a:spLocks noGrp="1"/>
          </p:cNvSpPr>
          <p:nvPr>
            <p:ph type="title"/>
          </p:nvPr>
        </p:nvSpPr>
        <p:spPr/>
        <p:txBody>
          <a:bodyPr/>
          <a:lstStyle/>
          <a:p>
            <a:r>
              <a:rPr lang="en-US" dirty="0"/>
              <a:t>Residential vs. Commercial</a:t>
            </a:r>
          </a:p>
        </p:txBody>
      </p:sp>
      <p:sp>
        <p:nvSpPr>
          <p:cNvPr id="4" name="Content Placeholder 3">
            <a:extLst>
              <a:ext uri="{FF2B5EF4-FFF2-40B4-BE49-F238E27FC236}">
                <a16:creationId xmlns:a16="http://schemas.microsoft.com/office/drawing/2014/main" id="{3211F371-94FB-4902-B94C-F1DEC993384A}"/>
              </a:ext>
            </a:extLst>
          </p:cNvPr>
          <p:cNvSpPr>
            <a:spLocks noGrp="1"/>
          </p:cNvSpPr>
          <p:nvPr>
            <p:ph sz="quarter" idx="20"/>
          </p:nvPr>
        </p:nvSpPr>
        <p:spPr/>
        <p:txBody>
          <a:bodyPr/>
          <a:lstStyle/>
          <a:p>
            <a:r>
              <a:rPr lang="en-US" dirty="0"/>
              <a:t>Residential codes are typically less complex than commercial</a:t>
            </a:r>
          </a:p>
          <a:p>
            <a:r>
              <a:rPr lang="en-US" dirty="0"/>
              <a:t>Commercial buildings usually have more systems</a:t>
            </a:r>
          </a:p>
          <a:p>
            <a:pPr lvl="1"/>
            <a:r>
              <a:rPr lang="en-US" dirty="0"/>
              <a:t>More requirements for lighting, including daylighting and controls</a:t>
            </a:r>
          </a:p>
          <a:p>
            <a:pPr lvl="1"/>
            <a:r>
              <a:rPr lang="en-US" dirty="0"/>
              <a:t>Detailed control requirements for mechanical systems</a:t>
            </a:r>
          </a:p>
          <a:p>
            <a:pPr lvl="1"/>
            <a:r>
              <a:rPr lang="en-US" dirty="0"/>
              <a:t>…and more</a:t>
            </a:r>
          </a:p>
        </p:txBody>
      </p:sp>
    </p:spTree>
    <p:extLst>
      <p:ext uri="{BB962C8B-B14F-4D97-AF65-F5344CB8AC3E}">
        <p14:creationId xmlns:p14="http://schemas.microsoft.com/office/powerpoint/2010/main" val="159281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3B3CF3-1C4E-4EAC-B1B9-DBA7DF2D4B54}"/>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98A4B49B-DEA0-4952-B3B8-CA66BA309D03}"/>
              </a:ext>
            </a:extLst>
          </p:cNvPr>
          <p:cNvSpPr>
            <a:spLocks noGrp="1"/>
          </p:cNvSpPr>
          <p:nvPr>
            <p:ph type="title"/>
          </p:nvPr>
        </p:nvSpPr>
        <p:spPr/>
        <p:txBody>
          <a:bodyPr/>
          <a:lstStyle/>
          <a:p>
            <a:r>
              <a:rPr lang="en-US" dirty="0"/>
              <a:t>Three Main Aspects</a:t>
            </a:r>
          </a:p>
        </p:txBody>
      </p:sp>
      <p:sp>
        <p:nvSpPr>
          <p:cNvPr id="4" name="Content Placeholder 3">
            <a:extLst>
              <a:ext uri="{FF2B5EF4-FFF2-40B4-BE49-F238E27FC236}">
                <a16:creationId xmlns:a16="http://schemas.microsoft.com/office/drawing/2014/main" id="{A765C87C-1539-4504-B03D-6205C848C21D}"/>
              </a:ext>
            </a:extLst>
          </p:cNvPr>
          <p:cNvSpPr>
            <a:spLocks noGrp="1"/>
          </p:cNvSpPr>
          <p:nvPr>
            <p:ph sz="quarter" idx="20"/>
          </p:nvPr>
        </p:nvSpPr>
        <p:spPr/>
        <p:txBody>
          <a:bodyPr/>
          <a:lstStyle/>
          <a:p>
            <a:r>
              <a:rPr lang="en-US" dirty="0"/>
              <a:t>Development</a:t>
            </a:r>
          </a:p>
          <a:p>
            <a:r>
              <a:rPr lang="en-US" dirty="0"/>
              <a:t>Adoption</a:t>
            </a:r>
          </a:p>
          <a:p>
            <a:r>
              <a:rPr lang="en-US" dirty="0"/>
              <a:t>Compliance</a:t>
            </a:r>
          </a:p>
        </p:txBody>
      </p:sp>
    </p:spTree>
    <p:extLst>
      <p:ext uri="{BB962C8B-B14F-4D97-AF65-F5344CB8AC3E}">
        <p14:creationId xmlns:p14="http://schemas.microsoft.com/office/powerpoint/2010/main" val="1850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2414E7-4B52-405C-8B6E-A7FA444226B3}"/>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5377348E-D75C-44B8-A27D-FC7081783F3F}"/>
              </a:ext>
            </a:extLst>
          </p:cNvPr>
          <p:cNvSpPr>
            <a:spLocks noGrp="1"/>
          </p:cNvSpPr>
          <p:nvPr>
            <p:ph type="title"/>
          </p:nvPr>
        </p:nvSpPr>
        <p:spPr/>
        <p:txBody>
          <a:bodyPr/>
          <a:lstStyle/>
          <a:p>
            <a:r>
              <a:rPr lang="en-US" dirty="0"/>
              <a:t>Code Development</a:t>
            </a:r>
          </a:p>
        </p:txBody>
      </p:sp>
      <p:sp>
        <p:nvSpPr>
          <p:cNvPr id="4" name="Content Placeholder 3">
            <a:extLst>
              <a:ext uri="{FF2B5EF4-FFF2-40B4-BE49-F238E27FC236}">
                <a16:creationId xmlns:a16="http://schemas.microsoft.com/office/drawing/2014/main" id="{36859DE5-9CA3-4E9D-B5B2-6E07354501DC}"/>
              </a:ext>
            </a:extLst>
          </p:cNvPr>
          <p:cNvSpPr>
            <a:spLocks noGrp="1"/>
          </p:cNvSpPr>
          <p:nvPr>
            <p:ph sz="quarter" idx="20"/>
          </p:nvPr>
        </p:nvSpPr>
        <p:spPr/>
        <p:txBody>
          <a:bodyPr/>
          <a:lstStyle/>
          <a:p>
            <a:r>
              <a:rPr lang="en-US" dirty="0"/>
              <a:t>ASHRAE 90.1</a:t>
            </a:r>
          </a:p>
          <a:p>
            <a:pPr lvl="1"/>
            <a:r>
              <a:rPr lang="en-US" dirty="0"/>
              <a:t>Uses the American National Standards Institute (ANSI) consensus process</a:t>
            </a:r>
          </a:p>
          <a:p>
            <a:pPr lvl="1"/>
            <a:r>
              <a:rPr lang="en-US" dirty="0"/>
              <a:t>90.1 project committee and subcommittees</a:t>
            </a:r>
          </a:p>
          <a:p>
            <a:pPr lvl="1"/>
            <a:r>
              <a:rPr lang="en-US" dirty="0"/>
              <a:t>All interested parties can participate</a:t>
            </a:r>
          </a:p>
          <a:p>
            <a:pPr lvl="1"/>
            <a:r>
              <a:rPr lang="en-US" dirty="0"/>
              <a:t>Final vote of the project committee</a:t>
            </a:r>
          </a:p>
          <a:p>
            <a:pPr lvl="2"/>
            <a:r>
              <a:rPr lang="en-US" dirty="0"/>
              <a:t>Includes members from a balance of all interests</a:t>
            </a:r>
          </a:p>
          <a:p>
            <a:r>
              <a:rPr lang="en-US" dirty="0"/>
              <a:t>ICC IECC</a:t>
            </a:r>
          </a:p>
          <a:p>
            <a:pPr lvl="1"/>
            <a:r>
              <a:rPr lang="en-US" dirty="0"/>
              <a:t>Historically</a:t>
            </a:r>
          </a:p>
          <a:p>
            <a:pPr lvl="2"/>
            <a:r>
              <a:rPr lang="en-US" dirty="0"/>
              <a:t>Used a government consensus process</a:t>
            </a:r>
          </a:p>
          <a:p>
            <a:pPr lvl="2"/>
            <a:r>
              <a:rPr lang="en-US" dirty="0"/>
              <a:t>All interested parties could participate</a:t>
            </a:r>
          </a:p>
          <a:p>
            <a:pPr lvl="2"/>
            <a:r>
              <a:rPr lang="en-US" dirty="0"/>
              <a:t>Final vote was online governmental consensus vote</a:t>
            </a:r>
          </a:p>
          <a:p>
            <a:pPr lvl="1"/>
            <a:r>
              <a:rPr lang="en-US" dirty="0"/>
              <a:t>New framework starting in 2021</a:t>
            </a:r>
          </a:p>
          <a:p>
            <a:pPr lvl="2"/>
            <a:r>
              <a:rPr lang="en-US" dirty="0"/>
              <a:t>See </a:t>
            </a:r>
            <a:r>
              <a:rPr lang="en-US" dirty="0">
                <a:hlinkClick r:id="rId2"/>
              </a:rPr>
              <a:t>www.ICCsafe.org/energy</a:t>
            </a:r>
            <a:r>
              <a:rPr lang="en-US" dirty="0"/>
              <a:t> for details</a:t>
            </a:r>
          </a:p>
          <a:p>
            <a:pPr lvl="2"/>
            <a:endParaRPr lang="en-US" dirty="0"/>
          </a:p>
        </p:txBody>
      </p:sp>
    </p:spTree>
    <p:extLst>
      <p:ext uri="{BB962C8B-B14F-4D97-AF65-F5344CB8AC3E}">
        <p14:creationId xmlns:p14="http://schemas.microsoft.com/office/powerpoint/2010/main" val="296555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6" descr="WAstateC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97230" y="314326"/>
            <a:ext cx="6389370" cy="5497830"/>
          </a:xfrm>
          <a:prstGeom prst="rect">
            <a:avLst/>
          </a:prstGeom>
        </p:spPr>
        <p:txBody>
          <a:bodyPr wrap="none">
            <a:normAutofit/>
          </a:bodyPr>
          <a:lstStyle/>
          <a:p>
            <a:pPr defTabSz="548640" fontAlgn="base">
              <a:spcBef>
                <a:spcPct val="0"/>
              </a:spcBef>
              <a:spcAft>
                <a:spcPct val="0"/>
              </a:spcAft>
              <a:defRPr/>
            </a:pPr>
            <a:r>
              <a:rPr lang="en-US" sz="2880" dirty="0">
                <a:solidFill>
                  <a:srgbClr val="FFFFFF"/>
                </a:solidFill>
                <a:latin typeface="Arial" charset="0"/>
                <a:ea typeface="ＭＳ Ｐゴシック"/>
                <a:cs typeface="ＭＳ Ｐゴシック"/>
              </a:rPr>
              <a:t>Energy Code </a:t>
            </a:r>
            <a:r>
              <a:rPr lang="en-US" sz="2880" i="1" dirty="0">
                <a:solidFill>
                  <a:srgbClr val="FFFFFF"/>
                </a:solidFill>
                <a:latin typeface="Arial" charset="0"/>
                <a:ea typeface="ＭＳ Ｐゴシック"/>
                <a:cs typeface="ＭＳ Ｐゴシック"/>
              </a:rPr>
              <a:t>Adoption </a:t>
            </a:r>
          </a:p>
          <a:p>
            <a:pPr defTabSz="548640" fontAlgn="base">
              <a:spcBef>
                <a:spcPct val="0"/>
              </a:spcBef>
              <a:spcAft>
                <a:spcPts val="720"/>
              </a:spcAft>
              <a:defRPr/>
            </a:pPr>
            <a:r>
              <a:rPr lang="en-US" sz="2880" dirty="0">
                <a:solidFill>
                  <a:srgbClr val="FFFFFF"/>
                </a:solidFill>
                <a:latin typeface="Arial" charset="0"/>
                <a:ea typeface="ＭＳ Ｐゴシック"/>
                <a:cs typeface="ＭＳ Ｐゴシック"/>
              </a:rPr>
              <a:t>Can occur at the state or </a:t>
            </a:r>
            <a:br>
              <a:rPr lang="en-US" sz="2880" dirty="0">
                <a:solidFill>
                  <a:srgbClr val="FFFFFF"/>
                </a:solidFill>
                <a:latin typeface="Arial" charset="0"/>
                <a:ea typeface="ＭＳ Ｐゴシック"/>
                <a:cs typeface="ＭＳ Ｐゴシック"/>
              </a:rPr>
            </a:br>
            <a:r>
              <a:rPr lang="en-US" sz="2880" dirty="0">
                <a:solidFill>
                  <a:srgbClr val="FFFFFF"/>
                </a:solidFill>
                <a:latin typeface="Arial" charset="0"/>
                <a:ea typeface="ＭＳ Ｐゴシック"/>
                <a:cs typeface="ＭＳ Ｐゴシック"/>
              </a:rPr>
              <a:t>local level in one of two ways: </a:t>
            </a:r>
          </a:p>
          <a:p>
            <a:pPr marL="274320" indent="-274320" defTabSz="548640" fontAlgn="base">
              <a:spcBef>
                <a:spcPct val="0"/>
              </a:spcBef>
              <a:spcAft>
                <a:spcPts val="720"/>
              </a:spcAft>
              <a:buFont typeface="Arial" pitchFamily="34" charset="0"/>
              <a:buChar char="•"/>
              <a:defRPr/>
            </a:pPr>
            <a:r>
              <a:rPr lang="en-US" sz="2880" dirty="0">
                <a:solidFill>
                  <a:srgbClr val="FFFFFF"/>
                </a:solidFill>
                <a:latin typeface="Arial" charset="0"/>
                <a:ea typeface="ＭＳ Ｐゴシック"/>
                <a:cs typeface="ＭＳ Ｐゴシック"/>
              </a:rPr>
              <a:t>directly through legislative </a:t>
            </a:r>
            <a:br>
              <a:rPr lang="en-US" sz="2880" dirty="0">
                <a:solidFill>
                  <a:srgbClr val="FFFFFF"/>
                </a:solidFill>
                <a:latin typeface="Arial" charset="0"/>
                <a:ea typeface="ＭＳ Ｐゴシック"/>
                <a:cs typeface="ＭＳ Ｐゴシック"/>
              </a:rPr>
            </a:br>
            <a:r>
              <a:rPr lang="en-US" sz="2880" dirty="0">
                <a:solidFill>
                  <a:srgbClr val="FFFFFF"/>
                </a:solidFill>
                <a:latin typeface="Arial" charset="0"/>
                <a:ea typeface="ＭＳ Ｐゴシック"/>
                <a:cs typeface="ＭＳ Ｐゴシック"/>
              </a:rPr>
              <a:t>action (state level)</a:t>
            </a:r>
          </a:p>
          <a:p>
            <a:pPr marL="274320" indent="-274320" defTabSz="548640" fontAlgn="base">
              <a:spcBef>
                <a:spcPct val="0"/>
              </a:spcBef>
              <a:spcAft>
                <a:spcPts val="720"/>
              </a:spcAft>
              <a:buFont typeface="Arial" pitchFamily="34" charset="0"/>
              <a:buChar char="•"/>
              <a:defRPr/>
            </a:pPr>
            <a:r>
              <a:rPr lang="en-US" sz="2880" dirty="0">
                <a:solidFill>
                  <a:srgbClr val="FFFFFF"/>
                </a:solidFill>
                <a:latin typeface="Arial" charset="0"/>
                <a:ea typeface="ＭＳ Ｐゴシック"/>
                <a:cs typeface="ＭＳ Ｐゴシック"/>
              </a:rPr>
              <a:t>by regulatory action through</a:t>
            </a:r>
            <a:br>
              <a:rPr lang="en-US" sz="2880" dirty="0">
                <a:solidFill>
                  <a:srgbClr val="FFFFFF"/>
                </a:solidFill>
                <a:latin typeface="Arial" charset="0"/>
                <a:ea typeface="ＭＳ Ｐゴシック"/>
                <a:cs typeface="ＭＳ Ｐゴシック"/>
              </a:rPr>
            </a:br>
            <a:r>
              <a:rPr lang="en-US" sz="2880" dirty="0">
                <a:solidFill>
                  <a:srgbClr val="FFFFFF"/>
                </a:solidFill>
                <a:latin typeface="Arial" charset="0"/>
                <a:ea typeface="ＭＳ Ｐゴシック"/>
                <a:cs typeface="ＭＳ Ｐゴシック"/>
              </a:rPr>
              <a:t>state or local agencies. </a:t>
            </a:r>
            <a:endParaRPr lang="en-US" sz="2880" i="1" dirty="0">
              <a:solidFill>
                <a:srgbClr val="FFFFFF"/>
              </a:solidFill>
              <a:latin typeface="Arial Narrow"/>
              <a:ea typeface="ＭＳ Ｐゴシック" panose="020B0600070205080204" pitchFamily="34" charset="-128"/>
              <a:cs typeface="Arial Narrow"/>
            </a:endParaRPr>
          </a:p>
        </p:txBody>
      </p:sp>
      <p:pic>
        <p:nvPicPr>
          <p:cNvPr id="113668" name="Picture 9" descr="City Hal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77666"/>
            <a:ext cx="7315200" cy="405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16200000" flipH="1">
            <a:off x="3200400" y="4114800"/>
            <a:ext cx="8229600" cy="0"/>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828800" y="4194810"/>
            <a:ext cx="5488306" cy="0"/>
          </a:xfrm>
          <a:prstGeom prst="line">
            <a:avLst/>
          </a:prstGeom>
          <a:ln w="571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11480" y="6855331"/>
            <a:ext cx="13921739" cy="535531"/>
          </a:xfrm>
          <a:prstGeom prst="rect">
            <a:avLst/>
          </a:prstGeom>
          <a:solidFill>
            <a:schemeClr val="bg1"/>
          </a:solidFill>
        </p:spPr>
        <p:txBody>
          <a:bodyPr wrap="square" rtlCol="0">
            <a:spAutoFit/>
          </a:bodyPr>
          <a:lstStyle/>
          <a:p>
            <a:pPr defTabSz="548640" eaLnBrk="0" fontAlgn="base" hangingPunct="0">
              <a:spcBef>
                <a:spcPct val="0"/>
              </a:spcBef>
              <a:spcAft>
                <a:spcPct val="0"/>
              </a:spcAft>
            </a:pPr>
            <a:endParaRPr lang="en-US" sz="2880" dirty="0">
              <a:solidFill>
                <a:srgbClr val="707276"/>
              </a:solidFill>
              <a:latin typeface="Arial" panose="020B0604020202020204" pitchFamily="34" charset="0"/>
              <a:ea typeface="ＭＳ Ｐゴシック" panose="020B0600070205080204" pitchFamily="34" charset="-128"/>
            </a:endParaRPr>
          </a:p>
        </p:txBody>
      </p:sp>
      <p:sp>
        <p:nvSpPr>
          <p:cNvPr id="8" name="TextBox 7"/>
          <p:cNvSpPr txBox="1"/>
          <p:nvPr/>
        </p:nvSpPr>
        <p:spPr>
          <a:xfrm>
            <a:off x="1154440" y="6876737"/>
            <a:ext cx="14356060" cy="461665"/>
          </a:xfrm>
          <a:prstGeom prst="rect">
            <a:avLst/>
          </a:prstGeom>
          <a:noFill/>
        </p:spPr>
        <p:txBody>
          <a:bodyPr wrap="square" rtlCol="0">
            <a:spAutoFit/>
          </a:bodyPr>
          <a:lstStyle/>
          <a:p>
            <a:pPr defTabSz="548640" eaLnBrk="0" fontAlgn="base" hangingPunct="0">
              <a:spcBef>
                <a:spcPct val="0"/>
              </a:spcBef>
              <a:spcAft>
                <a:spcPct val="0"/>
              </a:spcAft>
            </a:pPr>
            <a:r>
              <a:rPr lang="en-US" sz="2400" dirty="0">
                <a:solidFill>
                  <a:srgbClr val="FFFFFF"/>
                </a:solidFill>
                <a:latin typeface="Arial" panose="020B0604020202020204" pitchFamily="34" charset="0"/>
                <a:ea typeface="ＭＳ Ｐゴシック" panose="020B0600070205080204" pitchFamily="34" charset="-128"/>
                <a:hlinkClick r:id="rId5"/>
              </a:rPr>
              <a:t>https://cdn-web.iccsafe.org/wp-content/uploads/Code-Adoption-Process-by-State-June-2019.pdf</a:t>
            </a:r>
            <a:r>
              <a:rPr lang="en-US" sz="2400" dirty="0">
                <a:solidFill>
                  <a:srgbClr val="FFFFFF"/>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116E08-A698-474C-8BD5-D28B36D7FB7A}"/>
              </a:ext>
            </a:extLst>
          </p:cNvPr>
          <p:cNvSpPr>
            <a:spLocks noGrp="1"/>
          </p:cNvSpPr>
          <p:nvPr>
            <p:ph type="sldNum" sz="quarter" idx="12"/>
          </p:nvPr>
        </p:nvSpPr>
        <p:spPr/>
        <p:txBody>
          <a:bodyPr/>
          <a:lstStyle/>
          <a:p>
            <a:fld id="{FE7A4BB3-E848-5A44-82DF-322201952CD8}" type="slidenum">
              <a:rPr lang="en-US" smtClean="0"/>
              <a:pPr/>
              <a:t>14</a:t>
            </a:fld>
            <a:endParaRPr lang="en-US" dirty="0"/>
          </a:p>
        </p:txBody>
      </p:sp>
      <p:sp>
        <p:nvSpPr>
          <p:cNvPr id="3" name="Title 2">
            <a:extLst>
              <a:ext uri="{FF2B5EF4-FFF2-40B4-BE49-F238E27FC236}">
                <a16:creationId xmlns:a16="http://schemas.microsoft.com/office/drawing/2014/main" id="{4E55D5E2-2774-4C95-8C75-C6BFDA8DC3C3}"/>
              </a:ext>
            </a:extLst>
          </p:cNvPr>
          <p:cNvSpPr>
            <a:spLocks noGrp="1"/>
          </p:cNvSpPr>
          <p:nvPr>
            <p:ph type="title"/>
          </p:nvPr>
        </p:nvSpPr>
        <p:spPr/>
        <p:txBody>
          <a:bodyPr/>
          <a:lstStyle/>
          <a:p>
            <a:r>
              <a:rPr lang="en-US" dirty="0"/>
              <a:t>Adoption Date vs. Effective Date</a:t>
            </a:r>
          </a:p>
        </p:txBody>
      </p:sp>
      <p:sp>
        <p:nvSpPr>
          <p:cNvPr id="4" name="Content Placeholder 3">
            <a:extLst>
              <a:ext uri="{FF2B5EF4-FFF2-40B4-BE49-F238E27FC236}">
                <a16:creationId xmlns:a16="http://schemas.microsoft.com/office/drawing/2014/main" id="{2CC1BA69-12E7-4244-BC6D-42D4FECB7BE3}"/>
              </a:ext>
            </a:extLst>
          </p:cNvPr>
          <p:cNvSpPr>
            <a:spLocks noGrp="1"/>
          </p:cNvSpPr>
          <p:nvPr>
            <p:ph sz="quarter" idx="20"/>
          </p:nvPr>
        </p:nvSpPr>
        <p:spPr/>
        <p:txBody>
          <a:bodyPr/>
          <a:lstStyle/>
          <a:p>
            <a:r>
              <a:rPr lang="en-US" dirty="0"/>
              <a:t>Usually, these dates are different</a:t>
            </a:r>
          </a:p>
          <a:p>
            <a:r>
              <a:rPr lang="en-US" dirty="0"/>
              <a:t>Sometimes a grace period is allowed where the predecessor code be used</a:t>
            </a:r>
          </a:p>
          <a:p>
            <a:pPr lvl="1"/>
            <a:r>
              <a:rPr lang="en-US" dirty="0"/>
              <a:t>Because buildings may be in different stages of design or construction</a:t>
            </a:r>
          </a:p>
          <a:p>
            <a:pPr lvl="1"/>
            <a:r>
              <a:rPr lang="en-US" dirty="0"/>
              <a:t>Stakeholders may need time to learn the new code</a:t>
            </a:r>
          </a:p>
          <a:p>
            <a:pPr lvl="1"/>
            <a:r>
              <a:rPr lang="en-US" dirty="0"/>
              <a:t>Manufacturers may need time to provide products</a:t>
            </a:r>
          </a:p>
          <a:p>
            <a:r>
              <a:rPr lang="en-US" dirty="0"/>
              <a:t>Effective date is sometimes tied to publication date of a model energy code</a:t>
            </a:r>
          </a:p>
        </p:txBody>
      </p:sp>
    </p:spTree>
    <p:extLst>
      <p:ext uri="{BB962C8B-B14F-4D97-AF65-F5344CB8AC3E}">
        <p14:creationId xmlns:p14="http://schemas.microsoft.com/office/powerpoint/2010/main" val="352247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6DF98D-E286-4414-8CE8-97469F21D611}"/>
              </a:ext>
            </a:extLst>
          </p:cNvPr>
          <p:cNvSpPr>
            <a:spLocks noGrp="1"/>
          </p:cNvSpPr>
          <p:nvPr>
            <p:ph type="sldNum" sz="quarter" idx="12"/>
          </p:nvPr>
        </p:nvSpPr>
        <p:spPr/>
        <p:txBody>
          <a:bodyPr/>
          <a:lstStyle/>
          <a:p>
            <a:fld id="{FE7A4BB3-E848-5A44-82DF-322201952CD8}" type="slidenum">
              <a:rPr lang="en-US" smtClean="0"/>
              <a:pPr/>
              <a:t>15</a:t>
            </a:fld>
            <a:endParaRPr lang="en-US" dirty="0"/>
          </a:p>
        </p:txBody>
      </p:sp>
      <p:sp>
        <p:nvSpPr>
          <p:cNvPr id="3" name="Title 2">
            <a:extLst>
              <a:ext uri="{FF2B5EF4-FFF2-40B4-BE49-F238E27FC236}">
                <a16:creationId xmlns:a16="http://schemas.microsoft.com/office/drawing/2014/main" id="{F00A9594-F1B5-48A3-8534-C3098CA933C3}"/>
              </a:ext>
            </a:extLst>
          </p:cNvPr>
          <p:cNvSpPr>
            <a:spLocks noGrp="1"/>
          </p:cNvSpPr>
          <p:nvPr>
            <p:ph type="title"/>
          </p:nvPr>
        </p:nvSpPr>
        <p:spPr/>
        <p:txBody>
          <a:bodyPr/>
          <a:lstStyle/>
          <a:p>
            <a:r>
              <a:rPr lang="en-US" dirty="0"/>
              <a:t>Current State Adoption Status – Commercial* </a:t>
            </a:r>
          </a:p>
        </p:txBody>
      </p:sp>
      <p:pic>
        <p:nvPicPr>
          <p:cNvPr id="6" name="Picture 5" descr="Map&#10;&#10;Description automatically generated">
            <a:extLst>
              <a:ext uri="{FF2B5EF4-FFF2-40B4-BE49-F238E27FC236}">
                <a16:creationId xmlns:a16="http://schemas.microsoft.com/office/drawing/2014/main" id="{63DE090F-FBCB-4E0D-B5BA-5C38FE1AD75A}"/>
              </a:ext>
            </a:extLst>
          </p:cNvPr>
          <p:cNvPicPr>
            <a:picLocks noChangeAspect="1"/>
          </p:cNvPicPr>
          <p:nvPr/>
        </p:nvPicPr>
        <p:blipFill>
          <a:blip r:embed="rId3"/>
          <a:stretch>
            <a:fillRect/>
          </a:stretch>
        </p:blipFill>
        <p:spPr>
          <a:xfrm>
            <a:off x="3505200" y="1346200"/>
            <a:ext cx="8311473" cy="7172568"/>
          </a:xfrm>
          <a:prstGeom prst="rect">
            <a:avLst/>
          </a:prstGeom>
        </p:spPr>
      </p:pic>
      <p:sp>
        <p:nvSpPr>
          <p:cNvPr id="7" name="TextBox 6">
            <a:extLst>
              <a:ext uri="{FF2B5EF4-FFF2-40B4-BE49-F238E27FC236}">
                <a16:creationId xmlns:a16="http://schemas.microsoft.com/office/drawing/2014/main" id="{257346EB-498B-48E1-99F4-6AC682723434}"/>
              </a:ext>
            </a:extLst>
          </p:cNvPr>
          <p:cNvSpPr txBox="1"/>
          <p:nvPr/>
        </p:nvSpPr>
        <p:spPr>
          <a:xfrm>
            <a:off x="1777999" y="7772400"/>
            <a:ext cx="4666867" cy="338554"/>
          </a:xfrm>
          <a:prstGeom prst="rect">
            <a:avLst/>
          </a:prstGeom>
          <a:noFill/>
        </p:spPr>
        <p:txBody>
          <a:bodyPr wrap="square" rtlCol="0">
            <a:spAutoFit/>
          </a:bodyPr>
          <a:lstStyle/>
          <a:p>
            <a:r>
              <a:rPr lang="en-US" sz="1600" dirty="0"/>
              <a:t>*As of June 30, 2021, and as analyzed by PNNL</a:t>
            </a:r>
          </a:p>
        </p:txBody>
      </p:sp>
    </p:spTree>
    <p:extLst>
      <p:ext uri="{BB962C8B-B14F-4D97-AF65-F5344CB8AC3E}">
        <p14:creationId xmlns:p14="http://schemas.microsoft.com/office/powerpoint/2010/main" val="313685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AAA5CC-7656-4C58-9D2F-04AE945BE00E}"/>
              </a:ext>
            </a:extLst>
          </p:cNvPr>
          <p:cNvSpPr>
            <a:spLocks noGrp="1"/>
          </p:cNvSpPr>
          <p:nvPr>
            <p:ph type="sldNum" sz="quarter" idx="12"/>
          </p:nvPr>
        </p:nvSpPr>
        <p:spPr/>
        <p:txBody>
          <a:bodyPr/>
          <a:lstStyle/>
          <a:p>
            <a:fld id="{FE7A4BB3-E848-5A44-82DF-322201952CD8}" type="slidenum">
              <a:rPr lang="en-US" smtClean="0"/>
              <a:pPr/>
              <a:t>16</a:t>
            </a:fld>
            <a:endParaRPr lang="en-US" dirty="0"/>
          </a:p>
        </p:txBody>
      </p:sp>
      <p:sp>
        <p:nvSpPr>
          <p:cNvPr id="3" name="Title 2">
            <a:extLst>
              <a:ext uri="{FF2B5EF4-FFF2-40B4-BE49-F238E27FC236}">
                <a16:creationId xmlns:a16="http://schemas.microsoft.com/office/drawing/2014/main" id="{47560EA7-69D4-4E00-B434-A783EDC33878}"/>
              </a:ext>
            </a:extLst>
          </p:cNvPr>
          <p:cNvSpPr>
            <a:spLocks noGrp="1"/>
          </p:cNvSpPr>
          <p:nvPr>
            <p:ph type="title"/>
          </p:nvPr>
        </p:nvSpPr>
        <p:spPr/>
        <p:txBody>
          <a:bodyPr/>
          <a:lstStyle/>
          <a:p>
            <a:r>
              <a:rPr lang="en-US" dirty="0"/>
              <a:t>Current State Adoption Status – Residential </a:t>
            </a:r>
          </a:p>
        </p:txBody>
      </p:sp>
      <p:pic>
        <p:nvPicPr>
          <p:cNvPr id="6" name="Content Placeholder 5" descr="Map&#10;&#10;Description automatically generated">
            <a:extLst>
              <a:ext uri="{FF2B5EF4-FFF2-40B4-BE49-F238E27FC236}">
                <a16:creationId xmlns:a16="http://schemas.microsoft.com/office/drawing/2014/main" id="{00071BD8-6A79-4D3D-98E0-471DB50A22BE}"/>
              </a:ext>
            </a:extLst>
          </p:cNvPr>
          <p:cNvPicPr>
            <a:picLocks noGrp="1" noChangeAspect="1"/>
          </p:cNvPicPr>
          <p:nvPr>
            <p:ph sz="quarter" idx="20"/>
          </p:nvPr>
        </p:nvPicPr>
        <p:blipFill>
          <a:blip r:embed="rId2"/>
          <a:stretch>
            <a:fillRect/>
          </a:stretch>
        </p:blipFill>
        <p:spPr>
          <a:xfrm>
            <a:off x="3205182" y="1320800"/>
            <a:ext cx="8224818" cy="7110730"/>
          </a:xfrm>
        </p:spPr>
      </p:pic>
      <p:sp>
        <p:nvSpPr>
          <p:cNvPr id="8" name="TextBox 7">
            <a:extLst>
              <a:ext uri="{FF2B5EF4-FFF2-40B4-BE49-F238E27FC236}">
                <a16:creationId xmlns:a16="http://schemas.microsoft.com/office/drawing/2014/main" id="{8C7308E6-6EBA-4E95-BEB9-99C38D74AB88}"/>
              </a:ext>
            </a:extLst>
          </p:cNvPr>
          <p:cNvSpPr txBox="1"/>
          <p:nvPr/>
        </p:nvSpPr>
        <p:spPr>
          <a:xfrm>
            <a:off x="1777999" y="7772400"/>
            <a:ext cx="4666867" cy="338554"/>
          </a:xfrm>
          <a:prstGeom prst="rect">
            <a:avLst/>
          </a:prstGeom>
          <a:noFill/>
        </p:spPr>
        <p:txBody>
          <a:bodyPr wrap="square" rtlCol="0">
            <a:spAutoFit/>
          </a:bodyPr>
          <a:lstStyle/>
          <a:p>
            <a:r>
              <a:rPr lang="en-US" sz="1600" dirty="0"/>
              <a:t>*As of June 30, 2021, and as analyzed by PNNL</a:t>
            </a:r>
          </a:p>
        </p:txBody>
      </p:sp>
    </p:spTree>
    <p:extLst>
      <p:ext uri="{BB962C8B-B14F-4D97-AF65-F5344CB8AC3E}">
        <p14:creationId xmlns:p14="http://schemas.microsoft.com/office/powerpoint/2010/main" val="29171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33BB6-ACB2-4953-9ADC-C0F78F3BD058}"/>
              </a:ext>
            </a:extLst>
          </p:cNvPr>
          <p:cNvSpPr>
            <a:spLocks noGrp="1"/>
          </p:cNvSpPr>
          <p:nvPr>
            <p:ph type="sldNum" sz="quarter" idx="12"/>
          </p:nvPr>
        </p:nvSpPr>
        <p:spPr/>
        <p:txBody>
          <a:bodyPr/>
          <a:lstStyle/>
          <a:p>
            <a:fld id="{FE7A4BB3-E848-5A44-82DF-322201952CD8}" type="slidenum">
              <a:rPr lang="en-US" smtClean="0"/>
              <a:pPr/>
              <a:t>17</a:t>
            </a:fld>
            <a:endParaRPr lang="en-US" dirty="0"/>
          </a:p>
        </p:txBody>
      </p:sp>
    </p:spTree>
    <p:extLst>
      <p:ext uri="{BB962C8B-B14F-4D97-AF65-F5344CB8AC3E}">
        <p14:creationId xmlns:p14="http://schemas.microsoft.com/office/powerpoint/2010/main" val="7573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61E7DF-2D5A-4EF0-9E9E-047227DE4DB5}"/>
              </a:ext>
            </a:extLst>
          </p:cNvPr>
          <p:cNvSpPr>
            <a:spLocks noGrp="1"/>
          </p:cNvSpPr>
          <p:nvPr>
            <p:ph type="sldNum" sz="quarter" idx="12"/>
          </p:nvPr>
        </p:nvSpPr>
        <p:spPr/>
        <p:txBody>
          <a:bodyPr/>
          <a:lstStyle/>
          <a:p>
            <a:fld id="{FE7A4BB3-E848-5A44-82DF-322201952CD8}" type="slidenum">
              <a:rPr lang="en-US" smtClean="0"/>
              <a:pPr/>
              <a:t>2</a:t>
            </a:fld>
            <a:endParaRPr lang="en-US" dirty="0"/>
          </a:p>
        </p:txBody>
      </p:sp>
      <p:sp>
        <p:nvSpPr>
          <p:cNvPr id="3" name="Title 2">
            <a:extLst>
              <a:ext uri="{FF2B5EF4-FFF2-40B4-BE49-F238E27FC236}">
                <a16:creationId xmlns:a16="http://schemas.microsoft.com/office/drawing/2014/main" id="{6D50AF6E-CF6A-429E-A4B2-32D2D767B73B}"/>
              </a:ext>
            </a:extLst>
          </p:cNvPr>
          <p:cNvSpPr>
            <a:spLocks noGrp="1"/>
          </p:cNvSpPr>
          <p:nvPr>
            <p:ph type="title"/>
          </p:nvPr>
        </p:nvSpPr>
        <p:spPr/>
        <p:txBody>
          <a:bodyPr/>
          <a:lstStyle/>
          <a:p>
            <a:r>
              <a:rPr lang="en-US" dirty="0"/>
              <a:t>Code Benefits</a:t>
            </a:r>
          </a:p>
        </p:txBody>
      </p:sp>
      <p:pic>
        <p:nvPicPr>
          <p:cNvPr id="5" name="Picture 7" descr="arrows3.jpg">
            <a:extLst>
              <a:ext uri="{FF2B5EF4-FFF2-40B4-BE49-F238E27FC236}">
                <a16:creationId xmlns:a16="http://schemas.microsoft.com/office/drawing/2014/main" id="{2B45676C-265F-4558-869E-F34AEBD982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268" y="1771021"/>
            <a:ext cx="10999892" cy="587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3663AA5-9284-4299-8563-6C8800DF7CFD}"/>
              </a:ext>
            </a:extLst>
          </p:cNvPr>
          <p:cNvSpPr txBox="1"/>
          <p:nvPr/>
        </p:nvSpPr>
        <p:spPr>
          <a:xfrm>
            <a:off x="2860674" y="2378135"/>
            <a:ext cx="4644399" cy="3030699"/>
          </a:xfrm>
          <a:prstGeom prst="rect">
            <a:avLst/>
          </a:prstGeom>
        </p:spPr>
        <p:txBody>
          <a:bodyPr>
            <a:normAutofit/>
          </a:bodyPr>
          <a:lstStyle/>
          <a:p>
            <a:pPr eaLnBrk="1" fontAlgn="auto" hangingPunct="1">
              <a:spcBef>
                <a:spcPct val="20000"/>
              </a:spcBef>
              <a:spcAft>
                <a:spcPts val="0"/>
              </a:spcAft>
              <a:defRPr/>
            </a:pPr>
            <a:r>
              <a:rPr lang="en-US" sz="2400" b="1" dirty="0">
                <a:solidFill>
                  <a:schemeClr val="tx1">
                    <a:lumMod val="50000"/>
                  </a:schemeClr>
                </a:solidFill>
                <a:latin typeface="Arial" charset="0"/>
                <a:ea typeface="ＭＳ Ｐゴシック"/>
                <a:cs typeface="ＭＳ Ｐゴシック"/>
              </a:rPr>
              <a:t>Reduced energy consumption</a:t>
            </a:r>
            <a:endParaRPr lang="en-US" sz="2400" b="1" dirty="0">
              <a:solidFill>
                <a:schemeClr val="tx1">
                  <a:lumMod val="50000"/>
                </a:schemeClr>
              </a:solidFill>
              <a:latin typeface="Arial Narrow"/>
              <a:ea typeface="+mn-ea"/>
              <a:cs typeface="Arial Narrow"/>
            </a:endParaRPr>
          </a:p>
        </p:txBody>
      </p:sp>
      <p:sp>
        <p:nvSpPr>
          <p:cNvPr id="7" name="TextBox 6">
            <a:extLst>
              <a:ext uri="{FF2B5EF4-FFF2-40B4-BE49-F238E27FC236}">
                <a16:creationId xmlns:a16="http://schemas.microsoft.com/office/drawing/2014/main" id="{15B39FCA-1C44-4379-ACB9-7483487647E5}"/>
              </a:ext>
            </a:extLst>
          </p:cNvPr>
          <p:cNvSpPr txBox="1"/>
          <p:nvPr/>
        </p:nvSpPr>
        <p:spPr>
          <a:xfrm>
            <a:off x="4937846" y="5614844"/>
            <a:ext cx="6440709" cy="3030700"/>
          </a:xfrm>
          <a:prstGeom prst="rect">
            <a:avLst/>
          </a:prstGeom>
        </p:spPr>
        <p:txBody>
          <a:bodyPr>
            <a:normAutofit/>
          </a:bodyPr>
          <a:lstStyle/>
          <a:p>
            <a:pPr algn="ctr" eaLnBrk="1" fontAlgn="auto" hangingPunct="1">
              <a:spcBef>
                <a:spcPct val="20000"/>
              </a:spcBef>
              <a:spcAft>
                <a:spcPts val="0"/>
              </a:spcAft>
              <a:defRPr/>
            </a:pPr>
            <a:r>
              <a:rPr lang="en-US" sz="2000" b="1" dirty="0">
                <a:solidFill>
                  <a:schemeClr val="tx1">
                    <a:lumMod val="50000"/>
                  </a:schemeClr>
                </a:solidFill>
                <a:latin typeface="Arial" charset="0"/>
                <a:ea typeface="ＭＳ Ｐゴシック"/>
                <a:cs typeface="ＭＳ Ｐゴシック"/>
              </a:rPr>
              <a:t>Rising cost savings</a:t>
            </a:r>
            <a:br>
              <a:rPr lang="en-US" sz="2000" b="1" dirty="0">
                <a:solidFill>
                  <a:schemeClr val="tx1">
                    <a:lumMod val="50000"/>
                  </a:schemeClr>
                </a:solidFill>
                <a:latin typeface="Arial" charset="0"/>
                <a:ea typeface="ＭＳ Ｐゴシック"/>
                <a:cs typeface="ＭＳ Ｐゴシック"/>
              </a:rPr>
            </a:br>
            <a:endParaRPr lang="en-US" sz="2323" b="1" dirty="0">
              <a:solidFill>
                <a:schemeClr val="tx1">
                  <a:lumMod val="50000"/>
                </a:schemeClr>
              </a:solidFill>
              <a:latin typeface="Arial Narrow"/>
              <a:ea typeface="+mn-ea"/>
              <a:cs typeface="Arial Narrow"/>
            </a:endParaRPr>
          </a:p>
        </p:txBody>
      </p:sp>
      <p:sp>
        <p:nvSpPr>
          <p:cNvPr id="8" name="TextBox 7">
            <a:extLst>
              <a:ext uri="{FF2B5EF4-FFF2-40B4-BE49-F238E27FC236}">
                <a16:creationId xmlns:a16="http://schemas.microsoft.com/office/drawing/2014/main" id="{C02EA9AE-B102-45D6-B352-5EA095B560A6}"/>
              </a:ext>
            </a:extLst>
          </p:cNvPr>
          <p:cNvSpPr txBox="1"/>
          <p:nvPr/>
        </p:nvSpPr>
        <p:spPr>
          <a:xfrm>
            <a:off x="7832724" y="2378135"/>
            <a:ext cx="4644399" cy="3030699"/>
          </a:xfrm>
          <a:prstGeom prst="rect">
            <a:avLst/>
          </a:prstGeom>
        </p:spPr>
        <p:txBody>
          <a:bodyPr>
            <a:normAutofit/>
          </a:bodyPr>
          <a:lstStyle/>
          <a:p>
            <a:pPr algn="r" eaLnBrk="1" fontAlgn="auto" hangingPunct="1">
              <a:spcBef>
                <a:spcPct val="20000"/>
              </a:spcBef>
              <a:spcAft>
                <a:spcPts val="0"/>
              </a:spcAft>
              <a:defRPr/>
            </a:pPr>
            <a:r>
              <a:rPr lang="en-US" sz="2400" b="1" dirty="0">
                <a:solidFill>
                  <a:schemeClr val="tx1">
                    <a:lumMod val="50000"/>
                  </a:schemeClr>
                </a:solidFill>
                <a:latin typeface="Arial" charset="0"/>
                <a:ea typeface="ＭＳ Ｐゴシック"/>
                <a:cs typeface="ＭＳ Ｐゴシック"/>
              </a:rPr>
              <a:t>Reduced CO</a:t>
            </a:r>
            <a:r>
              <a:rPr lang="en-US" sz="2400" b="1" baseline="-25000" dirty="0">
                <a:solidFill>
                  <a:schemeClr val="tx1">
                    <a:lumMod val="50000"/>
                  </a:schemeClr>
                </a:solidFill>
                <a:latin typeface="Arial" charset="0"/>
                <a:ea typeface="ＭＳ Ｐゴシック"/>
                <a:cs typeface="ＭＳ Ｐゴシック"/>
              </a:rPr>
              <a:t>2</a:t>
            </a:r>
            <a:r>
              <a:rPr lang="en-US" sz="2400" b="1" dirty="0">
                <a:solidFill>
                  <a:schemeClr val="tx1">
                    <a:lumMod val="50000"/>
                  </a:schemeClr>
                </a:solidFill>
                <a:latin typeface="Arial" charset="0"/>
                <a:ea typeface="ＭＳ Ｐゴシック"/>
                <a:cs typeface="ＭＳ Ｐゴシック"/>
              </a:rPr>
              <a:t> emissions</a:t>
            </a:r>
            <a:br>
              <a:rPr lang="en-US" sz="2400" b="1" dirty="0">
                <a:solidFill>
                  <a:schemeClr val="tx1">
                    <a:lumMod val="50000"/>
                  </a:schemeClr>
                </a:solidFill>
                <a:latin typeface="Arial" charset="0"/>
                <a:ea typeface="ＭＳ Ｐゴシック"/>
                <a:cs typeface="ＭＳ Ｐゴシック"/>
              </a:rPr>
            </a:br>
            <a:endParaRPr lang="en-US" sz="2400" b="1" dirty="0">
              <a:solidFill>
                <a:schemeClr val="tx1">
                  <a:lumMod val="50000"/>
                </a:schemeClr>
              </a:solidFill>
              <a:latin typeface="Arial Narrow"/>
              <a:ea typeface="+mn-ea"/>
              <a:cs typeface="Arial Narrow"/>
            </a:endParaRPr>
          </a:p>
        </p:txBody>
      </p:sp>
      <p:sp>
        <p:nvSpPr>
          <p:cNvPr id="9" name="TextBox 8">
            <a:extLst>
              <a:ext uri="{FF2B5EF4-FFF2-40B4-BE49-F238E27FC236}">
                <a16:creationId xmlns:a16="http://schemas.microsoft.com/office/drawing/2014/main" id="{4C2557E3-9161-499D-BB6C-503099FEB226}"/>
              </a:ext>
            </a:extLst>
          </p:cNvPr>
          <p:cNvSpPr txBox="1"/>
          <p:nvPr/>
        </p:nvSpPr>
        <p:spPr>
          <a:xfrm>
            <a:off x="7619921" y="6662528"/>
            <a:ext cx="1774650" cy="424732"/>
          </a:xfrm>
          <a:prstGeom prst="rect">
            <a:avLst/>
          </a:prstGeom>
          <a:noFill/>
        </p:spPr>
        <p:txBody>
          <a:bodyPr wrap="square" rtlCol="0">
            <a:spAutoFit/>
          </a:bodyPr>
          <a:lstStyle/>
          <a:p>
            <a:r>
              <a:rPr lang="en-US" b="1" dirty="0">
                <a:solidFill>
                  <a:schemeClr val="accent2"/>
                </a:solidFill>
              </a:rPr>
              <a:t>$138B </a:t>
            </a:r>
          </a:p>
        </p:txBody>
      </p:sp>
      <p:sp>
        <p:nvSpPr>
          <p:cNvPr id="10" name="TextBox 9">
            <a:extLst>
              <a:ext uri="{FF2B5EF4-FFF2-40B4-BE49-F238E27FC236}">
                <a16:creationId xmlns:a16="http://schemas.microsoft.com/office/drawing/2014/main" id="{0D46003B-9BD5-4087-BF36-12A21A69CC08}"/>
              </a:ext>
            </a:extLst>
          </p:cNvPr>
          <p:cNvSpPr txBox="1"/>
          <p:nvPr/>
        </p:nvSpPr>
        <p:spPr>
          <a:xfrm>
            <a:off x="3375673" y="3635757"/>
            <a:ext cx="3189970" cy="757130"/>
          </a:xfrm>
          <a:prstGeom prst="rect">
            <a:avLst/>
          </a:prstGeom>
          <a:noFill/>
        </p:spPr>
        <p:txBody>
          <a:bodyPr wrap="square" rtlCol="0">
            <a:spAutoFit/>
          </a:bodyPr>
          <a:lstStyle/>
          <a:p>
            <a:r>
              <a:rPr lang="en-US" b="1" dirty="0">
                <a:solidFill>
                  <a:schemeClr val="accent2"/>
                </a:solidFill>
              </a:rPr>
              <a:t>13.5 quads primary energy</a:t>
            </a:r>
          </a:p>
        </p:txBody>
      </p:sp>
      <p:sp>
        <p:nvSpPr>
          <p:cNvPr id="11" name="TextBox 10">
            <a:extLst>
              <a:ext uri="{FF2B5EF4-FFF2-40B4-BE49-F238E27FC236}">
                <a16:creationId xmlns:a16="http://schemas.microsoft.com/office/drawing/2014/main" id="{C724675F-2A47-468C-BDF2-C47DD29D0E60}"/>
              </a:ext>
            </a:extLst>
          </p:cNvPr>
          <p:cNvSpPr txBox="1"/>
          <p:nvPr/>
        </p:nvSpPr>
        <p:spPr>
          <a:xfrm>
            <a:off x="10702473" y="3725907"/>
            <a:ext cx="1774650" cy="424732"/>
          </a:xfrm>
          <a:prstGeom prst="rect">
            <a:avLst/>
          </a:prstGeom>
          <a:noFill/>
        </p:spPr>
        <p:txBody>
          <a:bodyPr wrap="square" rtlCol="0">
            <a:spAutoFit/>
          </a:bodyPr>
          <a:lstStyle/>
          <a:p>
            <a:r>
              <a:rPr lang="en-US" b="1" dirty="0">
                <a:solidFill>
                  <a:schemeClr val="accent2"/>
                </a:solidFill>
              </a:rPr>
              <a:t>900 MMT</a:t>
            </a:r>
          </a:p>
        </p:txBody>
      </p:sp>
      <p:sp>
        <p:nvSpPr>
          <p:cNvPr id="12" name="Rectangle 11">
            <a:extLst>
              <a:ext uri="{FF2B5EF4-FFF2-40B4-BE49-F238E27FC236}">
                <a16:creationId xmlns:a16="http://schemas.microsoft.com/office/drawing/2014/main" id="{FCADFF46-CA5F-4B3E-941E-FC6096F1EF9F}"/>
              </a:ext>
            </a:extLst>
          </p:cNvPr>
          <p:cNvSpPr/>
          <p:nvPr/>
        </p:nvSpPr>
        <p:spPr>
          <a:xfrm>
            <a:off x="3574473" y="7546879"/>
            <a:ext cx="10289486" cy="338554"/>
          </a:xfrm>
          <a:prstGeom prst="rect">
            <a:avLst/>
          </a:prstGeom>
        </p:spPr>
        <p:txBody>
          <a:bodyPr wrap="square">
            <a:spAutoFit/>
          </a:bodyPr>
          <a:lstStyle/>
          <a:p>
            <a:r>
              <a:rPr lang="en-US" sz="1600" dirty="0">
                <a:solidFill>
                  <a:schemeClr val="accent2"/>
                </a:solidFill>
                <a:hlinkClick r:id="rId4"/>
              </a:rPr>
              <a:t>www.energycodes.gov/sites/default/files/documents/Impacts_Of_Model_Energy_Codes.pdf</a:t>
            </a:r>
            <a:r>
              <a:rPr lang="en-US" sz="1600" dirty="0">
                <a:solidFill>
                  <a:schemeClr val="accent2"/>
                </a:solidFill>
              </a:rPr>
              <a:t> </a:t>
            </a:r>
          </a:p>
        </p:txBody>
      </p:sp>
      <p:sp>
        <p:nvSpPr>
          <p:cNvPr id="13" name="TextBox 12">
            <a:extLst>
              <a:ext uri="{FF2B5EF4-FFF2-40B4-BE49-F238E27FC236}">
                <a16:creationId xmlns:a16="http://schemas.microsoft.com/office/drawing/2014/main" id="{755CF1E7-313E-4A75-BB0F-0C1EA01556DE}"/>
              </a:ext>
            </a:extLst>
          </p:cNvPr>
          <p:cNvSpPr txBox="1"/>
          <p:nvPr/>
        </p:nvSpPr>
        <p:spPr>
          <a:xfrm>
            <a:off x="5497680" y="1456830"/>
            <a:ext cx="5697169" cy="523220"/>
          </a:xfrm>
          <a:prstGeom prst="rect">
            <a:avLst/>
          </a:prstGeom>
          <a:noFill/>
        </p:spPr>
        <p:txBody>
          <a:bodyPr wrap="square" rtlCol="0">
            <a:spAutoFit/>
          </a:bodyPr>
          <a:lstStyle/>
          <a:p>
            <a:r>
              <a:rPr lang="en-US" sz="2800" b="1" dirty="0">
                <a:solidFill>
                  <a:schemeClr val="accent2"/>
                </a:solidFill>
              </a:rPr>
              <a:t>Cumulative 2010-2040</a:t>
            </a:r>
          </a:p>
        </p:txBody>
      </p:sp>
      <p:sp>
        <p:nvSpPr>
          <p:cNvPr id="14" name="Footer Placeholder 4">
            <a:extLst>
              <a:ext uri="{FF2B5EF4-FFF2-40B4-BE49-F238E27FC236}">
                <a16:creationId xmlns:a16="http://schemas.microsoft.com/office/drawing/2014/main" id="{5CEF2D7D-D649-4E11-B6C1-BC79B403A9B6}"/>
              </a:ext>
            </a:extLst>
          </p:cNvPr>
          <p:cNvSpPr txBox="1">
            <a:spLocks/>
          </p:cNvSpPr>
          <p:nvPr/>
        </p:nvSpPr>
        <p:spPr>
          <a:xfrm>
            <a:off x="5807074" y="7735988"/>
            <a:ext cx="5248853" cy="439232"/>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defRPr/>
            </a:pPr>
            <a:r>
              <a:rPr lang="en-US" dirty="0"/>
              <a:t>Building Energy Codes Program</a:t>
            </a:r>
          </a:p>
        </p:txBody>
      </p:sp>
    </p:spTree>
    <p:extLst>
      <p:ext uri="{BB962C8B-B14F-4D97-AF65-F5344CB8AC3E}">
        <p14:creationId xmlns:p14="http://schemas.microsoft.com/office/powerpoint/2010/main" val="330041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EAF6B0-5F35-4FCB-B747-8E482B5C38BF}"/>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BA57B274-42EB-46E3-98E9-1BC7C41D264C}"/>
              </a:ext>
            </a:extLst>
          </p:cNvPr>
          <p:cNvSpPr>
            <a:spLocks noGrp="1"/>
          </p:cNvSpPr>
          <p:nvPr>
            <p:ph type="title"/>
          </p:nvPr>
        </p:nvSpPr>
        <p:spPr/>
        <p:txBody>
          <a:bodyPr/>
          <a:lstStyle/>
          <a:p>
            <a:r>
              <a:rPr lang="en-US" dirty="0"/>
              <a:t>Major Players</a:t>
            </a:r>
          </a:p>
        </p:txBody>
      </p:sp>
      <p:sp>
        <p:nvSpPr>
          <p:cNvPr id="4" name="Content Placeholder 3">
            <a:extLst>
              <a:ext uri="{FF2B5EF4-FFF2-40B4-BE49-F238E27FC236}">
                <a16:creationId xmlns:a16="http://schemas.microsoft.com/office/drawing/2014/main" id="{2EF9A11B-9835-4677-9654-6AA92D150DE5}"/>
              </a:ext>
            </a:extLst>
          </p:cNvPr>
          <p:cNvSpPr>
            <a:spLocks noGrp="1"/>
          </p:cNvSpPr>
          <p:nvPr>
            <p:ph sz="quarter" idx="20"/>
          </p:nvPr>
        </p:nvSpPr>
        <p:spPr/>
        <p:txBody>
          <a:bodyPr/>
          <a:lstStyle/>
          <a:p>
            <a:r>
              <a:rPr lang="en-US" dirty="0"/>
              <a:t>ASHRAE</a:t>
            </a:r>
          </a:p>
          <a:p>
            <a:r>
              <a:rPr lang="en-US" dirty="0"/>
              <a:t>ICC (International Code Council)</a:t>
            </a:r>
          </a:p>
          <a:p>
            <a:r>
              <a:rPr lang="en-US" dirty="0"/>
              <a:t>Jurisdictions</a:t>
            </a:r>
          </a:p>
          <a:p>
            <a:r>
              <a:rPr lang="en-US" dirty="0"/>
              <a:t>From DOE’s perspective – the model / baseline codes are</a:t>
            </a:r>
          </a:p>
          <a:p>
            <a:pPr lvl="1"/>
            <a:r>
              <a:rPr lang="en-US" dirty="0"/>
              <a:t>ASHRAE 90.1 for Commercial</a:t>
            </a:r>
          </a:p>
          <a:p>
            <a:pPr lvl="1"/>
            <a:r>
              <a:rPr lang="en-US" dirty="0"/>
              <a:t>ICC IECC for Residential</a:t>
            </a:r>
          </a:p>
        </p:txBody>
      </p:sp>
    </p:spTree>
    <p:extLst>
      <p:ext uri="{BB962C8B-B14F-4D97-AF65-F5344CB8AC3E}">
        <p14:creationId xmlns:p14="http://schemas.microsoft.com/office/powerpoint/2010/main" val="266946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C7405-D5C4-495C-BE5C-BD97E014CE40}"/>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3783E0E8-4A1D-420C-95C3-5097C2C0C1AB}"/>
              </a:ext>
            </a:extLst>
          </p:cNvPr>
          <p:cNvSpPr>
            <a:spLocks noGrp="1"/>
          </p:cNvSpPr>
          <p:nvPr>
            <p:ph type="title"/>
          </p:nvPr>
        </p:nvSpPr>
        <p:spPr/>
        <p:txBody>
          <a:bodyPr/>
          <a:lstStyle/>
          <a:p>
            <a:r>
              <a:rPr lang="en-US" dirty="0"/>
              <a:t>DOE’s Role</a:t>
            </a:r>
          </a:p>
        </p:txBody>
      </p:sp>
      <p:sp>
        <p:nvSpPr>
          <p:cNvPr id="4" name="Content Placeholder 3">
            <a:extLst>
              <a:ext uri="{FF2B5EF4-FFF2-40B4-BE49-F238E27FC236}">
                <a16:creationId xmlns:a16="http://schemas.microsoft.com/office/drawing/2014/main" id="{C2240EE9-39A3-4FC3-A8D9-013C6CCD0C0F}"/>
              </a:ext>
            </a:extLst>
          </p:cNvPr>
          <p:cNvSpPr>
            <a:spLocks noGrp="1"/>
          </p:cNvSpPr>
          <p:nvPr>
            <p:ph sz="quarter" idx="20"/>
          </p:nvPr>
        </p:nvSpPr>
        <p:spPr/>
        <p:txBody>
          <a:bodyPr/>
          <a:lstStyle/>
          <a:p>
            <a:r>
              <a:rPr lang="en-US" dirty="0"/>
              <a:t>DOE is directed by statute to participate in industry processes to </a:t>
            </a:r>
          </a:p>
          <a:p>
            <a:pPr lvl="1"/>
            <a:r>
              <a:rPr lang="en-US" dirty="0"/>
              <a:t>Develop model building energy codes</a:t>
            </a:r>
          </a:p>
          <a:p>
            <a:pPr lvl="1"/>
            <a:r>
              <a:rPr lang="en-US" dirty="0"/>
              <a:t>Issue determinations as to whether updated codes result in energy savings</a:t>
            </a:r>
          </a:p>
          <a:p>
            <a:pPr lvl="1"/>
            <a:r>
              <a:rPr lang="en-US" dirty="0"/>
              <a:t>Provide technical assistance to states to implement and comply with the codes</a:t>
            </a:r>
          </a:p>
          <a:p>
            <a:r>
              <a:rPr lang="en-US" dirty="0"/>
              <a:t>For specific statutory language, visit</a:t>
            </a:r>
          </a:p>
          <a:p>
            <a:pPr lvl="1"/>
            <a:r>
              <a:rPr lang="en-US" dirty="0">
                <a:hlinkClick r:id="rId3"/>
              </a:rPr>
              <a:t>https://www.energycodes.gov/statutory-requirements</a:t>
            </a:r>
            <a:r>
              <a:rPr lang="en-US" dirty="0"/>
              <a:t> </a:t>
            </a:r>
          </a:p>
        </p:txBody>
      </p:sp>
    </p:spTree>
    <p:extLst>
      <p:ext uri="{BB962C8B-B14F-4D97-AF65-F5344CB8AC3E}">
        <p14:creationId xmlns:p14="http://schemas.microsoft.com/office/powerpoint/2010/main" val="68760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C9713-7FAF-4D7B-93B0-14371A0D6FD5}"/>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168846F7-EAA1-41AD-9677-24B15DBA6877}"/>
              </a:ext>
            </a:extLst>
          </p:cNvPr>
          <p:cNvSpPr>
            <a:spLocks noGrp="1"/>
          </p:cNvSpPr>
          <p:nvPr>
            <p:ph type="title"/>
          </p:nvPr>
        </p:nvSpPr>
        <p:spPr/>
        <p:txBody>
          <a:bodyPr/>
          <a:lstStyle/>
          <a:p>
            <a:r>
              <a:rPr lang="en-US" dirty="0"/>
              <a:t>DOE’s Support</a:t>
            </a:r>
          </a:p>
        </p:txBody>
      </p:sp>
      <p:sp>
        <p:nvSpPr>
          <p:cNvPr id="4" name="Content Placeholder 3">
            <a:extLst>
              <a:ext uri="{FF2B5EF4-FFF2-40B4-BE49-F238E27FC236}">
                <a16:creationId xmlns:a16="http://schemas.microsoft.com/office/drawing/2014/main" id="{A6A707AC-A343-4AC6-8465-2AD152B7EE4B}"/>
              </a:ext>
            </a:extLst>
          </p:cNvPr>
          <p:cNvSpPr>
            <a:spLocks noGrp="1"/>
          </p:cNvSpPr>
          <p:nvPr>
            <p:ph sz="quarter" idx="20"/>
          </p:nvPr>
        </p:nvSpPr>
        <p:spPr/>
        <p:txBody>
          <a:bodyPr/>
          <a:lstStyle/>
          <a:p>
            <a:r>
              <a:rPr lang="en-US" dirty="0"/>
              <a:t>Code development and adoption</a:t>
            </a:r>
          </a:p>
          <a:p>
            <a:pPr lvl="1"/>
            <a:r>
              <a:rPr lang="en-US" dirty="0"/>
              <a:t>Research</a:t>
            </a:r>
          </a:p>
          <a:p>
            <a:pPr lvl="1"/>
            <a:r>
              <a:rPr lang="en-US" dirty="0"/>
              <a:t>Technical analyses</a:t>
            </a:r>
          </a:p>
          <a:p>
            <a:pPr lvl="1"/>
            <a:r>
              <a:rPr lang="en-US" dirty="0"/>
              <a:t>Supporting industry processes which review and update</a:t>
            </a:r>
            <a:br>
              <a:rPr lang="en-US" dirty="0"/>
            </a:br>
            <a:r>
              <a:rPr lang="en-US" dirty="0"/>
              <a:t>model codes</a:t>
            </a:r>
          </a:p>
          <a:p>
            <a:r>
              <a:rPr lang="en-US" dirty="0"/>
              <a:t>Implementation</a:t>
            </a:r>
          </a:p>
          <a:p>
            <a:pPr lvl="1"/>
            <a:r>
              <a:rPr lang="en-US" dirty="0"/>
              <a:t>Customized technical analyses</a:t>
            </a:r>
          </a:p>
          <a:p>
            <a:pPr lvl="1"/>
            <a:r>
              <a:rPr lang="en-US" dirty="0"/>
              <a:t>Software tools</a:t>
            </a:r>
          </a:p>
          <a:p>
            <a:pPr lvl="1"/>
            <a:r>
              <a:rPr lang="en-US" dirty="0"/>
              <a:t>Education and training materials</a:t>
            </a:r>
          </a:p>
          <a:p>
            <a:pPr lvl="1"/>
            <a:r>
              <a:rPr lang="en-US" dirty="0"/>
              <a:t>Technical support through a help desk</a:t>
            </a:r>
          </a:p>
        </p:txBody>
      </p:sp>
      <p:pic>
        <p:nvPicPr>
          <p:cNvPr id="5" name="Picture 11" descr="PiePuzzle.png">
            <a:extLst>
              <a:ext uri="{FF2B5EF4-FFF2-40B4-BE49-F238E27FC236}">
                <a16:creationId xmlns:a16="http://schemas.microsoft.com/office/drawing/2014/main" id="{91A7F7DB-1116-439B-A53D-80D1EF0DC9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2709" y="2180236"/>
            <a:ext cx="4494810" cy="448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4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FFD41A-17DB-4463-816F-9990989D526C}"/>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389FCF70-70AE-42E0-B65B-E5C3C9AFFFBD}"/>
              </a:ext>
            </a:extLst>
          </p:cNvPr>
          <p:cNvSpPr>
            <a:spLocks noGrp="1"/>
          </p:cNvSpPr>
          <p:nvPr>
            <p:ph type="title"/>
          </p:nvPr>
        </p:nvSpPr>
        <p:spPr/>
        <p:txBody>
          <a:bodyPr/>
          <a:lstStyle/>
          <a:p>
            <a:r>
              <a:rPr lang="en-US" dirty="0"/>
              <a:t>DOE Determinations</a:t>
            </a:r>
          </a:p>
        </p:txBody>
      </p:sp>
      <p:sp>
        <p:nvSpPr>
          <p:cNvPr id="4" name="Content Placeholder 3">
            <a:extLst>
              <a:ext uri="{FF2B5EF4-FFF2-40B4-BE49-F238E27FC236}">
                <a16:creationId xmlns:a16="http://schemas.microsoft.com/office/drawing/2014/main" id="{C6FF4696-7F12-4F16-9AB3-D2F7A07ACE3F}"/>
              </a:ext>
            </a:extLst>
          </p:cNvPr>
          <p:cNvSpPr>
            <a:spLocks noGrp="1"/>
          </p:cNvSpPr>
          <p:nvPr>
            <p:ph sz="quarter" idx="20"/>
          </p:nvPr>
        </p:nvSpPr>
        <p:spPr/>
        <p:txBody>
          <a:bodyPr/>
          <a:lstStyle/>
          <a:p>
            <a:r>
              <a:rPr lang="en-US" dirty="0"/>
              <a:t>DOE is required by law [the Energy Conservation and Production Act, as amended (ECPA)] to issue a determination as to whether the latest editions of</a:t>
            </a:r>
          </a:p>
          <a:p>
            <a:pPr lvl="1"/>
            <a:r>
              <a:rPr lang="en-US" dirty="0"/>
              <a:t>ASHRAE Standard 90.1 (for commercial and multi-family high-rise residential buildings) and</a:t>
            </a:r>
          </a:p>
          <a:p>
            <a:pPr lvl="1"/>
            <a:r>
              <a:rPr lang="en-US" dirty="0"/>
              <a:t>ICC’s International Energy Conservation Code (for low-rise residential buildings)</a:t>
            </a:r>
            <a:br>
              <a:rPr lang="en-US" dirty="0"/>
            </a:br>
            <a:endParaRPr lang="en-US" dirty="0"/>
          </a:p>
          <a:p>
            <a:pPr marL="285750" lvl="1" indent="0">
              <a:buNone/>
            </a:pPr>
            <a:r>
              <a:rPr lang="en-US" dirty="0"/>
              <a:t>will improve energy efficiency compared to the previous edition</a:t>
            </a:r>
            <a:br>
              <a:rPr lang="en-US" dirty="0"/>
            </a:br>
            <a:endParaRPr lang="en-US" dirty="0"/>
          </a:p>
          <a:p>
            <a:pPr marL="285750" indent="-285750"/>
            <a:r>
              <a:rPr lang="en-US" dirty="0"/>
              <a:t>DOE has 1 year to publish a determination in the </a:t>
            </a:r>
            <a:r>
              <a:rPr lang="en-US" i="1" dirty="0"/>
              <a:t>Federal Register </a:t>
            </a:r>
            <a:r>
              <a:rPr lang="en-US" dirty="0"/>
              <a:t>after each new edition of the standard/code is published</a:t>
            </a:r>
          </a:p>
        </p:txBody>
      </p:sp>
    </p:spTree>
    <p:extLst>
      <p:ext uri="{BB962C8B-B14F-4D97-AF65-F5344CB8AC3E}">
        <p14:creationId xmlns:p14="http://schemas.microsoft.com/office/powerpoint/2010/main" val="39415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8BE35-BF53-4D1E-83FE-C3AA423F7184}"/>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00A683D1-E35B-4556-80F4-971812411D65}"/>
              </a:ext>
            </a:extLst>
          </p:cNvPr>
          <p:cNvSpPr>
            <a:spLocks noGrp="1"/>
          </p:cNvSpPr>
          <p:nvPr>
            <p:ph type="title"/>
          </p:nvPr>
        </p:nvSpPr>
        <p:spPr/>
        <p:txBody>
          <a:bodyPr/>
          <a:lstStyle/>
          <a:p>
            <a:r>
              <a:rPr lang="en-US" dirty="0"/>
              <a:t>“Building Energy Codes”</a:t>
            </a:r>
          </a:p>
        </p:txBody>
      </p:sp>
      <p:sp>
        <p:nvSpPr>
          <p:cNvPr id="4" name="Content Placeholder 3">
            <a:extLst>
              <a:ext uri="{FF2B5EF4-FFF2-40B4-BE49-F238E27FC236}">
                <a16:creationId xmlns:a16="http://schemas.microsoft.com/office/drawing/2014/main" id="{9B86CE26-1401-417F-BDB3-B3989DA1B6F7}"/>
              </a:ext>
            </a:extLst>
          </p:cNvPr>
          <p:cNvSpPr>
            <a:spLocks noGrp="1"/>
          </p:cNvSpPr>
          <p:nvPr>
            <p:ph sz="quarter" idx="20"/>
          </p:nvPr>
        </p:nvSpPr>
        <p:spPr/>
        <p:txBody>
          <a:bodyPr/>
          <a:lstStyle/>
          <a:p>
            <a:r>
              <a:rPr lang="en-US" dirty="0"/>
              <a:t>When speaking in general about “building energy codes”, people may be referring to:</a:t>
            </a:r>
          </a:p>
          <a:p>
            <a:r>
              <a:rPr lang="en-US" dirty="0"/>
              <a:t>ASHRAE Standard 90.1</a:t>
            </a:r>
          </a:p>
          <a:p>
            <a:r>
              <a:rPr lang="en-US" dirty="0"/>
              <a:t>IECC</a:t>
            </a:r>
          </a:p>
          <a:p>
            <a:r>
              <a:rPr lang="en-US" dirty="0"/>
              <a:t>State and locally adopted codes</a:t>
            </a:r>
          </a:p>
        </p:txBody>
      </p:sp>
      <p:pic>
        <p:nvPicPr>
          <p:cNvPr id="5" name="Picture 4">
            <a:extLst>
              <a:ext uri="{FF2B5EF4-FFF2-40B4-BE49-F238E27FC236}">
                <a16:creationId xmlns:a16="http://schemas.microsoft.com/office/drawing/2014/main" id="{27E8F804-0232-4A6E-965B-A87F6D147DD8}"/>
              </a:ext>
            </a:extLst>
          </p:cNvPr>
          <p:cNvPicPr>
            <a:picLocks noChangeAspect="1"/>
          </p:cNvPicPr>
          <p:nvPr/>
        </p:nvPicPr>
        <p:blipFill>
          <a:blip r:embed="rId2"/>
          <a:stretch>
            <a:fillRect/>
          </a:stretch>
        </p:blipFill>
        <p:spPr>
          <a:xfrm>
            <a:off x="9811174" y="4986173"/>
            <a:ext cx="1895740" cy="2372056"/>
          </a:xfrm>
          <a:prstGeom prst="rect">
            <a:avLst/>
          </a:prstGeom>
        </p:spPr>
      </p:pic>
      <p:pic>
        <p:nvPicPr>
          <p:cNvPr id="6" name="Picture 5">
            <a:extLst>
              <a:ext uri="{FF2B5EF4-FFF2-40B4-BE49-F238E27FC236}">
                <a16:creationId xmlns:a16="http://schemas.microsoft.com/office/drawing/2014/main" id="{9374F2CF-B81A-4F1D-A383-33B09FFCF9C3}"/>
              </a:ext>
            </a:extLst>
          </p:cNvPr>
          <p:cNvPicPr>
            <a:picLocks noChangeAspect="1"/>
          </p:cNvPicPr>
          <p:nvPr/>
        </p:nvPicPr>
        <p:blipFill>
          <a:blip r:embed="rId3"/>
          <a:stretch>
            <a:fillRect/>
          </a:stretch>
        </p:blipFill>
        <p:spPr>
          <a:xfrm>
            <a:off x="12146188" y="5609126"/>
            <a:ext cx="1848108" cy="2410161"/>
          </a:xfrm>
          <a:prstGeom prst="rect">
            <a:avLst/>
          </a:prstGeom>
        </p:spPr>
      </p:pic>
      <p:pic>
        <p:nvPicPr>
          <p:cNvPr id="7" name="Picture 6">
            <a:extLst>
              <a:ext uri="{FF2B5EF4-FFF2-40B4-BE49-F238E27FC236}">
                <a16:creationId xmlns:a16="http://schemas.microsoft.com/office/drawing/2014/main" id="{C791342D-19B1-4A1A-87D5-17A744F83830}"/>
              </a:ext>
            </a:extLst>
          </p:cNvPr>
          <p:cNvPicPr>
            <a:picLocks noChangeAspect="1"/>
          </p:cNvPicPr>
          <p:nvPr/>
        </p:nvPicPr>
        <p:blipFill>
          <a:blip r:embed="rId4"/>
          <a:stretch>
            <a:fillRect/>
          </a:stretch>
        </p:blipFill>
        <p:spPr>
          <a:xfrm>
            <a:off x="7772400" y="3875104"/>
            <a:ext cx="1699996" cy="2222137"/>
          </a:xfrm>
          <a:prstGeom prst="rect">
            <a:avLst/>
          </a:prstGeom>
        </p:spPr>
      </p:pic>
    </p:spTree>
    <p:extLst>
      <p:ext uri="{BB962C8B-B14F-4D97-AF65-F5344CB8AC3E}">
        <p14:creationId xmlns:p14="http://schemas.microsoft.com/office/powerpoint/2010/main" val="400075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2FC02F-A6B5-4BE8-BD3F-F740B5474EBD}"/>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E08F0E72-97FD-44D0-8E16-A142505EB7E9}"/>
              </a:ext>
            </a:extLst>
          </p:cNvPr>
          <p:cNvSpPr>
            <a:spLocks noGrp="1"/>
          </p:cNvSpPr>
          <p:nvPr>
            <p:ph type="title"/>
          </p:nvPr>
        </p:nvSpPr>
        <p:spPr/>
        <p:txBody>
          <a:bodyPr/>
          <a:lstStyle/>
          <a:p>
            <a:r>
              <a:rPr lang="en-US" dirty="0"/>
              <a:t>IECC</a:t>
            </a:r>
          </a:p>
        </p:txBody>
      </p:sp>
      <p:sp>
        <p:nvSpPr>
          <p:cNvPr id="4" name="Content Placeholder 3">
            <a:extLst>
              <a:ext uri="{FF2B5EF4-FFF2-40B4-BE49-F238E27FC236}">
                <a16:creationId xmlns:a16="http://schemas.microsoft.com/office/drawing/2014/main" id="{CA6DF43E-7680-474D-98BC-9631E9AD818B}"/>
              </a:ext>
            </a:extLst>
          </p:cNvPr>
          <p:cNvSpPr>
            <a:spLocks noGrp="1"/>
          </p:cNvSpPr>
          <p:nvPr>
            <p:ph sz="quarter" idx="20"/>
          </p:nvPr>
        </p:nvSpPr>
        <p:spPr/>
        <p:txBody>
          <a:bodyPr/>
          <a:lstStyle/>
          <a:p>
            <a:r>
              <a:rPr lang="en-US" dirty="0"/>
              <a:t>Two sets of provisions</a:t>
            </a:r>
          </a:p>
          <a:p>
            <a:pPr lvl="1"/>
            <a:r>
              <a:rPr lang="en-US" dirty="0"/>
              <a:t>Commercial</a:t>
            </a:r>
          </a:p>
          <a:p>
            <a:pPr lvl="1"/>
            <a:r>
              <a:rPr lang="en-US" dirty="0"/>
              <a:t>Residential (three stories or less in height above grade)</a:t>
            </a:r>
          </a:p>
          <a:p>
            <a:r>
              <a:rPr lang="en-US" dirty="0"/>
              <a:t>Each set of provisions is treated separately</a:t>
            </a:r>
          </a:p>
          <a:p>
            <a:r>
              <a:rPr lang="en-US" dirty="0"/>
              <a:t>References 90.1 as an alternate approach for commercial</a:t>
            </a:r>
          </a:p>
          <a:p>
            <a:pPr lvl="1"/>
            <a:r>
              <a:rPr lang="en-US" dirty="0"/>
              <a:t>Must be used in its entirety</a:t>
            </a:r>
          </a:p>
          <a:p>
            <a:pPr lvl="1"/>
            <a:r>
              <a:rPr lang="en-US" dirty="0"/>
              <a:t>Different publication schedule </a:t>
            </a:r>
          </a:p>
          <a:p>
            <a:pPr lvl="2"/>
            <a:r>
              <a:rPr lang="en-US" dirty="0"/>
              <a:t>e.g., 2021 IECC refers to 90.1-2019</a:t>
            </a:r>
          </a:p>
        </p:txBody>
      </p:sp>
    </p:spTree>
    <p:extLst>
      <p:ext uri="{BB962C8B-B14F-4D97-AF65-F5344CB8AC3E}">
        <p14:creationId xmlns:p14="http://schemas.microsoft.com/office/powerpoint/2010/main" val="423451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7" descr="BECP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p:nvSpPr>
        <p:spPr bwMode="auto">
          <a:xfrm>
            <a:off x="6069330" y="3413761"/>
            <a:ext cx="6469380" cy="3018455"/>
          </a:xfrm>
          <a:prstGeom prst="rect">
            <a:avLst/>
          </a:prstGeom>
          <a:noFill/>
          <a:ln w="9525">
            <a:noFill/>
            <a:miter lim="800000"/>
            <a:headEnd/>
            <a:tailEnd/>
          </a:ln>
        </p:spPr>
        <p:txBody>
          <a:bodyPr>
            <a:spAutoFit/>
          </a:bodyPr>
          <a:lstStyle/>
          <a:p>
            <a:pPr marL="409576" lvl="1" indent="-272416" defTabSz="548640" fontAlgn="base">
              <a:lnSpc>
                <a:spcPct val="135000"/>
              </a:lnSpc>
              <a:spcBef>
                <a:spcPct val="0"/>
              </a:spcBef>
              <a:spcAft>
                <a:spcPct val="0"/>
              </a:spcAft>
              <a:buFont typeface="Arial" pitchFamily="34" charset="0"/>
              <a:buChar char="•"/>
              <a:defRPr/>
            </a:pPr>
            <a:r>
              <a:rPr lang="en-US" sz="2880" b="1" dirty="0">
                <a:solidFill>
                  <a:srgbClr val="707276">
                    <a:lumMod val="50000"/>
                  </a:srgbClr>
                </a:solidFill>
                <a:effectLst>
                  <a:outerShdw blurRad="50800" dist="38100" dir="2700000">
                    <a:srgbClr val="FFFFFF"/>
                  </a:outerShdw>
                </a:effectLst>
                <a:latin typeface="Arial" charset="0"/>
                <a:ea typeface="ＭＳ Ｐゴシック"/>
                <a:cs typeface="ＭＳ Ｐゴシック"/>
              </a:rPr>
              <a:t>Building Envelope</a:t>
            </a:r>
          </a:p>
          <a:p>
            <a:pPr marL="409576" lvl="1" indent="-272416" defTabSz="548640" fontAlgn="base">
              <a:lnSpc>
                <a:spcPct val="135000"/>
              </a:lnSpc>
              <a:spcBef>
                <a:spcPct val="0"/>
              </a:spcBef>
              <a:spcAft>
                <a:spcPct val="0"/>
              </a:spcAft>
              <a:buFont typeface="Arial" pitchFamily="34" charset="0"/>
              <a:buChar char="•"/>
              <a:defRPr/>
            </a:pPr>
            <a:r>
              <a:rPr lang="en-US" sz="2880" b="1" dirty="0">
                <a:solidFill>
                  <a:srgbClr val="707276">
                    <a:lumMod val="50000"/>
                  </a:srgbClr>
                </a:solidFill>
                <a:effectLst>
                  <a:outerShdw blurRad="50800" dist="38100" dir="2700000">
                    <a:srgbClr val="FFFFFF"/>
                  </a:outerShdw>
                </a:effectLst>
                <a:latin typeface="Arial" charset="0"/>
                <a:ea typeface="ＭＳ Ｐゴシック"/>
                <a:cs typeface="ＭＳ Ｐゴシック"/>
              </a:rPr>
              <a:t>Mechanical</a:t>
            </a:r>
          </a:p>
          <a:p>
            <a:pPr marL="409576" lvl="1" indent="-272416" defTabSz="548640" fontAlgn="base">
              <a:lnSpc>
                <a:spcPct val="135000"/>
              </a:lnSpc>
              <a:spcBef>
                <a:spcPct val="0"/>
              </a:spcBef>
              <a:spcAft>
                <a:spcPct val="0"/>
              </a:spcAft>
              <a:buFont typeface="Arial" pitchFamily="34" charset="0"/>
              <a:buChar char="•"/>
              <a:defRPr/>
            </a:pPr>
            <a:r>
              <a:rPr lang="en-US" sz="2880" b="1" dirty="0">
                <a:solidFill>
                  <a:srgbClr val="707276">
                    <a:lumMod val="50000"/>
                  </a:srgbClr>
                </a:solidFill>
                <a:effectLst>
                  <a:outerShdw blurRad="50800" dist="38100" dir="2700000">
                    <a:srgbClr val="FFFFFF"/>
                  </a:outerShdw>
                </a:effectLst>
                <a:latin typeface="Arial" charset="0"/>
                <a:ea typeface="ＭＳ Ｐゴシック"/>
                <a:cs typeface="ＭＳ Ｐゴシック"/>
              </a:rPr>
              <a:t>Service Water Heating</a:t>
            </a:r>
          </a:p>
          <a:p>
            <a:pPr marL="409576" lvl="1" indent="-272416" defTabSz="548640" fontAlgn="base">
              <a:lnSpc>
                <a:spcPct val="135000"/>
              </a:lnSpc>
              <a:spcBef>
                <a:spcPct val="0"/>
              </a:spcBef>
              <a:spcAft>
                <a:spcPct val="0"/>
              </a:spcAft>
              <a:buFont typeface="Arial" pitchFamily="34" charset="0"/>
              <a:buChar char="•"/>
              <a:defRPr/>
            </a:pPr>
            <a:r>
              <a:rPr lang="en-US" sz="2880" b="1" dirty="0">
                <a:solidFill>
                  <a:srgbClr val="707276">
                    <a:lumMod val="50000"/>
                  </a:srgbClr>
                </a:solidFill>
                <a:effectLst>
                  <a:outerShdw blurRad="50800" dist="38100" dir="2700000">
                    <a:srgbClr val="FFFFFF"/>
                  </a:outerShdw>
                </a:effectLst>
                <a:latin typeface="Arial" charset="0"/>
                <a:ea typeface="ＭＳ Ｐゴシック"/>
                <a:cs typeface="ＭＳ Ｐゴシック"/>
              </a:rPr>
              <a:t>Lighting</a:t>
            </a:r>
          </a:p>
          <a:p>
            <a:pPr marL="409576" lvl="1" indent="-272416" defTabSz="548640" fontAlgn="base">
              <a:lnSpc>
                <a:spcPct val="135000"/>
              </a:lnSpc>
              <a:spcBef>
                <a:spcPct val="0"/>
              </a:spcBef>
              <a:spcAft>
                <a:spcPct val="0"/>
              </a:spcAft>
              <a:buFont typeface="Arial" pitchFamily="34" charset="0"/>
              <a:buChar char="•"/>
              <a:defRPr/>
            </a:pPr>
            <a:r>
              <a:rPr lang="en-US" sz="2880" b="1" dirty="0">
                <a:solidFill>
                  <a:srgbClr val="707276">
                    <a:lumMod val="50000"/>
                  </a:srgbClr>
                </a:solidFill>
                <a:effectLst>
                  <a:outerShdw blurRad="50800" dist="38100" dir="2700000">
                    <a:srgbClr val="FFFFFF"/>
                  </a:outerShdw>
                </a:effectLst>
                <a:latin typeface="Arial" charset="0"/>
                <a:ea typeface="ＭＳ Ｐゴシック"/>
                <a:cs typeface="ＭＳ Ｐゴシック"/>
              </a:rPr>
              <a:t>Electrical Power</a:t>
            </a:r>
            <a:endParaRPr lang="en-US" sz="2880" b="1" dirty="0">
              <a:solidFill>
                <a:srgbClr val="0A0704"/>
              </a:solidFill>
              <a:latin typeface="Arial" charset="0"/>
              <a:ea typeface="ＭＳ Ｐゴシック"/>
              <a:cs typeface="ＭＳ Ｐゴシック"/>
            </a:endParaRPr>
          </a:p>
        </p:txBody>
      </p:sp>
      <p:sp>
        <p:nvSpPr>
          <p:cNvPr id="10" name="Title 5"/>
          <p:cNvSpPr>
            <a:spLocks/>
          </p:cNvSpPr>
          <p:nvPr/>
        </p:nvSpPr>
        <p:spPr bwMode="auto">
          <a:xfrm>
            <a:off x="3975736" y="1209676"/>
            <a:ext cx="8803004" cy="916304"/>
          </a:xfrm>
          <a:prstGeom prst="rect">
            <a:avLst/>
          </a:prstGeom>
          <a:noFill/>
          <a:ln w="9525">
            <a:noFill/>
            <a:miter lim="800000"/>
            <a:headEnd/>
            <a:tailEnd/>
          </a:ln>
        </p:spPr>
        <p:txBody>
          <a:bodyPr lIns="0" tIns="0" rIns="0" bIns="0"/>
          <a:lstStyle/>
          <a:p>
            <a:pPr defTabSz="548640" eaLnBrk="0" fontAlgn="base" hangingPunct="0">
              <a:spcBef>
                <a:spcPct val="0"/>
              </a:spcBef>
              <a:spcAft>
                <a:spcPct val="0"/>
              </a:spcAft>
              <a:defRPr/>
            </a:pPr>
            <a:r>
              <a:rPr lang="en-US" sz="4320" b="1" dirty="0">
                <a:solidFill>
                  <a:srgbClr val="167530"/>
                </a:solidFill>
                <a:effectLst>
                  <a:outerShdw blurRad="50800" dist="38100" dir="2700000">
                    <a:srgbClr val="FFFFFF"/>
                  </a:outerShdw>
                </a:effectLst>
                <a:latin typeface="Arial" charset="0"/>
                <a:ea typeface="ＭＳ Ｐゴシック"/>
                <a:cs typeface="ＭＳ Ｐゴシック"/>
              </a:rPr>
              <a:t>What Do Building Energy Codes and Standards Cover?</a:t>
            </a:r>
          </a:p>
          <a:p>
            <a:pPr defTabSz="548640" eaLnBrk="0" fontAlgn="base" hangingPunct="0">
              <a:spcBef>
                <a:spcPct val="0"/>
              </a:spcBef>
              <a:spcAft>
                <a:spcPct val="0"/>
              </a:spcAft>
              <a:defRPr/>
            </a:pPr>
            <a:r>
              <a:rPr lang="en-US" sz="3840" dirty="0">
                <a:solidFill>
                  <a:srgbClr val="707276">
                    <a:lumMod val="50000"/>
                  </a:srgbClr>
                </a:solidFill>
                <a:effectLst>
                  <a:outerShdw blurRad="50800" dist="38100" dir="2700000">
                    <a:srgbClr val="FFFFFF"/>
                  </a:outerShdw>
                </a:effectLst>
                <a:latin typeface="Arial" charset="0"/>
                <a:ea typeface="ＭＳ Ｐゴシック"/>
                <a:cs typeface="ＭＳ Ｐゴシック"/>
              </a:rPr>
              <a:t>   </a:t>
            </a:r>
            <a:r>
              <a:rPr lang="en-US" sz="3120" b="1" dirty="0">
                <a:solidFill>
                  <a:srgbClr val="707276">
                    <a:lumMod val="50000"/>
                  </a:srgbClr>
                </a:solidFill>
                <a:effectLst>
                  <a:outerShdw blurRad="50800" dist="38100" dir="2700000">
                    <a:srgbClr val="FFFFFF"/>
                  </a:outerShdw>
                </a:effectLst>
                <a:latin typeface="Arial" charset="0"/>
                <a:ea typeface="ＭＳ Ｐゴシック"/>
                <a:cs typeface="ＭＳ Ｐゴシック"/>
              </a:rPr>
              <a:t>For both residential and commercial:</a:t>
            </a:r>
            <a:endParaRPr lang="en-US" sz="3120" b="1" dirty="0">
              <a:solidFill>
                <a:srgbClr val="167530"/>
              </a:solidFill>
              <a:effectLst>
                <a:outerShdw blurRad="50800" dist="38100" dir="2700000">
                  <a:srgbClr val="FFFFFF"/>
                </a:outerShdw>
              </a:effectLst>
              <a:latin typeface="Arial" charset="0"/>
              <a:ea typeface="ＭＳ Ｐゴシック"/>
              <a:cs typeface="ＭＳ Ｐゴシック"/>
            </a:endParaRPr>
          </a:p>
        </p:txBody>
      </p:sp>
    </p:spTree>
  </p:cSld>
  <p:clrMapOvr>
    <a:masterClrMapping/>
  </p:clrMapOvr>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Buildings_Template" id="{E511181B-80B9-4567-BA11-32864EB5337F}" vid="{BAA0056E-9B72-4E69-8B1E-3BE9EDE25A06}"/>
    </a:ext>
  </a:extLst>
</a:theme>
</file>

<file path=ppt/theme/theme2.xml><?xml version="1.0" encoding="utf-8"?>
<a:theme xmlns:a="http://schemas.openxmlformats.org/drawingml/2006/main" name="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NNL_Presentation_Template_01-21-2012">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PNNL_Buildings_Template</Template>
  <TotalTime>562</TotalTime>
  <Words>1802</Words>
  <Application>Microsoft Office PowerPoint</Application>
  <PresentationFormat>Custom</PresentationFormat>
  <Paragraphs>171</Paragraphs>
  <Slides>17</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Arial Narrow</vt:lpstr>
      <vt:lpstr>Calibri</vt:lpstr>
      <vt:lpstr>Wingdings</vt:lpstr>
      <vt:lpstr>PNNL_Option_4</vt:lpstr>
      <vt:lpstr>PNNL Copper Theme</vt:lpstr>
      <vt:lpstr>1_PNNL_Presentation_Template_01-21-2012</vt:lpstr>
      <vt:lpstr>Energy Codes 101</vt:lpstr>
      <vt:lpstr>Code Benefits</vt:lpstr>
      <vt:lpstr>Major Players</vt:lpstr>
      <vt:lpstr>DOE’s Role</vt:lpstr>
      <vt:lpstr>DOE’s Support</vt:lpstr>
      <vt:lpstr>DOE Determinations</vt:lpstr>
      <vt:lpstr>“Building Energy Codes”</vt:lpstr>
      <vt:lpstr>IECC</vt:lpstr>
      <vt:lpstr>PowerPoint Presentation</vt:lpstr>
      <vt:lpstr>Residential vs. Commercial</vt:lpstr>
      <vt:lpstr>Three Main Aspects</vt:lpstr>
      <vt:lpstr>Code Development</vt:lpstr>
      <vt:lpstr>PowerPoint Presentation</vt:lpstr>
      <vt:lpstr>Adoption Date vs. Effective Date</vt:lpstr>
      <vt:lpstr>Current State Adoption Status – Commercial* </vt:lpstr>
      <vt:lpstr>Current State Adoption Status – Residential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Buildings &amp; Connected Systems Group Meeting</dc:title>
  <dc:creator>Bartlett, Rosemarie</dc:creator>
  <cp:lastModifiedBy>Bartlett, Rosemarie</cp:lastModifiedBy>
  <cp:revision>23</cp:revision>
  <dcterms:created xsi:type="dcterms:W3CDTF">2021-06-08T21:40:34Z</dcterms:created>
  <dcterms:modified xsi:type="dcterms:W3CDTF">2021-07-18T17:31:05Z</dcterms:modified>
</cp:coreProperties>
</file>