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7FFFD45E_BD7909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9" r:id="rId5"/>
    <p:sldMasterId id="2147483726" r:id="rId6"/>
    <p:sldMasterId id="2147483739" r:id="rId7"/>
  </p:sldMasterIdLst>
  <p:notesMasterIdLst>
    <p:notesMasterId r:id="rId30"/>
  </p:notesMasterIdLst>
  <p:handoutMasterIdLst>
    <p:handoutMasterId r:id="rId31"/>
  </p:handoutMasterIdLst>
  <p:sldIdLst>
    <p:sldId id="259" r:id="rId8"/>
    <p:sldId id="274" r:id="rId9"/>
    <p:sldId id="2147472481" r:id="rId10"/>
    <p:sldId id="2147472482" r:id="rId11"/>
    <p:sldId id="2147472483" r:id="rId12"/>
    <p:sldId id="2147472484" r:id="rId13"/>
    <p:sldId id="2147472525" r:id="rId14"/>
    <p:sldId id="2147472523" r:id="rId15"/>
    <p:sldId id="2147472528" r:id="rId16"/>
    <p:sldId id="1122" r:id="rId17"/>
    <p:sldId id="4883" r:id="rId18"/>
    <p:sldId id="2147472468" r:id="rId19"/>
    <p:sldId id="2147472469" r:id="rId20"/>
    <p:sldId id="2147472470" r:id="rId21"/>
    <p:sldId id="2147472471" r:id="rId22"/>
    <p:sldId id="2147472521" r:id="rId23"/>
    <p:sldId id="2147472524" r:id="rId24"/>
    <p:sldId id="2147472526" r:id="rId25"/>
    <p:sldId id="2147472527" r:id="rId26"/>
    <p:sldId id="2147472478" r:id="rId27"/>
    <p:sldId id="2147472477" r:id="rId28"/>
    <p:sldId id="273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" userDrawn="1">
          <p15:clr>
            <a:srgbClr val="A4A3A4"/>
          </p15:clr>
        </p15:guide>
        <p15:guide id="2" pos="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366B59-ED38-E781-5713-552CEAAA0374}" name="Engelman, Billierae" initials="EB" userId="S::billierae.engelman@ee.doe.gov::b34c4a3d-e8e5-4295-8a96-647f074ec9bc" providerId="AD"/>
  <p188:author id="{5C280F5C-9B38-5FFE-8118-1DD1854C6715}" name="Engelman, Billierae (FELLOW)" initials="E(" userId="S::billierae.engelman_ee.doe.gov#ext#@pnnl.onmicrosoft.com::5649ede9-1c11-460c-b92c-c58e3eaf54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3FC69-F82F-4388-A854-BA879FA16B43}" v="2" dt="2024-05-06T15:43:52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069" autoAdjust="0"/>
  </p:normalViewPr>
  <p:slideViewPr>
    <p:cSldViewPr snapToGrid="0">
      <p:cViewPr varScale="1">
        <p:scale>
          <a:sx n="74" d="100"/>
          <a:sy n="74" d="100"/>
        </p:scale>
        <p:origin x="1012" y="60"/>
      </p:cViewPr>
      <p:guideLst>
        <p:guide orient="horz" pos="180"/>
        <p:guide pos="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4"/>
    </p:cViewPr>
  </p:sorterViewPr>
  <p:notesViewPr>
    <p:cSldViewPr snapToGrid="0">
      <p:cViewPr varScale="1">
        <p:scale>
          <a:sx n="81" d="100"/>
          <a:sy n="81" d="100"/>
        </p:scale>
        <p:origin x="304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elman, Billierae" userId="b34c4a3d-e8e5-4295-8a96-647f074ec9bc" providerId="ADAL" clId="{BCF3FC69-F82F-4388-A854-BA879FA16B43}"/>
    <pc:docChg chg="custSel addSld modSld">
      <pc:chgData name="Engelman, Billierae" userId="b34c4a3d-e8e5-4295-8a96-647f074ec9bc" providerId="ADAL" clId="{BCF3FC69-F82F-4388-A854-BA879FA16B43}" dt="2024-05-06T15:45:18.141" v="246" actId="20577"/>
      <pc:docMkLst>
        <pc:docMk/>
      </pc:docMkLst>
      <pc:sldChg chg="addSp delSp modSp add mod">
        <pc:chgData name="Engelman, Billierae" userId="b34c4a3d-e8e5-4295-8a96-647f074ec9bc" providerId="ADAL" clId="{BCF3FC69-F82F-4388-A854-BA879FA16B43}" dt="2024-05-06T15:45:18.141" v="246" actId="20577"/>
        <pc:sldMkLst>
          <pc:docMk/>
          <pc:sldMk cId="1834250465" sldId="2147472528"/>
        </pc:sldMkLst>
        <pc:spChg chg="mod">
          <ac:chgData name="Engelman, Billierae" userId="b34c4a3d-e8e5-4295-8a96-647f074ec9bc" providerId="ADAL" clId="{BCF3FC69-F82F-4388-A854-BA879FA16B43}" dt="2024-05-06T15:42:54.911" v="34" actId="5793"/>
          <ac:spMkLst>
            <pc:docMk/>
            <pc:sldMk cId="1834250465" sldId="2147472528"/>
            <ac:spMk id="2" creationId="{2160E6A4-3D66-1EF7-AD40-178489F0E81E}"/>
          </ac:spMkLst>
        </pc:spChg>
        <pc:spChg chg="mod">
          <ac:chgData name="Engelman, Billierae" userId="b34c4a3d-e8e5-4295-8a96-647f074ec9bc" providerId="ADAL" clId="{BCF3FC69-F82F-4388-A854-BA879FA16B43}" dt="2024-05-06T15:45:18.141" v="246" actId="20577"/>
          <ac:spMkLst>
            <pc:docMk/>
            <pc:sldMk cId="1834250465" sldId="2147472528"/>
            <ac:spMk id="3" creationId="{FD636FE8-A78A-FDD9-021A-243A87C818E5}"/>
          </ac:spMkLst>
        </pc:spChg>
        <pc:spChg chg="add del mod">
          <ac:chgData name="Engelman, Billierae" userId="b34c4a3d-e8e5-4295-8a96-647f074ec9bc" providerId="ADAL" clId="{BCF3FC69-F82F-4388-A854-BA879FA16B43}" dt="2024-05-06T15:43:52.050" v="36" actId="931"/>
          <ac:spMkLst>
            <pc:docMk/>
            <pc:sldMk cId="1834250465" sldId="2147472528"/>
            <ac:spMk id="7" creationId="{BDBE7AA3-0BAE-8CC5-C33D-F42499630599}"/>
          </ac:spMkLst>
        </pc:spChg>
        <pc:picChg chg="del">
          <ac:chgData name="Engelman, Billierae" userId="b34c4a3d-e8e5-4295-8a96-647f074ec9bc" providerId="ADAL" clId="{BCF3FC69-F82F-4388-A854-BA879FA16B43}" dt="2024-05-06T15:43:15.543" v="35" actId="478"/>
          <ac:picMkLst>
            <pc:docMk/>
            <pc:sldMk cId="1834250465" sldId="2147472528"/>
            <ac:picMk id="8" creationId="{03CC1004-D706-540E-C7F2-20067FC7243D}"/>
          </ac:picMkLst>
        </pc:picChg>
        <pc:picChg chg="add mod">
          <ac:chgData name="Engelman, Billierae" userId="b34c4a3d-e8e5-4295-8a96-647f074ec9bc" providerId="ADAL" clId="{BCF3FC69-F82F-4388-A854-BA879FA16B43}" dt="2024-05-06T15:43:52.050" v="36" actId="931"/>
          <ac:picMkLst>
            <pc:docMk/>
            <pc:sldMk cId="1834250465" sldId="2147472528"/>
            <ac:picMk id="10" creationId="{D6B3E550-2482-4ACA-5AF2-C86B20BFE160}"/>
          </ac:picMkLst>
        </pc:picChg>
      </pc:sldChg>
    </pc:docChg>
  </pc:docChgLst>
</pc:chgInfo>
</file>

<file path=ppt/comments/modernComment_7FFFD45E_BD790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463DF7-40FA-455B-A8CC-6F4031449C31}" authorId="{5C280F5C-9B38-5FFE-8118-1DD1854C6715}" created="2024-04-23T17:33:57.844">
    <pc:sldMkLst xmlns:pc="http://schemas.microsoft.com/office/powerpoint/2013/main/command">
      <pc:docMk/>
      <pc:sldMk cId="198676637" sldId="2147472478"/>
    </pc:sldMkLst>
    <p188:txBody>
      <a:bodyPr/>
      <a:lstStyle/>
      <a:p>
        <a:r>
          <a:rPr lang="en-US"/>
          <a:t>Including to represent IRA briefly. </a:t>
        </a:r>
      </a:p>
    </p188:txBody>
  </p188:cm>
</p188:cmLst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10" Type="http://schemas.openxmlformats.org/officeDocument/2006/relationships/image" Target="../media/image91.svg"/><Relationship Id="rId4" Type="http://schemas.openxmlformats.org/officeDocument/2006/relationships/image" Target="../media/image85.svg"/><Relationship Id="rId9" Type="http://schemas.openxmlformats.org/officeDocument/2006/relationships/image" Target="../media/image9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10" Type="http://schemas.openxmlformats.org/officeDocument/2006/relationships/image" Target="../media/image91.svg"/><Relationship Id="rId4" Type="http://schemas.openxmlformats.org/officeDocument/2006/relationships/image" Target="../media/image85.svg"/><Relationship Id="rId9" Type="http://schemas.openxmlformats.org/officeDocument/2006/relationships/image" Target="../media/image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FDC46-183B-4480-A226-49F6B7B1191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A18B82-AD23-441B-8F83-C8F17047B21E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800" dirty="0">
              <a:latin typeface="Arial Nova" panose="020B0504020202020204" pitchFamily="34" charset="0"/>
            </a:rPr>
            <a:t>Sector-Level Goals</a:t>
          </a:r>
        </a:p>
      </dgm:t>
    </dgm:pt>
    <dgm:pt modelId="{FC6B863E-BE1D-42A6-A968-DED49F70D55F}" type="parTrans" cxnId="{5543D270-23B3-43A5-8DC4-4916238D68FD}">
      <dgm:prSet/>
      <dgm:spPr/>
      <dgm:t>
        <a:bodyPr/>
        <a:lstStyle/>
        <a:p>
          <a:endParaRPr lang="en-US" sz="1800">
            <a:latin typeface="Arial Nova" panose="020B0504020202020204" pitchFamily="34" charset="0"/>
          </a:endParaRPr>
        </a:p>
      </dgm:t>
    </dgm:pt>
    <dgm:pt modelId="{BCED967A-B19F-4B38-B2F9-612F6C270857}" type="sibTrans" cxnId="{5543D270-23B3-43A5-8DC4-4916238D68FD}">
      <dgm:prSet/>
      <dgm:spPr/>
      <dgm:t>
        <a:bodyPr/>
        <a:lstStyle/>
        <a:p>
          <a:endParaRPr lang="en-US" sz="1800">
            <a:latin typeface="Arial Nova" panose="020B0504020202020204" pitchFamily="34" charset="0"/>
          </a:endParaRPr>
        </a:p>
      </dgm:t>
    </dgm:pt>
    <dgm:pt modelId="{D308CD18-4229-442A-AA5B-9297ED78CDCE}">
      <dgm:prSet phldrT="[Text]" custT="1"/>
      <dgm:spPr/>
      <dgm:t>
        <a:bodyPr/>
        <a:lstStyle/>
        <a:p>
          <a:r>
            <a:rPr lang="en-US" sz="2800" dirty="0">
              <a:latin typeface="Arial Nova" panose="020B0504020202020204" pitchFamily="34" charset="0"/>
            </a:rPr>
            <a:t>Benchmarking Data</a:t>
          </a:r>
        </a:p>
      </dgm:t>
    </dgm:pt>
    <dgm:pt modelId="{4A6FA4B2-BBAD-47E0-B537-08CC21DAFCC9}" type="parTrans" cxnId="{21D3861B-C26A-423C-84B0-C983723AE0D1}">
      <dgm:prSet/>
      <dgm:spPr/>
      <dgm:t>
        <a:bodyPr/>
        <a:lstStyle/>
        <a:p>
          <a:endParaRPr lang="en-US" sz="1800">
            <a:latin typeface="Arial Nova" panose="020B0504020202020204" pitchFamily="34" charset="0"/>
          </a:endParaRPr>
        </a:p>
      </dgm:t>
    </dgm:pt>
    <dgm:pt modelId="{D5184950-43B3-4AB1-B73C-3B884F3A24D0}" type="sibTrans" cxnId="{21D3861B-C26A-423C-84B0-C983723AE0D1}">
      <dgm:prSet/>
      <dgm:spPr/>
      <dgm:t>
        <a:bodyPr/>
        <a:lstStyle/>
        <a:p>
          <a:endParaRPr lang="en-US" sz="1800">
            <a:latin typeface="Arial Nova" panose="020B0504020202020204" pitchFamily="34" charset="0"/>
          </a:endParaRPr>
        </a:p>
      </dgm:t>
    </dgm:pt>
    <dgm:pt modelId="{040C62FF-8C7D-4118-85B1-7B629F7BDDCC}">
      <dgm:prSet phldrT="[Text]" custT="1"/>
      <dgm:spPr/>
      <dgm:t>
        <a:bodyPr/>
        <a:lstStyle/>
        <a:p>
          <a:r>
            <a:rPr lang="en-US" sz="2800" dirty="0">
              <a:latin typeface="Arial Nova" panose="020B0504020202020204" pitchFamily="34" charset="0"/>
            </a:rPr>
            <a:t>Published Sources</a:t>
          </a:r>
        </a:p>
      </dgm:t>
    </dgm:pt>
    <dgm:pt modelId="{BA65C781-95AE-4E25-98A0-4B43E0C89392}" type="parTrans" cxnId="{07BF839A-E8C4-4B90-B255-F6F30C104829}">
      <dgm:prSet/>
      <dgm:spPr/>
      <dgm:t>
        <a:bodyPr/>
        <a:lstStyle/>
        <a:p>
          <a:endParaRPr lang="en-US" sz="1800">
            <a:latin typeface="Arial Nova" panose="020B0504020202020204" pitchFamily="34" charset="0"/>
          </a:endParaRPr>
        </a:p>
      </dgm:t>
    </dgm:pt>
    <dgm:pt modelId="{3E356BBD-F3AB-46AC-BE9C-63215F9C4C85}" type="sibTrans" cxnId="{07BF839A-E8C4-4B90-B255-F6F30C104829}">
      <dgm:prSet/>
      <dgm:spPr/>
      <dgm:t>
        <a:bodyPr/>
        <a:lstStyle/>
        <a:p>
          <a:endParaRPr lang="en-US" sz="1800">
            <a:latin typeface="Arial Nova" panose="020B0504020202020204" pitchFamily="34" charset="0"/>
          </a:endParaRPr>
        </a:p>
      </dgm:t>
    </dgm:pt>
    <dgm:pt modelId="{C8FB2D3A-99A7-4233-84A4-E8A587DFF738}">
      <dgm:prSet phldrT="[Text]" custT="1"/>
      <dgm:spPr/>
      <dgm:t>
        <a:bodyPr/>
        <a:lstStyle/>
        <a:p>
          <a:r>
            <a:rPr lang="en-US" sz="2800" dirty="0">
              <a:latin typeface="Arial Nova" panose="020B0504020202020204" pitchFamily="34" charset="0"/>
            </a:rPr>
            <a:t>Modeled Performance</a:t>
          </a:r>
        </a:p>
      </dgm:t>
    </dgm:pt>
    <dgm:pt modelId="{F5F07AB5-60AE-4612-9949-0C7DE323B909}" type="parTrans" cxnId="{AA761E45-0479-41DD-A6DC-795FF4E6BD0F}">
      <dgm:prSet/>
      <dgm:spPr/>
      <dgm:t>
        <a:bodyPr/>
        <a:lstStyle/>
        <a:p>
          <a:endParaRPr lang="en-US" sz="1800">
            <a:latin typeface="Arial Nova" panose="020B0504020202020204" pitchFamily="34" charset="0"/>
          </a:endParaRPr>
        </a:p>
      </dgm:t>
    </dgm:pt>
    <dgm:pt modelId="{97CB1AC9-E253-4DBC-9E1C-9EBCD35688AE}" type="sibTrans" cxnId="{AA761E45-0479-41DD-A6DC-795FF4E6BD0F}">
      <dgm:prSet/>
      <dgm:spPr/>
      <dgm:t>
        <a:bodyPr/>
        <a:lstStyle/>
        <a:p>
          <a:endParaRPr lang="en-US" sz="1800">
            <a:latin typeface="Arial Nova" panose="020B0504020202020204" pitchFamily="34" charset="0"/>
          </a:endParaRPr>
        </a:p>
      </dgm:t>
    </dgm:pt>
    <dgm:pt modelId="{928E9CED-E288-452A-847A-AEB5B4A05B61}">
      <dgm:prSet phldrT="[Text]" custT="1"/>
      <dgm:spPr/>
      <dgm:t>
        <a:bodyPr/>
        <a:lstStyle/>
        <a:p>
          <a:r>
            <a:rPr lang="en-US" sz="1400" dirty="0">
              <a:latin typeface="Arial Nova" panose="020B0504020202020204" pitchFamily="34" charset="0"/>
            </a:rPr>
            <a:t>Requires understanding existing building stock performance</a:t>
          </a:r>
        </a:p>
      </dgm:t>
    </dgm:pt>
    <dgm:pt modelId="{470731AA-F0D8-47B3-91A3-FBDCC8DFDF44}" type="parTrans" cxnId="{82504701-21DD-45FF-9F6C-C83C43A2DB85}">
      <dgm:prSet/>
      <dgm:spPr/>
      <dgm:t>
        <a:bodyPr/>
        <a:lstStyle/>
        <a:p>
          <a:endParaRPr lang="en-US" sz="1800">
            <a:latin typeface="Arial Nova" panose="020B0504020202020204" pitchFamily="34" charset="0"/>
          </a:endParaRPr>
        </a:p>
      </dgm:t>
    </dgm:pt>
    <dgm:pt modelId="{855D4F4C-C5AC-44D6-85F9-947427831AD3}" type="sibTrans" cxnId="{82504701-21DD-45FF-9F6C-C83C43A2DB85}">
      <dgm:prSet/>
      <dgm:spPr/>
      <dgm:t>
        <a:bodyPr/>
        <a:lstStyle/>
        <a:p>
          <a:endParaRPr lang="en-US" sz="1800">
            <a:latin typeface="Arial Nova" panose="020B0504020202020204" pitchFamily="34" charset="0"/>
          </a:endParaRPr>
        </a:p>
      </dgm:t>
    </dgm:pt>
    <dgm:pt modelId="{D638C297-3A88-4A81-B0E5-D7C581046BF0}">
      <dgm:prSet phldrT="[Text]" custT="1"/>
      <dgm:spPr/>
      <dgm:t>
        <a:bodyPr/>
        <a:lstStyle/>
        <a:p>
          <a:r>
            <a:rPr lang="en-US" sz="1400" dirty="0">
              <a:latin typeface="Arial Nova" panose="020B0504020202020204" pitchFamily="34" charset="0"/>
            </a:rPr>
            <a:t>Targets by type depend on how buildings are represented in the data</a:t>
          </a:r>
        </a:p>
      </dgm:t>
    </dgm:pt>
    <dgm:pt modelId="{037CB831-27E7-4B95-9C28-13F64FB7E1F3}" type="parTrans" cxnId="{6EA28C47-151A-4500-8FD1-7A07ADFACE40}">
      <dgm:prSet/>
      <dgm:spPr/>
      <dgm:t>
        <a:bodyPr/>
        <a:lstStyle/>
        <a:p>
          <a:endParaRPr lang="en-US" sz="1800"/>
        </a:p>
      </dgm:t>
    </dgm:pt>
    <dgm:pt modelId="{90317AFE-6598-4D97-908D-C2EC216DF2F7}" type="sibTrans" cxnId="{6EA28C47-151A-4500-8FD1-7A07ADFACE40}">
      <dgm:prSet/>
      <dgm:spPr/>
      <dgm:t>
        <a:bodyPr/>
        <a:lstStyle/>
        <a:p>
          <a:endParaRPr lang="en-US" sz="1800"/>
        </a:p>
      </dgm:t>
    </dgm:pt>
    <dgm:pt modelId="{952CF31D-D7B2-4138-91E7-7EBEF8E279CC}">
      <dgm:prSet phldrT="[Text]" custT="1"/>
      <dgm:spPr/>
      <dgm:t>
        <a:bodyPr/>
        <a:lstStyle/>
        <a:p>
          <a:r>
            <a:rPr lang="en-US" sz="1400" dirty="0">
              <a:latin typeface="Arial Nova" panose="020B0504020202020204" pitchFamily="34" charset="0"/>
            </a:rPr>
            <a:t>ASHRAE Standard 100 and ENERGY STAR National Median EUIs can be used directly for target-setting</a:t>
          </a:r>
        </a:p>
      </dgm:t>
    </dgm:pt>
    <dgm:pt modelId="{7C2A8EF4-DA3A-42C8-BF74-A019A35F9668}" type="parTrans" cxnId="{06B44DEA-A476-4595-A932-AACAB412752E}">
      <dgm:prSet/>
      <dgm:spPr/>
      <dgm:t>
        <a:bodyPr/>
        <a:lstStyle/>
        <a:p>
          <a:endParaRPr lang="en-US" sz="1800"/>
        </a:p>
      </dgm:t>
    </dgm:pt>
    <dgm:pt modelId="{40AB47CE-ED0C-44DA-922C-AEE768463F2C}" type="sibTrans" cxnId="{06B44DEA-A476-4595-A932-AACAB412752E}">
      <dgm:prSet/>
      <dgm:spPr/>
      <dgm:t>
        <a:bodyPr/>
        <a:lstStyle/>
        <a:p>
          <a:endParaRPr lang="en-US" sz="1800"/>
        </a:p>
      </dgm:t>
    </dgm:pt>
    <dgm:pt modelId="{B21BD25D-DF6B-4F6F-A376-C16687F47472}">
      <dgm:prSet phldrT="[Text]" custT="1"/>
      <dgm:spPr/>
      <dgm:t>
        <a:bodyPr/>
        <a:lstStyle/>
        <a:p>
          <a:r>
            <a:rPr lang="en-US" sz="1400" dirty="0">
              <a:latin typeface="Arial Nova" panose="020B0504020202020204" pitchFamily="34" charset="0"/>
            </a:rPr>
            <a:t>Multiple approaches are being explored, including prototype building and urban-level modeling</a:t>
          </a:r>
        </a:p>
      </dgm:t>
    </dgm:pt>
    <dgm:pt modelId="{929D67B3-4EC2-4231-97A4-242BE1ADE0A4}" type="parTrans" cxnId="{9465EEEE-F366-4947-9D97-E2381F29DE75}">
      <dgm:prSet/>
      <dgm:spPr/>
      <dgm:t>
        <a:bodyPr/>
        <a:lstStyle/>
        <a:p>
          <a:endParaRPr lang="en-US" sz="1800"/>
        </a:p>
      </dgm:t>
    </dgm:pt>
    <dgm:pt modelId="{3D4A579B-D9C1-4905-AE9E-4C959FD52500}" type="sibTrans" cxnId="{9465EEEE-F366-4947-9D97-E2381F29DE75}">
      <dgm:prSet/>
      <dgm:spPr/>
      <dgm:t>
        <a:bodyPr/>
        <a:lstStyle/>
        <a:p>
          <a:endParaRPr lang="en-US" sz="1800"/>
        </a:p>
      </dgm:t>
    </dgm:pt>
    <dgm:pt modelId="{B63FEC60-44D9-42C0-88C1-CD98A9DB0090}">
      <dgm:prSet phldrT="[Text]" custT="1"/>
      <dgm:spPr/>
      <dgm:t>
        <a:bodyPr/>
        <a:lstStyle/>
        <a:p>
          <a:r>
            <a:rPr lang="en-US" sz="1400" dirty="0">
              <a:latin typeface="Arial Nova" panose="020B0504020202020204" pitchFamily="34" charset="0"/>
            </a:rPr>
            <a:t>Targets can be set based on the top performers in the stock</a:t>
          </a:r>
        </a:p>
      </dgm:t>
    </dgm:pt>
    <dgm:pt modelId="{D3DAD53F-23FE-47E4-B2A6-3DFF1C32ED8B}" type="parTrans" cxnId="{50BB3779-1C0D-4724-9EBC-C02CEC491114}">
      <dgm:prSet/>
      <dgm:spPr/>
      <dgm:t>
        <a:bodyPr/>
        <a:lstStyle/>
        <a:p>
          <a:endParaRPr lang="en-US" sz="1800"/>
        </a:p>
      </dgm:t>
    </dgm:pt>
    <dgm:pt modelId="{77876425-861F-4135-9450-6EE09BC75B50}" type="sibTrans" cxnId="{50BB3779-1C0D-4724-9EBC-C02CEC491114}">
      <dgm:prSet/>
      <dgm:spPr/>
      <dgm:t>
        <a:bodyPr/>
        <a:lstStyle/>
        <a:p>
          <a:endParaRPr lang="en-US" sz="1800"/>
        </a:p>
      </dgm:t>
    </dgm:pt>
    <dgm:pt modelId="{DBB80DB5-5B4F-4EC0-BDA8-FC4A6B94ABF6}">
      <dgm:prSet phldrT="[Text]" custT="1"/>
      <dgm:spPr/>
      <dgm:t>
        <a:bodyPr/>
        <a:lstStyle/>
        <a:p>
          <a:r>
            <a:rPr lang="en-US" sz="1400" dirty="0">
              <a:latin typeface="Arial Nova" panose="020B0504020202020204" pitchFamily="34" charset="0"/>
            </a:rPr>
            <a:t>Top-down approach may not account for the feasibility of retrofits needed to meet targets</a:t>
          </a:r>
        </a:p>
      </dgm:t>
    </dgm:pt>
    <dgm:pt modelId="{424CF42A-315A-4825-8785-5CEB5B35BE19}" type="parTrans" cxnId="{1523BD66-6759-49A7-9833-5558F309C735}">
      <dgm:prSet/>
      <dgm:spPr/>
      <dgm:t>
        <a:bodyPr/>
        <a:lstStyle/>
        <a:p>
          <a:endParaRPr lang="en-US"/>
        </a:p>
      </dgm:t>
    </dgm:pt>
    <dgm:pt modelId="{73041FA9-F66B-4602-96AE-7515A777E736}" type="sibTrans" cxnId="{1523BD66-6759-49A7-9833-5558F309C735}">
      <dgm:prSet/>
      <dgm:spPr/>
      <dgm:t>
        <a:bodyPr/>
        <a:lstStyle/>
        <a:p>
          <a:endParaRPr lang="en-US"/>
        </a:p>
      </dgm:t>
    </dgm:pt>
    <dgm:pt modelId="{BC404B02-E00F-41E3-B769-0F77059D7E28}" type="pres">
      <dgm:prSet presAssocID="{887FDC46-183B-4480-A226-49F6B7B11913}" presName="Name0" presStyleCnt="0">
        <dgm:presLayoutVars>
          <dgm:dir/>
          <dgm:animLvl val="lvl"/>
          <dgm:resizeHandles val="exact"/>
        </dgm:presLayoutVars>
      </dgm:prSet>
      <dgm:spPr/>
    </dgm:pt>
    <dgm:pt modelId="{702E7016-6526-49F5-B4C8-878333E972BC}" type="pres">
      <dgm:prSet presAssocID="{E8A18B82-AD23-441B-8F83-C8F17047B21E}" presName="linNode" presStyleCnt="0"/>
      <dgm:spPr/>
    </dgm:pt>
    <dgm:pt modelId="{9EA2DF34-960E-47B2-9C75-2DA009278CF1}" type="pres">
      <dgm:prSet presAssocID="{E8A18B82-AD23-441B-8F83-C8F17047B21E}" presName="parentText" presStyleLbl="node1" presStyleIdx="0" presStyleCnt="4" custLinFactNeighborX="-746" custLinFactNeighborY="-208">
        <dgm:presLayoutVars>
          <dgm:chMax val="1"/>
          <dgm:bulletEnabled val="1"/>
        </dgm:presLayoutVars>
      </dgm:prSet>
      <dgm:spPr/>
    </dgm:pt>
    <dgm:pt modelId="{C0B378DD-2E65-4FA9-86B1-D7807E6CB7C7}" type="pres">
      <dgm:prSet presAssocID="{E8A18B82-AD23-441B-8F83-C8F17047B21E}" presName="descendantText" presStyleLbl="alignAccFollowNode1" presStyleIdx="0" presStyleCnt="4">
        <dgm:presLayoutVars>
          <dgm:bulletEnabled val="1"/>
        </dgm:presLayoutVars>
      </dgm:prSet>
      <dgm:spPr/>
    </dgm:pt>
    <dgm:pt modelId="{0427B21D-C769-4E07-ACEF-040BD42B678F}" type="pres">
      <dgm:prSet presAssocID="{BCED967A-B19F-4B38-B2F9-612F6C270857}" presName="sp" presStyleCnt="0"/>
      <dgm:spPr/>
    </dgm:pt>
    <dgm:pt modelId="{0B861E8E-4994-46D1-BB94-A0828A856E1B}" type="pres">
      <dgm:prSet presAssocID="{D308CD18-4229-442A-AA5B-9297ED78CDCE}" presName="linNode" presStyleCnt="0"/>
      <dgm:spPr/>
    </dgm:pt>
    <dgm:pt modelId="{84BF9313-C4D1-4975-B272-5B9602827DF7}" type="pres">
      <dgm:prSet presAssocID="{D308CD18-4229-442A-AA5B-9297ED78CDCE}" presName="parentText" presStyleLbl="node1" presStyleIdx="1" presStyleCnt="4" custLinFactNeighborX="-700">
        <dgm:presLayoutVars>
          <dgm:chMax val="1"/>
          <dgm:bulletEnabled val="1"/>
        </dgm:presLayoutVars>
      </dgm:prSet>
      <dgm:spPr/>
    </dgm:pt>
    <dgm:pt modelId="{9A16A37D-F322-4ADE-99CF-0AB3E55ACDD0}" type="pres">
      <dgm:prSet presAssocID="{D308CD18-4229-442A-AA5B-9297ED78CDCE}" presName="descendantText" presStyleLbl="alignAccFollowNode1" presStyleIdx="1" presStyleCnt="4">
        <dgm:presLayoutVars>
          <dgm:bulletEnabled val="1"/>
        </dgm:presLayoutVars>
      </dgm:prSet>
      <dgm:spPr/>
    </dgm:pt>
    <dgm:pt modelId="{08FDE0A4-E55D-4993-A9A3-9F0958C6A53A}" type="pres">
      <dgm:prSet presAssocID="{D5184950-43B3-4AB1-B73C-3B884F3A24D0}" presName="sp" presStyleCnt="0"/>
      <dgm:spPr/>
    </dgm:pt>
    <dgm:pt modelId="{FC2907DD-CF6C-4DB6-892F-DEAD70180B65}" type="pres">
      <dgm:prSet presAssocID="{040C62FF-8C7D-4118-85B1-7B629F7BDDCC}" presName="linNode" presStyleCnt="0"/>
      <dgm:spPr/>
    </dgm:pt>
    <dgm:pt modelId="{DEAFDCDF-D461-4960-A22A-D5842EBDBBD1}" type="pres">
      <dgm:prSet presAssocID="{040C62FF-8C7D-4118-85B1-7B629F7BDDC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7F5F2BB-4606-4DB6-93F9-4122FDF05AB0}" type="pres">
      <dgm:prSet presAssocID="{040C62FF-8C7D-4118-85B1-7B629F7BDDCC}" presName="descendantText" presStyleLbl="alignAccFollowNode1" presStyleIdx="2" presStyleCnt="4">
        <dgm:presLayoutVars>
          <dgm:bulletEnabled val="1"/>
        </dgm:presLayoutVars>
      </dgm:prSet>
      <dgm:spPr/>
    </dgm:pt>
    <dgm:pt modelId="{0738CE68-B19B-4570-9361-52F6D542596A}" type="pres">
      <dgm:prSet presAssocID="{3E356BBD-F3AB-46AC-BE9C-63215F9C4C85}" presName="sp" presStyleCnt="0"/>
      <dgm:spPr/>
    </dgm:pt>
    <dgm:pt modelId="{AD57CF6E-635A-4210-81ED-925663BF638B}" type="pres">
      <dgm:prSet presAssocID="{C8FB2D3A-99A7-4233-84A4-E8A587DFF738}" presName="linNode" presStyleCnt="0"/>
      <dgm:spPr/>
    </dgm:pt>
    <dgm:pt modelId="{E73FC112-C80B-4DEE-85FC-075CF7DBDF8E}" type="pres">
      <dgm:prSet presAssocID="{C8FB2D3A-99A7-4233-84A4-E8A587DFF73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66803FA-5BFD-4267-9AB9-1BA155BE9ACE}" type="pres">
      <dgm:prSet presAssocID="{C8FB2D3A-99A7-4233-84A4-E8A587DFF738}" presName="descendantText" presStyleLbl="alignAccFollowNode1" presStyleIdx="3" presStyleCnt="4" custLinFactNeighborY="0">
        <dgm:presLayoutVars>
          <dgm:bulletEnabled val="1"/>
        </dgm:presLayoutVars>
      </dgm:prSet>
      <dgm:spPr/>
    </dgm:pt>
  </dgm:ptLst>
  <dgm:cxnLst>
    <dgm:cxn modelId="{82504701-21DD-45FF-9F6C-C83C43A2DB85}" srcId="{E8A18B82-AD23-441B-8F83-C8F17047B21E}" destId="{928E9CED-E288-452A-847A-AEB5B4A05B61}" srcOrd="0" destOrd="0" parTransId="{470731AA-F0D8-47B3-91A3-FBDCC8DFDF44}" sibTransId="{855D4F4C-C5AC-44D6-85F9-947427831AD3}"/>
    <dgm:cxn modelId="{C2805701-CFC0-4451-AABB-D10ABA292ACA}" type="presOf" srcId="{B21BD25D-DF6B-4F6F-A376-C16687F47472}" destId="{266803FA-5BFD-4267-9AB9-1BA155BE9ACE}" srcOrd="0" destOrd="0" presId="urn:microsoft.com/office/officeart/2005/8/layout/vList5"/>
    <dgm:cxn modelId="{21D3861B-C26A-423C-84B0-C983723AE0D1}" srcId="{887FDC46-183B-4480-A226-49F6B7B11913}" destId="{D308CD18-4229-442A-AA5B-9297ED78CDCE}" srcOrd="1" destOrd="0" parTransId="{4A6FA4B2-BBAD-47E0-B537-08CC21DAFCC9}" sibTransId="{D5184950-43B3-4AB1-B73C-3B884F3A24D0}"/>
    <dgm:cxn modelId="{CCDC921B-5599-4F71-BEF4-ECC3B8758475}" type="presOf" srcId="{E8A18B82-AD23-441B-8F83-C8F17047B21E}" destId="{9EA2DF34-960E-47B2-9C75-2DA009278CF1}" srcOrd="0" destOrd="0" presId="urn:microsoft.com/office/officeart/2005/8/layout/vList5"/>
    <dgm:cxn modelId="{97A9C91D-EF7B-4A9F-8782-26C4B288CAD9}" type="presOf" srcId="{040C62FF-8C7D-4118-85B1-7B629F7BDDCC}" destId="{DEAFDCDF-D461-4960-A22A-D5842EBDBBD1}" srcOrd="0" destOrd="0" presId="urn:microsoft.com/office/officeart/2005/8/layout/vList5"/>
    <dgm:cxn modelId="{D14E743A-C5B7-4DC5-BD59-2EF4D6912493}" type="presOf" srcId="{B63FEC60-44D9-42C0-88C1-CD98A9DB0090}" destId="{9A16A37D-F322-4ADE-99CF-0AB3E55ACDD0}" srcOrd="0" destOrd="0" presId="urn:microsoft.com/office/officeart/2005/8/layout/vList5"/>
    <dgm:cxn modelId="{5A457062-5CE5-4AC3-861B-5979A26A4CF3}" type="presOf" srcId="{887FDC46-183B-4480-A226-49F6B7B11913}" destId="{BC404B02-E00F-41E3-B769-0F77059D7E28}" srcOrd="0" destOrd="0" presId="urn:microsoft.com/office/officeart/2005/8/layout/vList5"/>
    <dgm:cxn modelId="{EE655042-D7FD-40D4-BA45-679AD408D0FF}" type="presOf" srcId="{D308CD18-4229-442A-AA5B-9297ED78CDCE}" destId="{84BF9313-C4D1-4975-B272-5B9602827DF7}" srcOrd="0" destOrd="0" presId="urn:microsoft.com/office/officeart/2005/8/layout/vList5"/>
    <dgm:cxn modelId="{AA761E45-0479-41DD-A6DC-795FF4E6BD0F}" srcId="{887FDC46-183B-4480-A226-49F6B7B11913}" destId="{C8FB2D3A-99A7-4233-84A4-E8A587DFF738}" srcOrd="3" destOrd="0" parTransId="{F5F07AB5-60AE-4612-9949-0C7DE323B909}" sibTransId="{97CB1AC9-E253-4DBC-9E1C-9EBCD35688AE}"/>
    <dgm:cxn modelId="{1523BD66-6759-49A7-9833-5558F309C735}" srcId="{E8A18B82-AD23-441B-8F83-C8F17047B21E}" destId="{DBB80DB5-5B4F-4EC0-BDA8-FC4A6B94ABF6}" srcOrd="1" destOrd="0" parTransId="{424CF42A-315A-4825-8785-5CEB5B35BE19}" sibTransId="{73041FA9-F66B-4602-96AE-7515A777E736}"/>
    <dgm:cxn modelId="{6EA28C47-151A-4500-8FD1-7A07ADFACE40}" srcId="{D308CD18-4229-442A-AA5B-9297ED78CDCE}" destId="{D638C297-3A88-4A81-B0E5-D7C581046BF0}" srcOrd="1" destOrd="0" parTransId="{037CB831-27E7-4B95-9C28-13F64FB7E1F3}" sibTransId="{90317AFE-6598-4D97-908D-C2EC216DF2F7}"/>
    <dgm:cxn modelId="{5543D270-23B3-43A5-8DC4-4916238D68FD}" srcId="{887FDC46-183B-4480-A226-49F6B7B11913}" destId="{E8A18B82-AD23-441B-8F83-C8F17047B21E}" srcOrd="0" destOrd="0" parTransId="{FC6B863E-BE1D-42A6-A968-DED49F70D55F}" sibTransId="{BCED967A-B19F-4B38-B2F9-612F6C270857}"/>
    <dgm:cxn modelId="{50BB3779-1C0D-4724-9EBC-C02CEC491114}" srcId="{D308CD18-4229-442A-AA5B-9297ED78CDCE}" destId="{B63FEC60-44D9-42C0-88C1-CD98A9DB0090}" srcOrd="0" destOrd="0" parTransId="{D3DAD53F-23FE-47E4-B2A6-3DFF1C32ED8B}" sibTransId="{77876425-861F-4135-9450-6EE09BC75B50}"/>
    <dgm:cxn modelId="{E1785B5A-E2CC-4903-B531-E26A703A398B}" type="presOf" srcId="{928E9CED-E288-452A-847A-AEB5B4A05B61}" destId="{C0B378DD-2E65-4FA9-86B1-D7807E6CB7C7}" srcOrd="0" destOrd="0" presId="urn:microsoft.com/office/officeart/2005/8/layout/vList5"/>
    <dgm:cxn modelId="{07BF839A-E8C4-4B90-B255-F6F30C104829}" srcId="{887FDC46-183B-4480-A226-49F6B7B11913}" destId="{040C62FF-8C7D-4118-85B1-7B629F7BDDCC}" srcOrd="2" destOrd="0" parTransId="{BA65C781-95AE-4E25-98A0-4B43E0C89392}" sibTransId="{3E356BBD-F3AB-46AC-BE9C-63215F9C4C85}"/>
    <dgm:cxn modelId="{BEC3769F-3EB6-4118-A398-BC59A3781C7F}" type="presOf" srcId="{D638C297-3A88-4A81-B0E5-D7C581046BF0}" destId="{9A16A37D-F322-4ADE-99CF-0AB3E55ACDD0}" srcOrd="0" destOrd="1" presId="urn:microsoft.com/office/officeart/2005/8/layout/vList5"/>
    <dgm:cxn modelId="{1B1B69A4-BC73-436A-A841-A013203CB8ED}" type="presOf" srcId="{C8FB2D3A-99A7-4233-84A4-E8A587DFF738}" destId="{E73FC112-C80B-4DEE-85FC-075CF7DBDF8E}" srcOrd="0" destOrd="0" presId="urn:microsoft.com/office/officeart/2005/8/layout/vList5"/>
    <dgm:cxn modelId="{951F10AE-8F58-45B5-BE62-9863A9909AB5}" type="presOf" srcId="{DBB80DB5-5B4F-4EC0-BDA8-FC4A6B94ABF6}" destId="{C0B378DD-2E65-4FA9-86B1-D7807E6CB7C7}" srcOrd="0" destOrd="1" presId="urn:microsoft.com/office/officeart/2005/8/layout/vList5"/>
    <dgm:cxn modelId="{D750D2C8-2606-4A23-97AD-88C48761B104}" type="presOf" srcId="{952CF31D-D7B2-4138-91E7-7EBEF8E279CC}" destId="{C7F5F2BB-4606-4DB6-93F9-4122FDF05AB0}" srcOrd="0" destOrd="0" presId="urn:microsoft.com/office/officeart/2005/8/layout/vList5"/>
    <dgm:cxn modelId="{06B44DEA-A476-4595-A932-AACAB412752E}" srcId="{040C62FF-8C7D-4118-85B1-7B629F7BDDCC}" destId="{952CF31D-D7B2-4138-91E7-7EBEF8E279CC}" srcOrd="0" destOrd="0" parTransId="{7C2A8EF4-DA3A-42C8-BF74-A019A35F9668}" sibTransId="{40AB47CE-ED0C-44DA-922C-AEE768463F2C}"/>
    <dgm:cxn modelId="{9465EEEE-F366-4947-9D97-E2381F29DE75}" srcId="{C8FB2D3A-99A7-4233-84A4-E8A587DFF738}" destId="{B21BD25D-DF6B-4F6F-A376-C16687F47472}" srcOrd="0" destOrd="0" parTransId="{929D67B3-4EC2-4231-97A4-242BE1ADE0A4}" sibTransId="{3D4A579B-D9C1-4905-AE9E-4C959FD52500}"/>
    <dgm:cxn modelId="{3A245C46-B0F4-4090-8150-2DDA9F7896DB}" type="presParOf" srcId="{BC404B02-E00F-41E3-B769-0F77059D7E28}" destId="{702E7016-6526-49F5-B4C8-878333E972BC}" srcOrd="0" destOrd="0" presId="urn:microsoft.com/office/officeart/2005/8/layout/vList5"/>
    <dgm:cxn modelId="{C110FD86-28C9-4936-BF17-4C780C1C6955}" type="presParOf" srcId="{702E7016-6526-49F5-B4C8-878333E972BC}" destId="{9EA2DF34-960E-47B2-9C75-2DA009278CF1}" srcOrd="0" destOrd="0" presId="urn:microsoft.com/office/officeart/2005/8/layout/vList5"/>
    <dgm:cxn modelId="{649E3B1B-F2F0-4958-853E-9717B9E38864}" type="presParOf" srcId="{702E7016-6526-49F5-B4C8-878333E972BC}" destId="{C0B378DD-2E65-4FA9-86B1-D7807E6CB7C7}" srcOrd="1" destOrd="0" presId="urn:microsoft.com/office/officeart/2005/8/layout/vList5"/>
    <dgm:cxn modelId="{36662CCE-8746-4997-A6C5-85B971C26F8B}" type="presParOf" srcId="{BC404B02-E00F-41E3-B769-0F77059D7E28}" destId="{0427B21D-C769-4E07-ACEF-040BD42B678F}" srcOrd="1" destOrd="0" presId="urn:microsoft.com/office/officeart/2005/8/layout/vList5"/>
    <dgm:cxn modelId="{6AC43E1D-F463-4957-9977-1E5473B0F234}" type="presParOf" srcId="{BC404B02-E00F-41E3-B769-0F77059D7E28}" destId="{0B861E8E-4994-46D1-BB94-A0828A856E1B}" srcOrd="2" destOrd="0" presId="urn:microsoft.com/office/officeart/2005/8/layout/vList5"/>
    <dgm:cxn modelId="{C4BFE57E-83A4-4389-A849-C1EE0E1094AC}" type="presParOf" srcId="{0B861E8E-4994-46D1-BB94-A0828A856E1B}" destId="{84BF9313-C4D1-4975-B272-5B9602827DF7}" srcOrd="0" destOrd="0" presId="urn:microsoft.com/office/officeart/2005/8/layout/vList5"/>
    <dgm:cxn modelId="{E5072D19-4655-4336-AF85-6208581F7A81}" type="presParOf" srcId="{0B861E8E-4994-46D1-BB94-A0828A856E1B}" destId="{9A16A37D-F322-4ADE-99CF-0AB3E55ACDD0}" srcOrd="1" destOrd="0" presId="urn:microsoft.com/office/officeart/2005/8/layout/vList5"/>
    <dgm:cxn modelId="{FBD57973-D237-42C9-886A-84D02C7D9414}" type="presParOf" srcId="{BC404B02-E00F-41E3-B769-0F77059D7E28}" destId="{08FDE0A4-E55D-4993-A9A3-9F0958C6A53A}" srcOrd="3" destOrd="0" presId="urn:microsoft.com/office/officeart/2005/8/layout/vList5"/>
    <dgm:cxn modelId="{BC9288A5-7C25-4271-9AB2-C350300300DA}" type="presParOf" srcId="{BC404B02-E00F-41E3-B769-0F77059D7E28}" destId="{FC2907DD-CF6C-4DB6-892F-DEAD70180B65}" srcOrd="4" destOrd="0" presId="urn:microsoft.com/office/officeart/2005/8/layout/vList5"/>
    <dgm:cxn modelId="{09D24504-4D94-4A2D-94C0-B9AEBBBFF02F}" type="presParOf" srcId="{FC2907DD-CF6C-4DB6-892F-DEAD70180B65}" destId="{DEAFDCDF-D461-4960-A22A-D5842EBDBBD1}" srcOrd="0" destOrd="0" presId="urn:microsoft.com/office/officeart/2005/8/layout/vList5"/>
    <dgm:cxn modelId="{2E704905-3E07-4009-BD47-216A607B931A}" type="presParOf" srcId="{FC2907DD-CF6C-4DB6-892F-DEAD70180B65}" destId="{C7F5F2BB-4606-4DB6-93F9-4122FDF05AB0}" srcOrd="1" destOrd="0" presId="urn:microsoft.com/office/officeart/2005/8/layout/vList5"/>
    <dgm:cxn modelId="{BF5E2217-3E7A-48DA-96B5-967B39A8FF16}" type="presParOf" srcId="{BC404B02-E00F-41E3-B769-0F77059D7E28}" destId="{0738CE68-B19B-4570-9361-52F6D542596A}" srcOrd="5" destOrd="0" presId="urn:microsoft.com/office/officeart/2005/8/layout/vList5"/>
    <dgm:cxn modelId="{4183372F-99AB-4947-A8BC-85E0F1166961}" type="presParOf" srcId="{BC404B02-E00F-41E3-B769-0F77059D7E28}" destId="{AD57CF6E-635A-4210-81ED-925663BF638B}" srcOrd="6" destOrd="0" presId="urn:microsoft.com/office/officeart/2005/8/layout/vList5"/>
    <dgm:cxn modelId="{66A1E36B-79CC-4035-B56F-0C7227EC39C0}" type="presParOf" srcId="{AD57CF6E-635A-4210-81ED-925663BF638B}" destId="{E73FC112-C80B-4DEE-85FC-075CF7DBDF8E}" srcOrd="0" destOrd="0" presId="urn:microsoft.com/office/officeart/2005/8/layout/vList5"/>
    <dgm:cxn modelId="{43648F44-3E44-46BE-AD51-FB54EDE2F54B}" type="presParOf" srcId="{AD57CF6E-635A-4210-81ED-925663BF638B}" destId="{266803FA-5BFD-4267-9AB9-1BA155BE9A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90E339-75FE-4EA4-8DE4-A1916D7585E1}" type="doc">
      <dgm:prSet loTypeId="urn:microsoft.com/office/officeart/2005/8/layout/process2" loCatId="process" qsTypeId="urn:microsoft.com/office/officeart/2005/8/quickstyle/simple1" qsCatId="simple" csTypeId="urn:microsoft.com/office/officeart/2005/8/colors/accent3_2" csCatId="accent3" phldr="1"/>
      <dgm:spPr/>
    </dgm:pt>
    <dgm:pt modelId="{0D3029CE-9E0E-4B22-A3B6-C02ECFA19A51}">
      <dgm:prSet phldrT="[Text]"/>
      <dgm:spPr>
        <a:xfrm>
          <a:off x="0" y="1566"/>
          <a:ext cx="1656021" cy="114299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Ordinance or BPS Admin</a:t>
          </a:r>
        </a:p>
      </dgm:t>
    </dgm:pt>
    <dgm:pt modelId="{851FE698-C104-4E66-BF55-9053456B1052}" type="parTrans" cxnId="{AF87591D-920B-4CB9-A901-EAE395C94E44}">
      <dgm:prSet/>
      <dgm:spPr/>
      <dgm:t>
        <a:bodyPr/>
        <a:lstStyle/>
        <a:p>
          <a:endParaRPr lang="en-US"/>
        </a:p>
      </dgm:t>
    </dgm:pt>
    <dgm:pt modelId="{8D010596-F023-4204-BC69-7A361514E5F3}" type="sibTrans" cxnId="{AF87591D-920B-4CB9-A901-EAE395C94E44}">
      <dgm:prSet/>
      <dgm:spPr>
        <a:xfrm rot="16200000">
          <a:off x="255105" y="1411754"/>
          <a:ext cx="1145810" cy="983667"/>
        </a:xfrm>
        <a:prstGeom prst="rightArrow">
          <a:avLst>
            <a:gd name="adj1" fmla="val 60000"/>
            <a:gd name="adj2" fmla="val 50000"/>
          </a:avLst>
        </a:prstGeom>
        <a:solidFill>
          <a:srgbClr val="00A8D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ADF98A09-0E2B-4C8B-81DA-22E73E1584A3}">
      <dgm:prSet phldrT="[Text]"/>
      <dgm:spPr>
        <a:xfrm>
          <a:off x="0" y="2662611"/>
          <a:ext cx="1656021" cy="114582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Building Owners/ Auditors/Energy Managers</a:t>
          </a:r>
          <a:endParaRPr lang="en-US" b="0" dirty="0">
            <a:solidFill>
              <a:schemeClr val="bg1"/>
            </a:solidFill>
            <a:latin typeface="Franklin Gothic Book"/>
            <a:ea typeface="+mn-ea"/>
            <a:cs typeface="+mn-cs"/>
          </a:endParaRPr>
        </a:p>
      </dgm:t>
    </dgm:pt>
    <dgm:pt modelId="{1855268B-73DE-4879-B857-A8C0E7AEED1E}" type="parTrans" cxnId="{24B897C1-AB3A-4B1A-90D8-B73CF2F19247}">
      <dgm:prSet/>
      <dgm:spPr/>
      <dgm:t>
        <a:bodyPr/>
        <a:lstStyle/>
        <a:p>
          <a:endParaRPr lang="en-US"/>
        </a:p>
      </dgm:t>
    </dgm:pt>
    <dgm:pt modelId="{B7CC8DCF-E30F-4C7D-B4C6-4881AE96991E}" type="sibTrans" cxnId="{24B897C1-AB3A-4B1A-90D8-B73CF2F19247}">
      <dgm:prSet/>
      <dgm:spPr/>
      <dgm:t>
        <a:bodyPr/>
        <a:lstStyle/>
        <a:p>
          <a:endParaRPr lang="en-US"/>
        </a:p>
      </dgm:t>
    </dgm:pt>
    <dgm:pt modelId="{CEE8C8F3-1DB3-48C8-97DE-B18B495BD84A}" type="pres">
      <dgm:prSet presAssocID="{5D90E339-75FE-4EA4-8DE4-A1916D7585E1}" presName="linearFlow" presStyleCnt="0">
        <dgm:presLayoutVars>
          <dgm:resizeHandles val="exact"/>
        </dgm:presLayoutVars>
      </dgm:prSet>
      <dgm:spPr/>
    </dgm:pt>
    <dgm:pt modelId="{E04BB93F-8AC1-4114-9B85-02BA73B6CA1E}" type="pres">
      <dgm:prSet presAssocID="{0D3029CE-9E0E-4B22-A3B6-C02ECFA19A51}" presName="node" presStyleLbl="node1" presStyleIdx="0" presStyleCnt="2" custScaleY="37647">
        <dgm:presLayoutVars>
          <dgm:bulletEnabled val="1"/>
        </dgm:presLayoutVars>
      </dgm:prSet>
      <dgm:spPr/>
    </dgm:pt>
    <dgm:pt modelId="{848128B7-DDF5-4EDA-A76F-AE85E0D6DE6A}" type="pres">
      <dgm:prSet presAssocID="{8D010596-F023-4204-BC69-7A361514E5F3}" presName="sibTrans" presStyleLbl="sibTrans2D1" presStyleIdx="0" presStyleCnt="1" custAng="16200000" custScaleX="588158" custScaleY="71998" custLinFactX="36004" custLinFactNeighborX="100000" custLinFactNeighborY="48796"/>
      <dgm:spPr/>
    </dgm:pt>
    <dgm:pt modelId="{A6719C71-A86F-4032-930B-CE9776437F1F}" type="pres">
      <dgm:prSet presAssocID="{8D010596-F023-4204-BC69-7A361514E5F3}" presName="connectorText" presStyleLbl="sibTrans2D1" presStyleIdx="0" presStyleCnt="1"/>
      <dgm:spPr/>
    </dgm:pt>
    <dgm:pt modelId="{EE60B704-4FFA-4B11-A769-C091E1AE61D0}" type="pres">
      <dgm:prSet presAssocID="{ADF98A09-0E2B-4C8B-81DA-22E73E1584A3}" presName="node" presStyleLbl="node1" presStyleIdx="1" presStyleCnt="2" custScaleY="37740" custLinFactNeighborX="-1236" custLinFactNeighborY="-63104">
        <dgm:presLayoutVars>
          <dgm:bulletEnabled val="1"/>
        </dgm:presLayoutVars>
      </dgm:prSet>
      <dgm:spPr/>
    </dgm:pt>
  </dgm:ptLst>
  <dgm:cxnLst>
    <dgm:cxn modelId="{AF87591D-920B-4CB9-A901-EAE395C94E44}" srcId="{5D90E339-75FE-4EA4-8DE4-A1916D7585E1}" destId="{0D3029CE-9E0E-4B22-A3B6-C02ECFA19A51}" srcOrd="0" destOrd="0" parTransId="{851FE698-C104-4E66-BF55-9053456B1052}" sibTransId="{8D010596-F023-4204-BC69-7A361514E5F3}"/>
    <dgm:cxn modelId="{C1B4A748-A7DF-4192-AC55-69A536CFE97C}" type="presOf" srcId="{8D010596-F023-4204-BC69-7A361514E5F3}" destId="{848128B7-DDF5-4EDA-A76F-AE85E0D6DE6A}" srcOrd="0" destOrd="0" presId="urn:microsoft.com/office/officeart/2005/8/layout/process2"/>
    <dgm:cxn modelId="{F41ECCA1-E680-4DCD-8D3C-95C019F2C9AC}" type="presOf" srcId="{5D90E339-75FE-4EA4-8DE4-A1916D7585E1}" destId="{CEE8C8F3-1DB3-48C8-97DE-B18B495BD84A}" srcOrd="0" destOrd="0" presId="urn:microsoft.com/office/officeart/2005/8/layout/process2"/>
    <dgm:cxn modelId="{444C10B0-3C90-433A-80E4-F5BC95978267}" type="presOf" srcId="{0D3029CE-9E0E-4B22-A3B6-C02ECFA19A51}" destId="{E04BB93F-8AC1-4114-9B85-02BA73B6CA1E}" srcOrd="0" destOrd="0" presId="urn:microsoft.com/office/officeart/2005/8/layout/process2"/>
    <dgm:cxn modelId="{24B897C1-AB3A-4B1A-90D8-B73CF2F19247}" srcId="{5D90E339-75FE-4EA4-8DE4-A1916D7585E1}" destId="{ADF98A09-0E2B-4C8B-81DA-22E73E1584A3}" srcOrd="1" destOrd="0" parTransId="{1855268B-73DE-4879-B857-A8C0E7AEED1E}" sibTransId="{B7CC8DCF-E30F-4C7D-B4C6-4881AE96991E}"/>
    <dgm:cxn modelId="{C87228D3-B5B8-4811-AA97-1B15FB4CBA4F}" type="presOf" srcId="{ADF98A09-0E2B-4C8B-81DA-22E73E1584A3}" destId="{EE60B704-4FFA-4B11-A769-C091E1AE61D0}" srcOrd="0" destOrd="0" presId="urn:microsoft.com/office/officeart/2005/8/layout/process2"/>
    <dgm:cxn modelId="{9312BDFF-742C-4DE1-862E-21415528FC15}" type="presOf" srcId="{8D010596-F023-4204-BC69-7A361514E5F3}" destId="{A6719C71-A86F-4032-930B-CE9776437F1F}" srcOrd="1" destOrd="0" presId="urn:microsoft.com/office/officeart/2005/8/layout/process2"/>
    <dgm:cxn modelId="{0DF9EC3C-4BE2-4C8E-9634-3FD92BBD5CB5}" type="presParOf" srcId="{CEE8C8F3-1DB3-48C8-97DE-B18B495BD84A}" destId="{E04BB93F-8AC1-4114-9B85-02BA73B6CA1E}" srcOrd="0" destOrd="0" presId="urn:microsoft.com/office/officeart/2005/8/layout/process2"/>
    <dgm:cxn modelId="{362670D4-3D33-4DB2-B645-67E4C912F208}" type="presParOf" srcId="{CEE8C8F3-1DB3-48C8-97DE-B18B495BD84A}" destId="{848128B7-DDF5-4EDA-A76F-AE85E0D6DE6A}" srcOrd="1" destOrd="0" presId="urn:microsoft.com/office/officeart/2005/8/layout/process2"/>
    <dgm:cxn modelId="{370A584D-3348-4746-BF87-9FB39F9F29B3}" type="presParOf" srcId="{848128B7-DDF5-4EDA-A76F-AE85E0D6DE6A}" destId="{A6719C71-A86F-4032-930B-CE9776437F1F}" srcOrd="0" destOrd="0" presId="urn:microsoft.com/office/officeart/2005/8/layout/process2"/>
    <dgm:cxn modelId="{E3605516-26B5-451C-A276-1DEAD733EC7E}" type="presParOf" srcId="{CEE8C8F3-1DB3-48C8-97DE-B18B495BD84A}" destId="{EE60B704-4FFA-4B11-A769-C091E1AE61D0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79FE1B-C6D5-4D06-8A75-4EE9C439A0CB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44C8C283-15DD-4585-8451-1F0CB8E2187F}">
      <dgm:prSet phldrT="[Text]" custT="1"/>
      <dgm:spPr>
        <a:solidFill>
          <a:schemeClr val="tx2"/>
        </a:solidFill>
      </dgm:spPr>
      <dgm:t>
        <a:bodyPr/>
        <a:lstStyle/>
        <a:p>
          <a:pPr algn="l">
            <a:buFont typeface="+mj-lt"/>
            <a:buAutoNum type="arabicPeriod"/>
          </a:pPr>
          <a:r>
            <a:rPr lang="en-US" sz="1600" b="0" i="0" dirty="0">
              <a:effectLst/>
            </a:rPr>
            <a:t>Develop next-generation workforce</a:t>
          </a:r>
          <a:endParaRPr lang="en-US" sz="1600" dirty="0"/>
        </a:p>
      </dgm:t>
    </dgm:pt>
    <dgm:pt modelId="{A44E16D0-0297-4D10-811C-8BAAA88921F6}" type="parTrans" cxnId="{1DEC2460-7B12-4BEF-9C1E-D85816268B17}">
      <dgm:prSet/>
      <dgm:spPr/>
      <dgm:t>
        <a:bodyPr/>
        <a:lstStyle/>
        <a:p>
          <a:pPr algn="l"/>
          <a:endParaRPr lang="en-US" sz="1200"/>
        </a:p>
      </dgm:t>
    </dgm:pt>
    <dgm:pt modelId="{DE453490-B17C-46B1-8DD7-010DE1DF1CC4}" type="sibTrans" cxnId="{1DEC2460-7B12-4BEF-9C1E-D85816268B17}">
      <dgm:prSet/>
      <dgm:spPr/>
      <dgm:t>
        <a:bodyPr/>
        <a:lstStyle/>
        <a:p>
          <a:pPr algn="l"/>
          <a:endParaRPr lang="en-US" sz="1200"/>
        </a:p>
      </dgm:t>
    </dgm:pt>
    <dgm:pt modelId="{049C0B4A-A9D1-4773-A27D-1C81A624653F}">
      <dgm:prSet custT="1"/>
      <dgm:spPr>
        <a:solidFill>
          <a:schemeClr val="tx2"/>
        </a:solidFill>
      </dgm:spPr>
      <dgm:t>
        <a:bodyPr/>
        <a:lstStyle/>
        <a:p>
          <a:pPr algn="l"/>
          <a:r>
            <a:rPr lang="en-US" sz="1600" b="0" i="0" dirty="0">
              <a:effectLst/>
            </a:rPr>
            <a:t>Facilitate energy code updates</a:t>
          </a:r>
        </a:p>
      </dgm:t>
    </dgm:pt>
    <dgm:pt modelId="{FFD02EC4-02E5-4CD8-8094-13B3C6EABCA8}" type="parTrans" cxnId="{BCB3C85E-3446-4143-9F96-A1F4A18EED15}">
      <dgm:prSet/>
      <dgm:spPr/>
      <dgm:t>
        <a:bodyPr/>
        <a:lstStyle/>
        <a:p>
          <a:pPr algn="l"/>
          <a:endParaRPr lang="en-US" sz="1200"/>
        </a:p>
      </dgm:t>
    </dgm:pt>
    <dgm:pt modelId="{B87DBAB8-B40A-40DE-A512-A6F4CED91C92}" type="sibTrans" cxnId="{BCB3C85E-3446-4143-9F96-A1F4A18EED15}">
      <dgm:prSet/>
      <dgm:spPr/>
      <dgm:t>
        <a:bodyPr/>
        <a:lstStyle/>
        <a:p>
          <a:pPr algn="l"/>
          <a:endParaRPr lang="en-US" sz="1200"/>
        </a:p>
      </dgm:t>
    </dgm:pt>
    <dgm:pt modelId="{9EA414A6-1939-4E1A-AF83-3497A758BDA3}">
      <dgm:prSet custT="1"/>
      <dgm:spPr>
        <a:solidFill>
          <a:schemeClr val="tx2"/>
        </a:solidFill>
      </dgm:spPr>
      <dgm:t>
        <a:bodyPr/>
        <a:lstStyle/>
        <a:p>
          <a:pPr algn="l"/>
          <a:r>
            <a:rPr lang="en-US" sz="1600" b="0" i="0" dirty="0">
              <a:effectLst/>
            </a:rPr>
            <a:t>Improve energy code compliance</a:t>
          </a:r>
        </a:p>
      </dgm:t>
    </dgm:pt>
    <dgm:pt modelId="{702B513F-A983-43C1-A289-608114D2B4C3}" type="parTrans" cxnId="{F2D94A0F-61B1-47B0-98F3-78789DEE3C8D}">
      <dgm:prSet/>
      <dgm:spPr/>
      <dgm:t>
        <a:bodyPr/>
        <a:lstStyle/>
        <a:p>
          <a:endParaRPr lang="en-US" sz="1200"/>
        </a:p>
      </dgm:t>
    </dgm:pt>
    <dgm:pt modelId="{52B00A13-BCCC-431F-9096-60AA12D5A3D0}" type="sibTrans" cxnId="{F2D94A0F-61B1-47B0-98F3-78789DEE3C8D}">
      <dgm:prSet/>
      <dgm:spPr/>
      <dgm:t>
        <a:bodyPr/>
        <a:lstStyle/>
        <a:p>
          <a:endParaRPr lang="en-US" sz="1200"/>
        </a:p>
      </dgm:t>
    </dgm:pt>
    <dgm:pt modelId="{E4E9C19E-1EEC-497E-8A1E-76B13AC3907A}">
      <dgm:prSet custT="1"/>
      <dgm:spPr>
        <a:solidFill>
          <a:schemeClr val="tx2"/>
        </a:solidFill>
      </dgm:spPr>
      <dgm:t>
        <a:bodyPr/>
        <a:lstStyle/>
        <a:p>
          <a:pPr algn="l"/>
          <a:r>
            <a:rPr lang="en-US" sz="1600" b="0" i="0" dirty="0">
              <a:effectLst/>
            </a:rPr>
            <a:t>Advance new and innovative polices and tools</a:t>
          </a:r>
        </a:p>
      </dgm:t>
    </dgm:pt>
    <dgm:pt modelId="{40FE48A1-DBC4-4C7F-83D3-4C5E06B2A77D}" type="parTrans" cxnId="{28365D17-F28A-43B9-9846-20E1FC05F4BB}">
      <dgm:prSet/>
      <dgm:spPr/>
      <dgm:t>
        <a:bodyPr/>
        <a:lstStyle/>
        <a:p>
          <a:endParaRPr lang="en-US" sz="1200"/>
        </a:p>
      </dgm:t>
    </dgm:pt>
    <dgm:pt modelId="{2FCA0462-A641-4B2D-902E-80E05112EDCC}" type="sibTrans" cxnId="{28365D17-F28A-43B9-9846-20E1FC05F4BB}">
      <dgm:prSet/>
      <dgm:spPr/>
      <dgm:t>
        <a:bodyPr/>
        <a:lstStyle/>
        <a:p>
          <a:endParaRPr lang="en-US" sz="1200"/>
        </a:p>
      </dgm:t>
    </dgm:pt>
    <dgm:pt modelId="{8DFB208F-0119-47BF-A553-B9A22DCA47C3}">
      <dgm:prSet custT="1"/>
      <dgm:spPr>
        <a:solidFill>
          <a:schemeClr val="tx2"/>
        </a:solidFill>
      </dgm:spPr>
      <dgm:t>
        <a:bodyPr/>
        <a:lstStyle/>
        <a:p>
          <a:pPr algn="l"/>
          <a:r>
            <a:rPr lang="en-US" sz="1600" b="0" i="0" dirty="0">
              <a:effectLst/>
            </a:rPr>
            <a:t>Increase equity in code-related policies and planning</a:t>
          </a:r>
        </a:p>
      </dgm:t>
    </dgm:pt>
    <dgm:pt modelId="{1F818C71-6557-4394-B08C-1694C5011C3B}" type="parTrans" cxnId="{2D4F70B3-FBEC-40C5-9FE3-9B0A1F87684B}">
      <dgm:prSet/>
      <dgm:spPr/>
      <dgm:t>
        <a:bodyPr/>
        <a:lstStyle/>
        <a:p>
          <a:endParaRPr lang="en-US" sz="1200"/>
        </a:p>
      </dgm:t>
    </dgm:pt>
    <dgm:pt modelId="{C97E3A1A-2FD9-480B-80E1-8440747B6AB6}" type="sibTrans" cxnId="{2D4F70B3-FBEC-40C5-9FE3-9B0A1F87684B}">
      <dgm:prSet/>
      <dgm:spPr/>
      <dgm:t>
        <a:bodyPr/>
        <a:lstStyle/>
        <a:p>
          <a:endParaRPr lang="en-US" sz="1200"/>
        </a:p>
      </dgm:t>
    </dgm:pt>
    <dgm:pt modelId="{099252BE-BDA9-469D-9017-9E499610AA87}" type="pres">
      <dgm:prSet presAssocID="{6779FE1B-C6D5-4D06-8A75-4EE9C439A0CB}" presName="linearFlow" presStyleCnt="0">
        <dgm:presLayoutVars>
          <dgm:dir/>
          <dgm:resizeHandles val="exact"/>
        </dgm:presLayoutVars>
      </dgm:prSet>
      <dgm:spPr/>
    </dgm:pt>
    <dgm:pt modelId="{49682307-9C07-465F-8033-F1DC89C94675}" type="pres">
      <dgm:prSet presAssocID="{44C8C283-15DD-4585-8451-1F0CB8E2187F}" presName="composite" presStyleCnt="0"/>
      <dgm:spPr/>
    </dgm:pt>
    <dgm:pt modelId="{AA3460DA-8111-4F4E-8328-A723ADF0B9E9}" type="pres">
      <dgm:prSet presAssocID="{44C8C283-15DD-4585-8451-1F0CB8E2187F}" presName="imgShp" presStyleLbl="fgImgPlace1" presStyleIdx="0" presStyleCnt="5" custLinFactNeighborX="-43654" custLinFactNeighborY="-90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ian female with solid fill"/>
        </a:ext>
      </dgm:extLst>
    </dgm:pt>
    <dgm:pt modelId="{0E010BD1-7297-4BCF-90FD-C679BA5F878B}" type="pres">
      <dgm:prSet presAssocID="{44C8C283-15DD-4585-8451-1F0CB8E2187F}" presName="txShp" presStyleLbl="node1" presStyleIdx="0" presStyleCnt="5" custLinFactNeighborY="-222">
        <dgm:presLayoutVars>
          <dgm:bulletEnabled val="1"/>
        </dgm:presLayoutVars>
      </dgm:prSet>
      <dgm:spPr/>
    </dgm:pt>
    <dgm:pt modelId="{7406EFC6-2D2E-4E2A-9E8F-66D2AF80D81A}" type="pres">
      <dgm:prSet presAssocID="{DE453490-B17C-46B1-8DD7-010DE1DF1CC4}" presName="spacing" presStyleCnt="0"/>
      <dgm:spPr/>
    </dgm:pt>
    <dgm:pt modelId="{6319809B-A8E4-4142-AE6D-6CEAE484FC0C}" type="pres">
      <dgm:prSet presAssocID="{049C0B4A-A9D1-4773-A27D-1C81A624653F}" presName="composite" presStyleCnt="0"/>
      <dgm:spPr/>
    </dgm:pt>
    <dgm:pt modelId="{14DE4395-D773-4436-A8CF-A7A022B3D1C7}" type="pres">
      <dgm:prSet presAssocID="{049C0B4A-A9D1-4773-A27D-1C81A624653F}" presName="imgShp" presStyleLbl="fgImgPlace1" presStyleIdx="1" presStyleCnt="5" custLinFactNeighborX="-36866" custLinFactNeighborY="-16669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chitecture with solid fill"/>
        </a:ext>
      </dgm:extLst>
    </dgm:pt>
    <dgm:pt modelId="{0EFD6833-D14E-434C-82B6-572426D7E836}" type="pres">
      <dgm:prSet presAssocID="{049C0B4A-A9D1-4773-A27D-1C81A624653F}" presName="txShp" presStyleLbl="node1" presStyleIdx="1" presStyleCnt="5" custLinFactNeighborY="-14950">
        <dgm:presLayoutVars>
          <dgm:bulletEnabled val="1"/>
        </dgm:presLayoutVars>
      </dgm:prSet>
      <dgm:spPr/>
    </dgm:pt>
    <dgm:pt modelId="{B12AB02C-18A6-4BF9-9181-61A2C81A2B2C}" type="pres">
      <dgm:prSet presAssocID="{B87DBAB8-B40A-40DE-A512-A6F4CED91C92}" presName="spacing" presStyleCnt="0"/>
      <dgm:spPr/>
    </dgm:pt>
    <dgm:pt modelId="{48CF7A47-ACD9-46E4-A561-BCE4BDA1D321}" type="pres">
      <dgm:prSet presAssocID="{9EA414A6-1939-4E1A-AF83-3497A758BDA3}" presName="composite" presStyleCnt="0"/>
      <dgm:spPr/>
    </dgm:pt>
    <dgm:pt modelId="{A82AAC5D-C434-4806-87DE-DECEC7096518}" type="pres">
      <dgm:prSet presAssocID="{9EA414A6-1939-4E1A-AF83-3497A758BDA3}" presName="imgShp" presStyleLbl="fgImgPlace1" presStyleIdx="2" presStyleCnt="5" custLinFactNeighborX="-50037" custLinFactNeighborY="-38731"/>
      <dgm:spPr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 with solid fill"/>
        </a:ext>
      </dgm:extLst>
    </dgm:pt>
    <dgm:pt modelId="{B5EE8559-AEC4-4BE4-96EF-679D6F4DB3F4}" type="pres">
      <dgm:prSet presAssocID="{9EA414A6-1939-4E1A-AF83-3497A758BDA3}" presName="txShp" presStyleLbl="node1" presStyleIdx="2" presStyleCnt="5" custLinFactNeighborY="-26910">
        <dgm:presLayoutVars>
          <dgm:bulletEnabled val="1"/>
        </dgm:presLayoutVars>
      </dgm:prSet>
      <dgm:spPr/>
    </dgm:pt>
    <dgm:pt modelId="{BCFBDFC8-941B-4C4A-9575-6E935AA95C46}" type="pres">
      <dgm:prSet presAssocID="{52B00A13-BCCC-431F-9096-60AA12D5A3D0}" presName="spacing" presStyleCnt="0"/>
      <dgm:spPr/>
    </dgm:pt>
    <dgm:pt modelId="{2D220300-E35F-4A15-A4D1-C9DDD06D944E}" type="pres">
      <dgm:prSet presAssocID="{E4E9C19E-1EEC-497E-8A1E-76B13AC3907A}" presName="composite" presStyleCnt="0"/>
      <dgm:spPr/>
    </dgm:pt>
    <dgm:pt modelId="{815A7A55-DD27-4C42-96DC-8156E123B1AD}" type="pres">
      <dgm:prSet presAssocID="{E4E9C19E-1EEC-497E-8A1E-76B13AC3907A}" presName="imgShp" presStyleLbl="fgImgPlace1" presStyleIdx="3" presStyleCnt="5" custLinFactNeighborX="-50037" custLinFactNeighborY="-48797"/>
      <dgm:spPr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ar Panels with solid fill"/>
        </a:ext>
      </dgm:extLst>
    </dgm:pt>
    <dgm:pt modelId="{166BA2BA-EA16-4111-B2DA-A74F1B0A736F}" type="pres">
      <dgm:prSet presAssocID="{E4E9C19E-1EEC-497E-8A1E-76B13AC3907A}" presName="txShp" presStyleLbl="node1" presStyleIdx="3" presStyleCnt="5" custLinFactNeighborX="412" custLinFactNeighborY="-40522">
        <dgm:presLayoutVars>
          <dgm:bulletEnabled val="1"/>
        </dgm:presLayoutVars>
      </dgm:prSet>
      <dgm:spPr/>
    </dgm:pt>
    <dgm:pt modelId="{6DB360E1-E111-4D44-B194-57B35F661EA4}" type="pres">
      <dgm:prSet presAssocID="{2FCA0462-A641-4B2D-902E-80E05112EDCC}" presName="spacing" presStyleCnt="0"/>
      <dgm:spPr/>
    </dgm:pt>
    <dgm:pt modelId="{E24DE89D-8053-42BF-AFED-1B4C5D75F83A}" type="pres">
      <dgm:prSet presAssocID="{8DFB208F-0119-47BF-A553-B9A22DCA47C3}" presName="composite" presStyleCnt="0"/>
      <dgm:spPr/>
    </dgm:pt>
    <dgm:pt modelId="{F2107A76-D566-450D-B232-FD7D384B8E2D}" type="pres">
      <dgm:prSet presAssocID="{8DFB208F-0119-47BF-A553-B9A22DCA47C3}" presName="imgShp" presStyleLbl="fgImgPlace1" presStyleIdx="4" presStyleCnt="5" custLinFactNeighborX="-44811" custLinFactNeighborY="-54420"/>
      <dgm:spPr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mily with boy with solid fill"/>
        </a:ext>
      </dgm:extLst>
    </dgm:pt>
    <dgm:pt modelId="{B20EC317-A88A-4361-800B-8E9D21A050A2}" type="pres">
      <dgm:prSet presAssocID="{8DFB208F-0119-47BF-A553-B9A22DCA47C3}" presName="txShp" presStyleLbl="node1" presStyleIdx="4" presStyleCnt="5" custLinFactNeighborX="1019" custLinFactNeighborY="-53827">
        <dgm:presLayoutVars>
          <dgm:bulletEnabled val="1"/>
        </dgm:presLayoutVars>
      </dgm:prSet>
      <dgm:spPr/>
    </dgm:pt>
  </dgm:ptLst>
  <dgm:cxnLst>
    <dgm:cxn modelId="{CAC7940B-33BD-43D5-83C7-81828C07D52C}" type="presOf" srcId="{44C8C283-15DD-4585-8451-1F0CB8E2187F}" destId="{0E010BD1-7297-4BCF-90FD-C679BA5F878B}" srcOrd="0" destOrd="0" presId="urn:microsoft.com/office/officeart/2005/8/layout/vList3"/>
    <dgm:cxn modelId="{F2D94A0F-61B1-47B0-98F3-78789DEE3C8D}" srcId="{6779FE1B-C6D5-4D06-8A75-4EE9C439A0CB}" destId="{9EA414A6-1939-4E1A-AF83-3497A758BDA3}" srcOrd="2" destOrd="0" parTransId="{702B513F-A983-43C1-A289-608114D2B4C3}" sibTransId="{52B00A13-BCCC-431F-9096-60AA12D5A3D0}"/>
    <dgm:cxn modelId="{28365D17-F28A-43B9-9846-20E1FC05F4BB}" srcId="{6779FE1B-C6D5-4D06-8A75-4EE9C439A0CB}" destId="{E4E9C19E-1EEC-497E-8A1E-76B13AC3907A}" srcOrd="3" destOrd="0" parTransId="{40FE48A1-DBC4-4C7F-83D3-4C5E06B2A77D}" sibTransId="{2FCA0462-A641-4B2D-902E-80E05112EDCC}"/>
    <dgm:cxn modelId="{CE1BFD22-1FE1-4B7D-9E02-39ED25BCE494}" type="presOf" srcId="{9EA414A6-1939-4E1A-AF83-3497A758BDA3}" destId="{B5EE8559-AEC4-4BE4-96EF-679D6F4DB3F4}" srcOrd="0" destOrd="0" presId="urn:microsoft.com/office/officeart/2005/8/layout/vList3"/>
    <dgm:cxn modelId="{BCB3C85E-3446-4143-9F96-A1F4A18EED15}" srcId="{6779FE1B-C6D5-4D06-8A75-4EE9C439A0CB}" destId="{049C0B4A-A9D1-4773-A27D-1C81A624653F}" srcOrd="1" destOrd="0" parTransId="{FFD02EC4-02E5-4CD8-8094-13B3C6EABCA8}" sibTransId="{B87DBAB8-B40A-40DE-A512-A6F4CED91C92}"/>
    <dgm:cxn modelId="{1DEC2460-7B12-4BEF-9C1E-D85816268B17}" srcId="{6779FE1B-C6D5-4D06-8A75-4EE9C439A0CB}" destId="{44C8C283-15DD-4585-8451-1F0CB8E2187F}" srcOrd="0" destOrd="0" parTransId="{A44E16D0-0297-4D10-811C-8BAAA88921F6}" sibTransId="{DE453490-B17C-46B1-8DD7-010DE1DF1CC4}"/>
    <dgm:cxn modelId="{4496A74C-C45C-4D3B-A7BB-B6C11E784EC7}" type="presOf" srcId="{6779FE1B-C6D5-4D06-8A75-4EE9C439A0CB}" destId="{099252BE-BDA9-469D-9017-9E499610AA87}" srcOrd="0" destOrd="0" presId="urn:microsoft.com/office/officeart/2005/8/layout/vList3"/>
    <dgm:cxn modelId="{31F9658E-82B5-4ABC-B8C9-5C55F2CCC9EA}" type="presOf" srcId="{E4E9C19E-1EEC-497E-8A1E-76B13AC3907A}" destId="{166BA2BA-EA16-4111-B2DA-A74F1B0A736F}" srcOrd="0" destOrd="0" presId="urn:microsoft.com/office/officeart/2005/8/layout/vList3"/>
    <dgm:cxn modelId="{4788C490-740C-4CF4-B3A7-0FAACB76FCD6}" type="presOf" srcId="{8DFB208F-0119-47BF-A553-B9A22DCA47C3}" destId="{B20EC317-A88A-4361-800B-8E9D21A050A2}" srcOrd="0" destOrd="0" presId="urn:microsoft.com/office/officeart/2005/8/layout/vList3"/>
    <dgm:cxn modelId="{006A67A7-214D-434F-93A6-191CAAEBE0C0}" type="presOf" srcId="{049C0B4A-A9D1-4773-A27D-1C81A624653F}" destId="{0EFD6833-D14E-434C-82B6-572426D7E836}" srcOrd="0" destOrd="0" presId="urn:microsoft.com/office/officeart/2005/8/layout/vList3"/>
    <dgm:cxn modelId="{2D4F70B3-FBEC-40C5-9FE3-9B0A1F87684B}" srcId="{6779FE1B-C6D5-4D06-8A75-4EE9C439A0CB}" destId="{8DFB208F-0119-47BF-A553-B9A22DCA47C3}" srcOrd="4" destOrd="0" parTransId="{1F818C71-6557-4394-B08C-1694C5011C3B}" sibTransId="{C97E3A1A-2FD9-480B-80E1-8440747B6AB6}"/>
    <dgm:cxn modelId="{22DBF85E-5A5D-40CB-86FE-5EC3FF96B361}" type="presParOf" srcId="{099252BE-BDA9-469D-9017-9E499610AA87}" destId="{49682307-9C07-465F-8033-F1DC89C94675}" srcOrd="0" destOrd="0" presId="urn:microsoft.com/office/officeart/2005/8/layout/vList3"/>
    <dgm:cxn modelId="{3BB715AF-8E1E-441C-9D45-A0728A8A49CA}" type="presParOf" srcId="{49682307-9C07-465F-8033-F1DC89C94675}" destId="{AA3460DA-8111-4F4E-8328-A723ADF0B9E9}" srcOrd="0" destOrd="0" presId="urn:microsoft.com/office/officeart/2005/8/layout/vList3"/>
    <dgm:cxn modelId="{A79BA56C-64A8-4FA7-A9F7-769B86AC2FDB}" type="presParOf" srcId="{49682307-9C07-465F-8033-F1DC89C94675}" destId="{0E010BD1-7297-4BCF-90FD-C679BA5F878B}" srcOrd="1" destOrd="0" presId="urn:microsoft.com/office/officeart/2005/8/layout/vList3"/>
    <dgm:cxn modelId="{B72B15B0-BFC5-4B53-B524-3ABD5702815A}" type="presParOf" srcId="{099252BE-BDA9-469D-9017-9E499610AA87}" destId="{7406EFC6-2D2E-4E2A-9E8F-66D2AF80D81A}" srcOrd="1" destOrd="0" presId="urn:microsoft.com/office/officeart/2005/8/layout/vList3"/>
    <dgm:cxn modelId="{041F1078-CA2E-4C9C-9D18-40C5455D852A}" type="presParOf" srcId="{099252BE-BDA9-469D-9017-9E499610AA87}" destId="{6319809B-A8E4-4142-AE6D-6CEAE484FC0C}" srcOrd="2" destOrd="0" presId="urn:microsoft.com/office/officeart/2005/8/layout/vList3"/>
    <dgm:cxn modelId="{1BABDA1E-0401-43EC-AE81-3CFB720D51C6}" type="presParOf" srcId="{6319809B-A8E4-4142-AE6D-6CEAE484FC0C}" destId="{14DE4395-D773-4436-A8CF-A7A022B3D1C7}" srcOrd="0" destOrd="0" presId="urn:microsoft.com/office/officeart/2005/8/layout/vList3"/>
    <dgm:cxn modelId="{E0C820BA-2F7F-4D7F-ABBE-E827A59A6FDC}" type="presParOf" srcId="{6319809B-A8E4-4142-AE6D-6CEAE484FC0C}" destId="{0EFD6833-D14E-434C-82B6-572426D7E836}" srcOrd="1" destOrd="0" presId="urn:microsoft.com/office/officeart/2005/8/layout/vList3"/>
    <dgm:cxn modelId="{EA6CAE44-0C42-40B8-B4D2-8D49A06EACCB}" type="presParOf" srcId="{099252BE-BDA9-469D-9017-9E499610AA87}" destId="{B12AB02C-18A6-4BF9-9181-61A2C81A2B2C}" srcOrd="3" destOrd="0" presId="urn:microsoft.com/office/officeart/2005/8/layout/vList3"/>
    <dgm:cxn modelId="{47DF13BA-6777-4936-AAAD-4FEF6401A8D9}" type="presParOf" srcId="{099252BE-BDA9-469D-9017-9E499610AA87}" destId="{48CF7A47-ACD9-46E4-A561-BCE4BDA1D321}" srcOrd="4" destOrd="0" presId="urn:microsoft.com/office/officeart/2005/8/layout/vList3"/>
    <dgm:cxn modelId="{00D0C0FA-A56C-4B09-B53C-B9226AD720FE}" type="presParOf" srcId="{48CF7A47-ACD9-46E4-A561-BCE4BDA1D321}" destId="{A82AAC5D-C434-4806-87DE-DECEC7096518}" srcOrd="0" destOrd="0" presId="urn:microsoft.com/office/officeart/2005/8/layout/vList3"/>
    <dgm:cxn modelId="{D044BCA5-1FC9-4EBA-8F78-5119817FE62F}" type="presParOf" srcId="{48CF7A47-ACD9-46E4-A561-BCE4BDA1D321}" destId="{B5EE8559-AEC4-4BE4-96EF-679D6F4DB3F4}" srcOrd="1" destOrd="0" presId="urn:microsoft.com/office/officeart/2005/8/layout/vList3"/>
    <dgm:cxn modelId="{030DA9D9-7BA2-49F0-A0DD-F4939446BE1B}" type="presParOf" srcId="{099252BE-BDA9-469D-9017-9E499610AA87}" destId="{BCFBDFC8-941B-4C4A-9575-6E935AA95C46}" srcOrd="5" destOrd="0" presId="urn:microsoft.com/office/officeart/2005/8/layout/vList3"/>
    <dgm:cxn modelId="{11CAAD32-F3CE-4AE4-97E4-B3429D5D9522}" type="presParOf" srcId="{099252BE-BDA9-469D-9017-9E499610AA87}" destId="{2D220300-E35F-4A15-A4D1-C9DDD06D944E}" srcOrd="6" destOrd="0" presId="urn:microsoft.com/office/officeart/2005/8/layout/vList3"/>
    <dgm:cxn modelId="{F3C8D1C3-090C-4CE2-874E-DEE6AB6F8657}" type="presParOf" srcId="{2D220300-E35F-4A15-A4D1-C9DDD06D944E}" destId="{815A7A55-DD27-4C42-96DC-8156E123B1AD}" srcOrd="0" destOrd="0" presId="urn:microsoft.com/office/officeart/2005/8/layout/vList3"/>
    <dgm:cxn modelId="{9FFBDEA9-0863-490D-8A34-8E87EB93FD94}" type="presParOf" srcId="{2D220300-E35F-4A15-A4D1-C9DDD06D944E}" destId="{166BA2BA-EA16-4111-B2DA-A74F1B0A736F}" srcOrd="1" destOrd="0" presId="urn:microsoft.com/office/officeart/2005/8/layout/vList3"/>
    <dgm:cxn modelId="{4C85437B-066C-432D-AF1E-E894D7770EAA}" type="presParOf" srcId="{099252BE-BDA9-469D-9017-9E499610AA87}" destId="{6DB360E1-E111-4D44-B194-57B35F661EA4}" srcOrd="7" destOrd="0" presId="urn:microsoft.com/office/officeart/2005/8/layout/vList3"/>
    <dgm:cxn modelId="{F8CB1A22-A084-4CE8-93E4-072E14BCA416}" type="presParOf" srcId="{099252BE-BDA9-469D-9017-9E499610AA87}" destId="{E24DE89D-8053-42BF-AFED-1B4C5D75F83A}" srcOrd="8" destOrd="0" presId="urn:microsoft.com/office/officeart/2005/8/layout/vList3"/>
    <dgm:cxn modelId="{4F559ADD-D35E-4406-9C90-A601D8FFEB42}" type="presParOf" srcId="{E24DE89D-8053-42BF-AFED-1B4C5D75F83A}" destId="{F2107A76-D566-450D-B232-FD7D384B8E2D}" srcOrd="0" destOrd="0" presId="urn:microsoft.com/office/officeart/2005/8/layout/vList3"/>
    <dgm:cxn modelId="{B0BDA6D9-8B84-4DB0-96EB-61183D5039AA}" type="presParOf" srcId="{E24DE89D-8053-42BF-AFED-1B4C5D75F83A}" destId="{B20EC317-A88A-4361-800B-8E9D21A050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378DD-2E65-4FA9-86B1-D7807E6CB7C7}">
      <dsp:nvSpPr>
        <dsp:cNvPr id="0" name=""/>
        <dsp:cNvSpPr/>
      </dsp:nvSpPr>
      <dsp:spPr>
        <a:xfrm rot="5400000">
          <a:off x="5599550" y="-2325755"/>
          <a:ext cx="788486" cy="564121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 Nova" panose="020B0504020202020204" pitchFamily="34" charset="0"/>
            </a:rPr>
            <a:t>Requires understanding existing building stock performance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 Nova" panose="020B0504020202020204" pitchFamily="34" charset="0"/>
            </a:rPr>
            <a:t>Top-down approach may not account for the feasibility of retrofits needed to meet targets</a:t>
          </a:r>
        </a:p>
      </dsp:txBody>
      <dsp:txXfrm rot="-5400000">
        <a:off x="3173185" y="139101"/>
        <a:ext cx="5602726" cy="711504"/>
      </dsp:txXfrm>
    </dsp:sp>
    <dsp:sp modelId="{9EA2DF34-960E-47B2-9C75-2DA009278CF1}">
      <dsp:nvSpPr>
        <dsp:cNvPr id="0" name=""/>
        <dsp:cNvSpPr/>
      </dsp:nvSpPr>
      <dsp:spPr>
        <a:xfrm>
          <a:off x="0" y="0"/>
          <a:ext cx="3173185" cy="9856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Nova" panose="020B0504020202020204" pitchFamily="34" charset="0"/>
            </a:rPr>
            <a:t>Sector-Level Goals</a:t>
          </a:r>
        </a:p>
      </dsp:txBody>
      <dsp:txXfrm>
        <a:off x="48113" y="48113"/>
        <a:ext cx="3076959" cy="889381"/>
      </dsp:txXfrm>
    </dsp:sp>
    <dsp:sp modelId="{9A16A37D-F322-4ADE-99CF-0AB3E55ACDD0}">
      <dsp:nvSpPr>
        <dsp:cNvPr id="0" name=""/>
        <dsp:cNvSpPr/>
      </dsp:nvSpPr>
      <dsp:spPr>
        <a:xfrm rot="5400000">
          <a:off x="5599550" y="-1290867"/>
          <a:ext cx="788486" cy="564121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 Nova" panose="020B0504020202020204" pitchFamily="34" charset="0"/>
            </a:rPr>
            <a:t>Targets can be set based on the top performers in the stock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 Nova" panose="020B0504020202020204" pitchFamily="34" charset="0"/>
            </a:rPr>
            <a:t>Targets by type depend on how buildings are represented in the data</a:t>
          </a:r>
        </a:p>
      </dsp:txBody>
      <dsp:txXfrm rot="-5400000">
        <a:off x="3173185" y="1173989"/>
        <a:ext cx="5602726" cy="711504"/>
      </dsp:txXfrm>
    </dsp:sp>
    <dsp:sp modelId="{84BF9313-C4D1-4975-B272-5B9602827DF7}">
      <dsp:nvSpPr>
        <dsp:cNvPr id="0" name=""/>
        <dsp:cNvSpPr/>
      </dsp:nvSpPr>
      <dsp:spPr>
        <a:xfrm>
          <a:off x="0" y="1036937"/>
          <a:ext cx="3173185" cy="9856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Nova" panose="020B0504020202020204" pitchFamily="34" charset="0"/>
            </a:rPr>
            <a:t>Benchmarking Data</a:t>
          </a:r>
        </a:p>
      </dsp:txBody>
      <dsp:txXfrm>
        <a:off x="48113" y="1085050"/>
        <a:ext cx="3076959" cy="889381"/>
      </dsp:txXfrm>
    </dsp:sp>
    <dsp:sp modelId="{C7F5F2BB-4606-4DB6-93F9-4122FDF05AB0}">
      <dsp:nvSpPr>
        <dsp:cNvPr id="0" name=""/>
        <dsp:cNvSpPr/>
      </dsp:nvSpPr>
      <dsp:spPr>
        <a:xfrm rot="5400000">
          <a:off x="5599550" y="-255979"/>
          <a:ext cx="788486" cy="564121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 Nova" panose="020B0504020202020204" pitchFamily="34" charset="0"/>
            </a:rPr>
            <a:t>ASHRAE Standard 100 and ENERGY STAR National Median EUIs can be used directly for target-setting</a:t>
          </a:r>
        </a:p>
      </dsp:txBody>
      <dsp:txXfrm rot="-5400000">
        <a:off x="3173185" y="2208877"/>
        <a:ext cx="5602726" cy="711504"/>
      </dsp:txXfrm>
    </dsp:sp>
    <dsp:sp modelId="{DEAFDCDF-D461-4960-A22A-D5842EBDBBD1}">
      <dsp:nvSpPr>
        <dsp:cNvPr id="0" name=""/>
        <dsp:cNvSpPr/>
      </dsp:nvSpPr>
      <dsp:spPr>
        <a:xfrm>
          <a:off x="0" y="2071825"/>
          <a:ext cx="3173185" cy="9856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Nova" panose="020B0504020202020204" pitchFamily="34" charset="0"/>
            </a:rPr>
            <a:t>Published Sources</a:t>
          </a:r>
        </a:p>
      </dsp:txBody>
      <dsp:txXfrm>
        <a:off x="48113" y="2119938"/>
        <a:ext cx="3076959" cy="889381"/>
      </dsp:txXfrm>
    </dsp:sp>
    <dsp:sp modelId="{266803FA-5BFD-4267-9AB9-1BA155BE9ACE}">
      <dsp:nvSpPr>
        <dsp:cNvPr id="0" name=""/>
        <dsp:cNvSpPr/>
      </dsp:nvSpPr>
      <dsp:spPr>
        <a:xfrm rot="5400000">
          <a:off x="5599550" y="778908"/>
          <a:ext cx="788486" cy="564121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 Nova" panose="020B0504020202020204" pitchFamily="34" charset="0"/>
            </a:rPr>
            <a:t>Multiple approaches are being explored, including prototype building and urban-level modeling</a:t>
          </a:r>
        </a:p>
      </dsp:txBody>
      <dsp:txXfrm rot="-5400000">
        <a:off x="3173185" y="3243765"/>
        <a:ext cx="5602726" cy="711504"/>
      </dsp:txXfrm>
    </dsp:sp>
    <dsp:sp modelId="{E73FC112-C80B-4DEE-85FC-075CF7DBDF8E}">
      <dsp:nvSpPr>
        <dsp:cNvPr id="0" name=""/>
        <dsp:cNvSpPr/>
      </dsp:nvSpPr>
      <dsp:spPr>
        <a:xfrm>
          <a:off x="0" y="3106713"/>
          <a:ext cx="3173185" cy="9856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Nova" panose="020B0504020202020204" pitchFamily="34" charset="0"/>
            </a:rPr>
            <a:t>Modeled Performance</a:t>
          </a:r>
        </a:p>
      </dsp:txBody>
      <dsp:txXfrm>
        <a:off x="48113" y="3154826"/>
        <a:ext cx="3076959" cy="889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BB93F-8AC1-4114-9B85-02BA73B6CA1E}">
      <dsp:nvSpPr>
        <dsp:cNvPr id="0" name=""/>
        <dsp:cNvSpPr/>
      </dsp:nvSpPr>
      <dsp:spPr>
        <a:xfrm>
          <a:off x="0" y="1174"/>
          <a:ext cx="1242016" cy="85724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Ordinance or BPS Admin</a:t>
          </a:r>
        </a:p>
      </dsp:txBody>
      <dsp:txXfrm>
        <a:off x="25108" y="26282"/>
        <a:ext cx="1191800" cy="807032"/>
      </dsp:txXfrm>
    </dsp:sp>
    <dsp:sp modelId="{848128B7-DDF5-4EDA-A76F-AE85E0D6DE6A}">
      <dsp:nvSpPr>
        <dsp:cNvPr id="0" name=""/>
        <dsp:cNvSpPr/>
      </dsp:nvSpPr>
      <dsp:spPr>
        <a:xfrm>
          <a:off x="454265" y="1059874"/>
          <a:ext cx="620409" cy="737750"/>
        </a:xfrm>
        <a:prstGeom prst="rightArrow">
          <a:avLst>
            <a:gd name="adj1" fmla="val 60000"/>
            <a:gd name="adj2" fmla="val 50000"/>
          </a:avLst>
        </a:prstGeom>
        <a:solidFill>
          <a:srgbClr val="00A8D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 rot="-5400000">
        <a:off x="450083" y="1211606"/>
        <a:ext cx="442650" cy="434286"/>
      </dsp:txXfrm>
    </dsp:sp>
    <dsp:sp modelId="{EE60B704-4FFA-4B11-A769-C091E1AE61D0}">
      <dsp:nvSpPr>
        <dsp:cNvPr id="0" name=""/>
        <dsp:cNvSpPr/>
      </dsp:nvSpPr>
      <dsp:spPr>
        <a:xfrm>
          <a:off x="0" y="999068"/>
          <a:ext cx="1242016" cy="85936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Building Owners/ Auditors/Energy Managers</a:t>
          </a:r>
          <a:endParaRPr lang="en-US" sz="1200" b="0" kern="1200" dirty="0">
            <a:solidFill>
              <a:schemeClr val="bg1"/>
            </a:solidFill>
            <a:latin typeface="Franklin Gothic Book"/>
            <a:ea typeface="+mn-ea"/>
            <a:cs typeface="+mn-cs"/>
          </a:endParaRPr>
        </a:p>
      </dsp:txBody>
      <dsp:txXfrm>
        <a:off x="25170" y="1024238"/>
        <a:ext cx="1191676" cy="809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10BD1-7297-4BCF-90FD-C679BA5F878B}">
      <dsp:nvSpPr>
        <dsp:cNvPr id="0" name=""/>
        <dsp:cNvSpPr/>
      </dsp:nvSpPr>
      <dsp:spPr>
        <a:xfrm rot="10800000">
          <a:off x="940124" y="1167"/>
          <a:ext cx="3190328" cy="546182"/>
        </a:xfrm>
        <a:prstGeom prst="homePlate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5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0" i="0" kern="1200" dirty="0">
              <a:effectLst/>
            </a:rPr>
            <a:t>Develop next-generation workforce</a:t>
          </a:r>
          <a:endParaRPr lang="en-US" sz="1600" kern="1200" dirty="0"/>
        </a:p>
      </dsp:txBody>
      <dsp:txXfrm rot="10800000">
        <a:off x="1076669" y="1167"/>
        <a:ext cx="3053783" cy="546182"/>
      </dsp:txXfrm>
    </dsp:sp>
    <dsp:sp modelId="{AA3460DA-8111-4F4E-8328-A723ADF0B9E9}">
      <dsp:nvSpPr>
        <dsp:cNvPr id="0" name=""/>
        <dsp:cNvSpPr/>
      </dsp:nvSpPr>
      <dsp:spPr>
        <a:xfrm>
          <a:off x="428602" y="1888"/>
          <a:ext cx="546182" cy="5461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D6833-D14E-434C-82B6-572426D7E836}">
      <dsp:nvSpPr>
        <dsp:cNvPr id="0" name=""/>
        <dsp:cNvSpPr/>
      </dsp:nvSpPr>
      <dsp:spPr>
        <a:xfrm rot="10800000">
          <a:off x="940124" y="629947"/>
          <a:ext cx="3190328" cy="546182"/>
        </a:xfrm>
        <a:prstGeom prst="homePlate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5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effectLst/>
            </a:rPr>
            <a:t>Facilitate energy code updates</a:t>
          </a:r>
        </a:p>
      </dsp:txBody>
      <dsp:txXfrm rot="10800000">
        <a:off x="1076669" y="629947"/>
        <a:ext cx="3053783" cy="546182"/>
      </dsp:txXfrm>
    </dsp:sp>
    <dsp:sp modelId="{14DE4395-D773-4436-A8CF-A7A022B3D1C7}">
      <dsp:nvSpPr>
        <dsp:cNvPr id="0" name=""/>
        <dsp:cNvSpPr/>
      </dsp:nvSpPr>
      <dsp:spPr>
        <a:xfrm>
          <a:off x="465677" y="620558"/>
          <a:ext cx="546182" cy="5461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E8559-AEC4-4BE4-96EF-679D6F4DB3F4}">
      <dsp:nvSpPr>
        <dsp:cNvPr id="0" name=""/>
        <dsp:cNvSpPr/>
      </dsp:nvSpPr>
      <dsp:spPr>
        <a:xfrm rot="10800000">
          <a:off x="940124" y="1273846"/>
          <a:ext cx="3190328" cy="546182"/>
        </a:xfrm>
        <a:prstGeom prst="homePlate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5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effectLst/>
            </a:rPr>
            <a:t>Improve energy code compliance</a:t>
          </a:r>
        </a:p>
      </dsp:txBody>
      <dsp:txXfrm rot="10800000">
        <a:off x="1076669" y="1273846"/>
        <a:ext cx="3053783" cy="546182"/>
      </dsp:txXfrm>
    </dsp:sp>
    <dsp:sp modelId="{A82AAC5D-C434-4806-87DE-DECEC7096518}">
      <dsp:nvSpPr>
        <dsp:cNvPr id="0" name=""/>
        <dsp:cNvSpPr/>
      </dsp:nvSpPr>
      <dsp:spPr>
        <a:xfrm>
          <a:off x="393739" y="1209282"/>
          <a:ext cx="546182" cy="5461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BA2BA-EA16-4111-B2DA-A74F1B0A736F}">
      <dsp:nvSpPr>
        <dsp:cNvPr id="0" name=""/>
        <dsp:cNvSpPr/>
      </dsp:nvSpPr>
      <dsp:spPr>
        <a:xfrm rot="10800000">
          <a:off x="953268" y="1908722"/>
          <a:ext cx="3190328" cy="546182"/>
        </a:xfrm>
        <a:prstGeom prst="homePlate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5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effectLst/>
            </a:rPr>
            <a:t>Advance new and innovative polices and tools</a:t>
          </a:r>
        </a:p>
      </dsp:txBody>
      <dsp:txXfrm rot="10800000">
        <a:off x="1089813" y="1908722"/>
        <a:ext cx="3053783" cy="546182"/>
      </dsp:txXfrm>
    </dsp:sp>
    <dsp:sp modelId="{815A7A55-DD27-4C42-96DC-8156E123B1AD}">
      <dsp:nvSpPr>
        <dsp:cNvPr id="0" name=""/>
        <dsp:cNvSpPr/>
      </dsp:nvSpPr>
      <dsp:spPr>
        <a:xfrm>
          <a:off x="393739" y="1863525"/>
          <a:ext cx="546182" cy="5461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EC317-A88A-4361-800B-8E9D21A050A2}">
      <dsp:nvSpPr>
        <dsp:cNvPr id="0" name=""/>
        <dsp:cNvSpPr/>
      </dsp:nvSpPr>
      <dsp:spPr>
        <a:xfrm rot="10800000">
          <a:off x="972634" y="2545274"/>
          <a:ext cx="3190328" cy="546182"/>
        </a:xfrm>
        <a:prstGeom prst="homePlate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5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effectLst/>
            </a:rPr>
            <a:t>Increase equity in code-related policies and planning</a:t>
          </a:r>
        </a:p>
      </dsp:txBody>
      <dsp:txXfrm rot="10800000">
        <a:off x="1109179" y="2545274"/>
        <a:ext cx="3053783" cy="546182"/>
      </dsp:txXfrm>
    </dsp:sp>
    <dsp:sp modelId="{F2107A76-D566-450D-B232-FD7D384B8E2D}">
      <dsp:nvSpPr>
        <dsp:cNvPr id="0" name=""/>
        <dsp:cNvSpPr/>
      </dsp:nvSpPr>
      <dsp:spPr>
        <a:xfrm>
          <a:off x="422283" y="2542036"/>
          <a:ext cx="546182" cy="5461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B6524A-25CD-458D-1228-CD7F5777A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FE520-D5E3-258A-96FB-488F950DFE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F671-06BE-4738-86EA-3ECE2D0695C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B26F1-6D42-27AB-25F1-784219E9B4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2BDE2-6C8C-B26F-8A8F-011C8B5C53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9A689-771A-4703-B853-3985875F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02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788CB-7817-40A9-BD20-BDF54EAE5C3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B4ED1-DE3F-420F-86A5-FFA0B842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Covered </a:t>
            </a:r>
            <a:r>
              <a:rPr lang="en-US" dirty="0" err="1"/>
              <a:t>buildings+metric</a:t>
            </a:r>
            <a:r>
              <a:rPr lang="en-US" dirty="0"/>
              <a:t> </a:t>
            </a:r>
            <a:r>
              <a:rPr lang="en-US" dirty="0" err="1"/>
              <a:t>selection+timeline</a:t>
            </a:r>
            <a:r>
              <a:rPr lang="en-US" dirty="0"/>
              <a:t> of compliance=meeting performance target</a:t>
            </a:r>
          </a:p>
          <a:p>
            <a:endParaRPr lang="en-US" dirty="0"/>
          </a:p>
          <a:p>
            <a:r>
              <a:rPr lang="en-US" dirty="0"/>
              <a:t>BPS introduce a shift from prescriptive, discrete retrofit activities to a holistic whole-building approach to energy and GHG performance over the life of the building. </a:t>
            </a:r>
          </a:p>
          <a:p>
            <a:r>
              <a:rPr lang="en-US" dirty="0"/>
              <a:t>Building owners can meet performance target (or agreed-upon alternative compliance pathway) through any number of building retrofit and operations activities.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B4ED1-DE3F-420F-86A5-FFA0B842FC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9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Covering more than 25%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B4ED1-DE3F-420F-86A5-FFA0B842FC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6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Boston regulates GHG emissions with BPS as Massachusetts retains sole authority to regulate building energy</a:t>
            </a:r>
          </a:p>
          <a:p>
            <a:r>
              <a:rPr lang="en-US" dirty="0"/>
              <a:t>Washington, DC uses Energy Star score except for those building types where score is not available. Chose an equivalent metric of weather-normalized source EUI</a:t>
            </a:r>
          </a:p>
          <a:p>
            <a:r>
              <a:rPr lang="en-US" dirty="0"/>
              <a:t>Denver chose site EUI and electrification to align with policy goals driving energy efficiency </a:t>
            </a:r>
            <a:r>
              <a:rPr lang="en-US" i="1" dirty="0"/>
              <a:t>and </a:t>
            </a:r>
            <a:r>
              <a:rPr lang="en-US" i="0" dirty="0"/>
              <a:t>electrification of equipment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B4ED1-DE3F-420F-86A5-FFA0B842FC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4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Taking in detail of their policy model, available data on building stock, future grid emission factors, and we output SAVINGS, both cumulative and as a pathway.</a:t>
            </a:r>
          </a:p>
          <a:p>
            <a:r>
              <a:rPr lang="en-US" dirty="0"/>
              <a:t>Jurisdictions have their own ideas on policy framework, motivations, constraints.  But they don’t know what data they have, what the impacts will be.  Target Setting itself.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Reference ASHRAE guide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7C078-C23C-44F7-A37F-DBC7F1726D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0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83129-43A3-4AD8-80D8-DFCAE8DEEB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5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 policies passed to date, more under consideration</a:t>
            </a:r>
          </a:p>
          <a:p>
            <a:r>
              <a:rPr lang="en-US" dirty="0"/>
              <a:t>46+ jurisdictions have joined national BPS Coalition</a:t>
            </a:r>
          </a:p>
          <a:p>
            <a:r>
              <a:rPr lang="en-US" dirty="0"/>
              <a:t>Commitments covering more than 25% of nation’s building stock and counting!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465359"/>
                </a:solidFill>
                <a:latin typeface="Franklin Gothic Book" panose="020B0503020102020204" pitchFamily="34" charset="0"/>
                <a:ea typeface="ＭＳ Ｐゴシック" charset="0"/>
              </a:rPr>
              <a:t>The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  <a:ea typeface="ＭＳ Ｐゴシック" charset="0"/>
              </a:rPr>
              <a:t>BPS TA Network </a:t>
            </a:r>
            <a:r>
              <a:rPr lang="en-US" sz="1200" dirty="0">
                <a:solidFill>
                  <a:srgbClr val="465359"/>
                </a:solidFill>
                <a:latin typeface="Franklin Gothic Book" panose="020B0503020102020204" pitchFamily="34" charset="0"/>
                <a:ea typeface="ＭＳ Ｐゴシック" charset="0"/>
              </a:rPr>
              <a:t>is open to all members of the </a:t>
            </a:r>
            <a:r>
              <a:rPr lang="en-US" sz="1200" b="1" dirty="0">
                <a:solidFill>
                  <a:srgbClr val="465359"/>
                </a:solidFill>
                <a:latin typeface="Franklin Gothic Book" panose="020B0503020102020204" pitchFamily="34" charset="0"/>
                <a:ea typeface="ＭＳ Ｐゴシック" charset="0"/>
              </a:rPr>
              <a:t>National</a:t>
            </a:r>
            <a:r>
              <a:rPr lang="en-US" sz="1200" dirty="0">
                <a:solidFill>
                  <a:srgbClr val="465359"/>
                </a:solidFill>
                <a:latin typeface="Franklin Gothic Book" panose="020B0503020102020204" pitchFamily="34" charset="0"/>
                <a:ea typeface="ＭＳ Ｐゴシック" charset="0"/>
              </a:rPr>
              <a:t> </a:t>
            </a:r>
            <a:r>
              <a:rPr lang="en-US" sz="1200" b="1" dirty="0">
                <a:solidFill>
                  <a:srgbClr val="465359"/>
                </a:solidFill>
                <a:latin typeface="Franklin Gothic Book" panose="020B0503020102020204" pitchFamily="34" charset="0"/>
                <a:ea typeface="ＭＳ Ｐゴシック" charset="0"/>
              </a:rPr>
              <a:t>BPS Coalition </a:t>
            </a:r>
            <a:r>
              <a:rPr lang="en-US" sz="1200" i="1" dirty="0">
                <a:solidFill>
                  <a:srgbClr val="465359"/>
                </a:solidFill>
                <a:latin typeface="Franklin Gothic Book" panose="020B0503020102020204" pitchFamily="34" charset="0"/>
                <a:ea typeface="ＭＳ Ｐゴシック" charset="0"/>
              </a:rPr>
              <a:t>and</a:t>
            </a:r>
            <a:r>
              <a:rPr lang="en-US" sz="1200" dirty="0">
                <a:solidFill>
                  <a:srgbClr val="465359"/>
                </a:solidFill>
                <a:latin typeface="Franklin Gothic Book" panose="020B0503020102020204" pitchFamily="34" charset="0"/>
                <a:ea typeface="ＭＳ Ｐゴシック" charset="0"/>
              </a:rPr>
              <a:t> </a:t>
            </a:r>
            <a:r>
              <a:rPr lang="en-US" sz="1200" b="1" dirty="0">
                <a:solidFill>
                  <a:srgbClr val="465359"/>
                </a:solidFill>
                <a:latin typeface="Franklin Gothic Book" panose="020B0503020102020204" pitchFamily="34" charset="0"/>
                <a:ea typeface="ＭＳ Ｐゴシック" charset="0"/>
              </a:rPr>
              <a:t>any other cities, states, and jurisdictions </a:t>
            </a:r>
            <a:r>
              <a:rPr lang="en-US" sz="1200" dirty="0">
                <a:solidFill>
                  <a:srgbClr val="465359"/>
                </a:solidFill>
                <a:latin typeface="Franklin Gothic Book" panose="020B0503020102020204" pitchFamily="34" charset="0"/>
                <a:ea typeface="ＭＳ Ｐゴシック" charset="0"/>
              </a:rPr>
              <a:t>working on or interested in a BPS or similar policy prompting improvements in a building.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83129-43A3-4AD8-80D8-DFCAE8DEE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7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1134F-65CD-46BF-92D6-B83A5A192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71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C58D55-8959-EC9E-0D44-1AEE0283F8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0" y="0"/>
            <a:ext cx="50292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E69D77-D679-DF69-ED53-652F479A1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702775"/>
            <a:ext cx="552076" cy="53994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0E21878-CE22-832B-B670-B3D623BCF0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438" y="817169"/>
            <a:ext cx="3098800" cy="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0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28134"/>
          <a:stretch/>
        </p:blipFill>
        <p:spPr>
          <a:xfrm>
            <a:off x="4098223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4">
            <a:extLst>
              <a:ext uri="{FF2B5EF4-FFF2-40B4-BE49-F238E27FC236}">
                <a16:creationId xmlns:a16="http://schemas.microsoft.com/office/drawing/2014/main" id="{BE392530-8612-530F-20D2-E6C76AD40088}"/>
              </a:ext>
            </a:extLst>
          </p:cNvPr>
          <p:cNvSpPr/>
          <p:nvPr/>
        </p:nvSpPr>
        <p:spPr>
          <a:xfrm>
            <a:off x="6692897" y="0"/>
            <a:ext cx="2449964" cy="2390289"/>
          </a:xfrm>
          <a:custGeom>
            <a:avLst/>
            <a:gdLst>
              <a:gd name="connsiteX0" fmla="*/ 0 w 2449964"/>
              <a:gd name="connsiteY0" fmla="*/ 0 h 2390289"/>
              <a:gd name="connsiteX1" fmla="*/ 2449964 w 2449964"/>
              <a:gd name="connsiteY1" fmla="*/ 2390289 h 2390289"/>
              <a:gd name="connsiteX2" fmla="*/ 2449964 w 2449964"/>
              <a:gd name="connsiteY2" fmla="*/ 0 h 2390289"/>
              <a:gd name="connsiteX3" fmla="*/ 0 w 2449964"/>
              <a:gd name="connsiteY3" fmla="*/ 0 h 239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964" h="2390289">
                <a:moveTo>
                  <a:pt x="0" y="0"/>
                </a:moveTo>
                <a:lnTo>
                  <a:pt x="2449964" y="2390289"/>
                </a:lnTo>
                <a:lnTo>
                  <a:pt x="244996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3000">
                <a:srgbClr val="005B1C"/>
              </a:gs>
              <a:gs pos="53000">
                <a:srgbClr val="1A8B3B"/>
              </a:gs>
              <a:gs pos="81000">
                <a:srgbClr val="5EBF48"/>
              </a:gs>
            </a:gsLst>
            <a:lin ang="189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04BF72-FEA4-3C17-20E8-208AEE6D0926}"/>
              </a:ext>
            </a:extLst>
          </p:cNvPr>
          <p:cNvGrpSpPr/>
          <p:nvPr userDrawn="1"/>
        </p:nvGrpSpPr>
        <p:grpSpPr>
          <a:xfrm>
            <a:off x="6417853" y="1"/>
            <a:ext cx="2727653" cy="2673531"/>
            <a:chOff x="6417853" y="1"/>
            <a:chExt cx="2727653" cy="26735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B6AAF9-6285-D619-160F-F3C1900E886E}"/>
                </a:ext>
              </a:extLst>
            </p:cNvPr>
            <p:cNvSpPr/>
            <p:nvPr/>
          </p:nvSpPr>
          <p:spPr>
            <a:xfrm>
              <a:off x="6417853" y="1"/>
              <a:ext cx="567721" cy="414896"/>
            </a:xfrm>
            <a:custGeom>
              <a:avLst/>
              <a:gdLst>
                <a:gd name="connsiteX0" fmla="*/ 567721 w 567721"/>
                <a:gd name="connsiteY0" fmla="*/ 267494 h 414896"/>
                <a:gd name="connsiteX1" fmla="*/ 423281 w 567721"/>
                <a:gd name="connsiteY1" fmla="*/ 414897 h 414896"/>
                <a:gd name="connsiteX2" fmla="*/ 403349 w 567721"/>
                <a:gd name="connsiteY2" fmla="*/ 395367 h 414896"/>
                <a:gd name="connsiteX3" fmla="*/ 0 w 567721"/>
                <a:gd name="connsiteY3" fmla="*/ 0 h 414896"/>
                <a:gd name="connsiteX4" fmla="*/ 294805 w 567721"/>
                <a:gd name="connsiteY4" fmla="*/ 0 h 414896"/>
                <a:gd name="connsiteX5" fmla="*/ 547790 w 567721"/>
                <a:gd name="connsiteY5" fmla="*/ 247964 h 414896"/>
                <a:gd name="connsiteX6" fmla="*/ 567721 w 567721"/>
                <a:gd name="connsiteY6" fmla="*/ 267494 h 41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721" h="414896">
                  <a:moveTo>
                    <a:pt x="567721" y="267494"/>
                  </a:moveTo>
                  <a:lnTo>
                    <a:pt x="423281" y="414897"/>
                  </a:lnTo>
                  <a:lnTo>
                    <a:pt x="403349" y="395367"/>
                  </a:lnTo>
                  <a:lnTo>
                    <a:pt x="0" y="0"/>
                  </a:lnTo>
                  <a:lnTo>
                    <a:pt x="294805" y="0"/>
                  </a:lnTo>
                  <a:lnTo>
                    <a:pt x="547790" y="247964"/>
                  </a:lnTo>
                  <a:lnTo>
                    <a:pt x="567721" y="267494"/>
                  </a:lnTo>
                  <a:close/>
                </a:path>
              </a:pathLst>
            </a:custGeom>
            <a:solidFill>
              <a:srgbClr val="62BB4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C87682-C41D-0213-4CEA-F63B3715BB13}"/>
                </a:ext>
              </a:extLst>
            </p:cNvPr>
            <p:cNvSpPr/>
            <p:nvPr/>
          </p:nvSpPr>
          <p:spPr>
            <a:xfrm rot="18865800">
              <a:off x="7031776" y="220256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85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21B5A8-2669-D45E-5027-74A57D2BD812}"/>
                </a:ext>
              </a:extLst>
            </p:cNvPr>
            <p:cNvSpPr/>
            <p:nvPr/>
          </p:nvSpPr>
          <p:spPr>
            <a:xfrm rot="18865800">
              <a:off x="7494960" y="674267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5A7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14E7148-CE7D-5E44-6F0C-6241D5DD2DA1}"/>
                </a:ext>
              </a:extLst>
            </p:cNvPr>
            <p:cNvSpPr/>
            <p:nvPr/>
          </p:nvSpPr>
          <p:spPr>
            <a:xfrm rot="18865800">
              <a:off x="7958057" y="1128194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B5E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3863DC-4730-9C9D-1359-1B84D8AF42F0}"/>
                </a:ext>
              </a:extLst>
            </p:cNvPr>
            <p:cNvSpPr/>
            <p:nvPr/>
          </p:nvSpPr>
          <p:spPr>
            <a:xfrm rot="18865800">
              <a:off x="8421155" y="1582241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F57F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1C84FDC-1C3D-62AE-EADD-701DBCDA48A4}"/>
                </a:ext>
              </a:extLst>
            </p:cNvPr>
            <p:cNvSpPr/>
            <p:nvPr/>
          </p:nvSpPr>
          <p:spPr>
            <a:xfrm>
              <a:off x="8673727" y="2063739"/>
              <a:ext cx="471779" cy="609793"/>
            </a:xfrm>
            <a:custGeom>
              <a:avLst/>
              <a:gdLst>
                <a:gd name="connsiteX0" fmla="*/ 471779 w 471779"/>
                <a:gd name="connsiteY0" fmla="*/ 320862 h 609793"/>
                <a:gd name="connsiteX1" fmla="*/ 471779 w 471779"/>
                <a:gd name="connsiteY1" fmla="*/ 609794 h 609793"/>
                <a:gd name="connsiteX2" fmla="*/ 19932 w 471779"/>
                <a:gd name="connsiteY2" fmla="*/ 166882 h 609793"/>
                <a:gd name="connsiteX3" fmla="*/ 0 w 471779"/>
                <a:gd name="connsiteY3" fmla="*/ 147353 h 609793"/>
                <a:gd name="connsiteX4" fmla="*/ 144441 w 471779"/>
                <a:gd name="connsiteY4" fmla="*/ 0 h 609793"/>
                <a:gd name="connsiteX5" fmla="*/ 164372 w 471779"/>
                <a:gd name="connsiteY5" fmla="*/ 19530 h 609793"/>
                <a:gd name="connsiteX6" fmla="*/ 471779 w 471779"/>
                <a:gd name="connsiteY6" fmla="*/ 320862 h 60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779" h="609793">
                  <a:moveTo>
                    <a:pt x="471779" y="320862"/>
                  </a:moveTo>
                  <a:lnTo>
                    <a:pt x="471779" y="609794"/>
                  </a:lnTo>
                  <a:lnTo>
                    <a:pt x="19932" y="166882"/>
                  </a:lnTo>
                  <a:lnTo>
                    <a:pt x="0" y="147353"/>
                  </a:lnTo>
                  <a:lnTo>
                    <a:pt x="144441" y="0"/>
                  </a:lnTo>
                  <a:lnTo>
                    <a:pt x="164372" y="19530"/>
                  </a:lnTo>
                  <a:lnTo>
                    <a:pt x="471779" y="320862"/>
                  </a:lnTo>
                  <a:close/>
                </a:path>
              </a:pathLst>
            </a:custGeom>
            <a:solidFill>
              <a:srgbClr val="FFD6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D0ABA30E-5C09-5B14-4B46-1479C8FE40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161" y="-5142"/>
            <a:ext cx="1943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65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0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1231966"/>
            <a:ext cx="4961416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976947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C42E577-F282-8AC1-E26A-A7099E194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2238090"/>
            <a:ext cx="5029200" cy="2905409"/>
          </a:xfrm>
          <a:prstGeom prst="rect">
            <a:avLst/>
          </a:prstGeom>
        </p:spPr>
      </p:pic>
      <p:sp>
        <p:nvSpPr>
          <p:cNvPr id="5" name="Graphic 15">
            <a:extLst>
              <a:ext uri="{FF2B5EF4-FFF2-40B4-BE49-F238E27FC236}">
                <a16:creationId xmlns:a16="http://schemas.microsoft.com/office/drawing/2014/main" id="{DD8FB5DD-61BA-908F-806F-D9109FBFC8D5}"/>
              </a:ext>
            </a:extLst>
          </p:cNvPr>
          <p:cNvSpPr/>
          <p:nvPr userDrawn="1"/>
        </p:nvSpPr>
        <p:spPr>
          <a:xfrm rot="10800000" flipH="1">
            <a:off x="4434916" y="-739"/>
            <a:ext cx="4709084" cy="2904303"/>
          </a:xfrm>
          <a:custGeom>
            <a:avLst/>
            <a:gdLst>
              <a:gd name="connsiteX0" fmla="*/ 0 w 5030384"/>
              <a:gd name="connsiteY0" fmla="*/ 2904304 h 2904303"/>
              <a:gd name="connsiteX1" fmla="*/ 5030385 w 5030384"/>
              <a:gd name="connsiteY1" fmla="*/ 0 h 2904303"/>
              <a:gd name="connsiteX2" fmla="*/ 5030385 w 5030384"/>
              <a:gd name="connsiteY2" fmla="*/ 2904304 h 2904303"/>
              <a:gd name="connsiteX3" fmla="*/ 0 w 5030384"/>
              <a:gd name="connsiteY3" fmla="*/ 2904304 h 290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0384" h="2904303">
                <a:moveTo>
                  <a:pt x="0" y="2904304"/>
                </a:moveTo>
                <a:lnTo>
                  <a:pt x="5030385" y="0"/>
                </a:lnTo>
                <a:lnTo>
                  <a:pt x="5030385" y="2904304"/>
                </a:lnTo>
                <a:lnTo>
                  <a:pt x="0" y="2904304"/>
                </a:lnTo>
                <a:close/>
              </a:path>
            </a:pathLst>
          </a:custGeom>
          <a:solidFill>
            <a:schemeClr val="accent3">
              <a:alpha val="72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C4747B-0BD5-5440-425A-A1A52561257D}"/>
              </a:ext>
            </a:extLst>
          </p:cNvPr>
          <p:cNvGrpSpPr/>
          <p:nvPr userDrawn="1"/>
        </p:nvGrpSpPr>
        <p:grpSpPr>
          <a:xfrm>
            <a:off x="4131377" y="-737"/>
            <a:ext cx="5012622" cy="3079005"/>
            <a:chOff x="4098223" y="-21101"/>
            <a:chExt cx="5032258" cy="30910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2E4EF6D-2866-C74F-E312-9808C6F10B1E}"/>
                </a:ext>
              </a:extLst>
            </p:cNvPr>
            <p:cNvSpPr/>
            <p:nvPr/>
          </p:nvSpPr>
          <p:spPr>
            <a:xfrm>
              <a:off x="4098223" y="-21101"/>
              <a:ext cx="1786533" cy="1029256"/>
            </a:xfrm>
            <a:custGeom>
              <a:avLst/>
              <a:gdLst>
                <a:gd name="connsiteX0" fmla="*/ 1786533 w 1786533"/>
                <a:gd name="connsiteY0" fmla="*/ 848527 h 1029256"/>
                <a:gd name="connsiteX1" fmla="*/ 1675569 w 1786533"/>
                <a:gd name="connsiteY1" fmla="*/ 1029256 h 1029256"/>
                <a:gd name="connsiteX2" fmla="*/ 1633726 w 1786533"/>
                <a:gd name="connsiteY2" fmla="*/ 1003587 h 1029256"/>
                <a:gd name="connsiteX3" fmla="*/ 703927 w 1786533"/>
                <a:gd name="connsiteY3" fmla="*/ 432431 h 1029256"/>
                <a:gd name="connsiteX4" fmla="*/ 662084 w 1786533"/>
                <a:gd name="connsiteY4" fmla="*/ 406681 h 1029256"/>
                <a:gd name="connsiteX5" fmla="*/ 0 w 1786533"/>
                <a:gd name="connsiteY5" fmla="*/ 0 h 1029256"/>
                <a:gd name="connsiteX6" fmla="*/ 405152 w 1786533"/>
                <a:gd name="connsiteY6" fmla="*/ 0 h 1029256"/>
                <a:gd name="connsiteX7" fmla="*/ 773129 w 1786533"/>
                <a:gd name="connsiteY7" fmla="*/ 226032 h 1029256"/>
                <a:gd name="connsiteX8" fmla="*/ 814892 w 1786533"/>
                <a:gd name="connsiteY8" fmla="*/ 251701 h 1029256"/>
                <a:gd name="connsiteX9" fmla="*/ 1744771 w 1786533"/>
                <a:gd name="connsiteY9" fmla="*/ 822858 h 1029256"/>
                <a:gd name="connsiteX10" fmla="*/ 1786533 w 1786533"/>
                <a:gd name="connsiteY10" fmla="*/ 848527 h 10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6533" h="1029256">
                  <a:moveTo>
                    <a:pt x="1786533" y="848527"/>
                  </a:moveTo>
                  <a:lnTo>
                    <a:pt x="1675569" y="1029256"/>
                  </a:lnTo>
                  <a:lnTo>
                    <a:pt x="1633726" y="1003587"/>
                  </a:lnTo>
                  <a:lnTo>
                    <a:pt x="703927" y="432431"/>
                  </a:lnTo>
                  <a:lnTo>
                    <a:pt x="662084" y="406681"/>
                  </a:lnTo>
                  <a:lnTo>
                    <a:pt x="0" y="0"/>
                  </a:lnTo>
                  <a:lnTo>
                    <a:pt x="405152" y="0"/>
                  </a:lnTo>
                  <a:lnTo>
                    <a:pt x="773129" y="226032"/>
                  </a:lnTo>
                  <a:lnTo>
                    <a:pt x="814892" y="251701"/>
                  </a:lnTo>
                  <a:lnTo>
                    <a:pt x="1744771" y="822858"/>
                  </a:lnTo>
                  <a:lnTo>
                    <a:pt x="1786533" y="848527"/>
                  </a:lnTo>
                  <a:close/>
                </a:path>
              </a:pathLst>
            </a:custGeom>
            <a:solidFill>
              <a:srgbClr val="69BE2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DF5A62-C38F-D10E-822A-D4CA59D56677}"/>
                </a:ext>
              </a:extLst>
            </p:cNvPr>
            <p:cNvSpPr/>
            <p:nvPr/>
          </p:nvSpPr>
          <p:spPr>
            <a:xfrm>
              <a:off x="5731948" y="801756"/>
              <a:ext cx="2096090" cy="1400049"/>
            </a:xfrm>
            <a:custGeom>
              <a:avLst/>
              <a:gdLst>
                <a:gd name="connsiteX0" fmla="*/ 2096090 w 2096090"/>
                <a:gd name="connsiteY0" fmla="*/ 1219320 h 1400049"/>
                <a:gd name="connsiteX1" fmla="*/ 1985126 w 2096090"/>
                <a:gd name="connsiteY1" fmla="*/ 1400049 h 1400049"/>
                <a:gd name="connsiteX2" fmla="*/ 1013485 w 2096090"/>
                <a:gd name="connsiteY2" fmla="*/ 803224 h 1400049"/>
                <a:gd name="connsiteX3" fmla="*/ 971642 w 2096090"/>
                <a:gd name="connsiteY3" fmla="*/ 777555 h 1400049"/>
                <a:gd name="connsiteX4" fmla="*/ 0 w 2096090"/>
                <a:gd name="connsiteY4" fmla="*/ 180729 h 1400049"/>
                <a:gd name="connsiteX5" fmla="*/ 111045 w 2096090"/>
                <a:gd name="connsiteY5" fmla="*/ 0 h 1400049"/>
                <a:gd name="connsiteX6" fmla="*/ 1082686 w 2096090"/>
                <a:gd name="connsiteY6" fmla="*/ 596825 h 1400049"/>
                <a:gd name="connsiteX7" fmla="*/ 1124449 w 2096090"/>
                <a:gd name="connsiteY7" fmla="*/ 622494 h 1400049"/>
                <a:gd name="connsiteX8" fmla="*/ 2096090 w 2096090"/>
                <a:gd name="connsiteY8" fmla="*/ 1219320 h 1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6090" h="1400049">
                  <a:moveTo>
                    <a:pt x="2096090" y="1219320"/>
                  </a:moveTo>
                  <a:lnTo>
                    <a:pt x="1985126" y="1400049"/>
                  </a:lnTo>
                  <a:lnTo>
                    <a:pt x="1013485" y="803224"/>
                  </a:lnTo>
                  <a:lnTo>
                    <a:pt x="971642" y="777555"/>
                  </a:lnTo>
                  <a:lnTo>
                    <a:pt x="0" y="180729"/>
                  </a:lnTo>
                  <a:lnTo>
                    <a:pt x="111045" y="0"/>
                  </a:lnTo>
                  <a:lnTo>
                    <a:pt x="1082686" y="596825"/>
                  </a:lnTo>
                  <a:lnTo>
                    <a:pt x="1124449" y="622494"/>
                  </a:lnTo>
                  <a:lnTo>
                    <a:pt x="2096090" y="1219320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9C1A49-E860-6EA9-6B7A-9EAF4480C94B}"/>
                </a:ext>
              </a:extLst>
            </p:cNvPr>
            <p:cNvSpPr/>
            <p:nvPr/>
          </p:nvSpPr>
          <p:spPr>
            <a:xfrm>
              <a:off x="7675232" y="1995407"/>
              <a:ext cx="1455249" cy="1074559"/>
            </a:xfrm>
            <a:custGeom>
              <a:avLst/>
              <a:gdLst>
                <a:gd name="connsiteX0" fmla="*/ 1455250 w 1455249"/>
                <a:gd name="connsiteY0" fmla="*/ 825674 h 1074559"/>
                <a:gd name="connsiteX1" fmla="*/ 1455250 w 1455249"/>
                <a:gd name="connsiteY1" fmla="*/ 1074559 h 1074559"/>
                <a:gd name="connsiteX2" fmla="*/ 1013484 w 1455249"/>
                <a:gd name="connsiteY2" fmla="*/ 803224 h 1074559"/>
                <a:gd name="connsiteX3" fmla="*/ 971642 w 1455249"/>
                <a:gd name="connsiteY3" fmla="*/ 777555 h 1074559"/>
                <a:gd name="connsiteX4" fmla="*/ 41843 w 1455249"/>
                <a:gd name="connsiteY4" fmla="*/ 206398 h 1074559"/>
                <a:gd name="connsiteX5" fmla="*/ 0 w 1455249"/>
                <a:gd name="connsiteY5" fmla="*/ 180729 h 1074559"/>
                <a:gd name="connsiteX6" fmla="*/ 111045 w 1455249"/>
                <a:gd name="connsiteY6" fmla="*/ 0 h 1074559"/>
                <a:gd name="connsiteX7" fmla="*/ 152807 w 1455249"/>
                <a:gd name="connsiteY7" fmla="*/ 25669 h 1074559"/>
                <a:gd name="connsiteX8" fmla="*/ 1082687 w 1455249"/>
                <a:gd name="connsiteY8" fmla="*/ 596825 h 1074559"/>
                <a:gd name="connsiteX9" fmla="*/ 1124449 w 1455249"/>
                <a:gd name="connsiteY9" fmla="*/ 622494 h 1074559"/>
                <a:gd name="connsiteX10" fmla="*/ 1455250 w 1455249"/>
                <a:gd name="connsiteY10" fmla="*/ 825674 h 107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5249" h="1074559">
                  <a:moveTo>
                    <a:pt x="1455250" y="825674"/>
                  </a:moveTo>
                  <a:lnTo>
                    <a:pt x="1455250" y="1074559"/>
                  </a:lnTo>
                  <a:lnTo>
                    <a:pt x="1013484" y="803224"/>
                  </a:lnTo>
                  <a:lnTo>
                    <a:pt x="971642" y="777555"/>
                  </a:lnTo>
                  <a:lnTo>
                    <a:pt x="41843" y="206398"/>
                  </a:lnTo>
                  <a:lnTo>
                    <a:pt x="0" y="180729"/>
                  </a:lnTo>
                  <a:lnTo>
                    <a:pt x="111045" y="0"/>
                  </a:lnTo>
                  <a:lnTo>
                    <a:pt x="152807" y="25669"/>
                  </a:lnTo>
                  <a:lnTo>
                    <a:pt x="1082687" y="596825"/>
                  </a:lnTo>
                  <a:lnTo>
                    <a:pt x="1124449" y="622494"/>
                  </a:lnTo>
                  <a:lnTo>
                    <a:pt x="1455250" y="825674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1303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0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1231966"/>
            <a:ext cx="2990850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976947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60AC9F-FBE5-99B5-7B41-649D7C0394D4}"/>
              </a:ext>
            </a:extLst>
          </p:cNvPr>
          <p:cNvGrpSpPr/>
          <p:nvPr userDrawn="1"/>
        </p:nvGrpSpPr>
        <p:grpSpPr>
          <a:xfrm rot="5400000">
            <a:off x="1612154" y="2482853"/>
            <a:ext cx="5143499" cy="177800"/>
            <a:chOff x="907366" y="3359"/>
            <a:chExt cx="3717973" cy="26269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35749A7-31C2-BF36-D991-E291D86B7F66}"/>
                </a:ext>
              </a:extLst>
            </p:cNvPr>
            <p:cNvSpPr/>
            <p:nvPr/>
          </p:nvSpPr>
          <p:spPr>
            <a:xfrm rot="10800000">
              <a:off x="3386015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2FA5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1FDA25-6BAE-BF0C-D673-CDED73FD4F9D}"/>
                </a:ext>
              </a:extLst>
            </p:cNvPr>
            <p:cNvSpPr/>
            <p:nvPr/>
          </p:nvSpPr>
          <p:spPr>
            <a:xfrm rot="10800000">
              <a:off x="2146690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8F9911-8B13-AD28-5E76-EA30020A3F30}"/>
                </a:ext>
              </a:extLst>
            </p:cNvPr>
            <p:cNvSpPr/>
            <p:nvPr/>
          </p:nvSpPr>
          <p:spPr>
            <a:xfrm rot="10800000">
              <a:off x="907366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0D91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06425CE-5BA4-DC7D-3AA0-79EBD93FA1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72804" y="0"/>
            <a:ext cx="4871196" cy="51435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2879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0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1231966"/>
            <a:ext cx="2990850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976947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9C7AA-D251-B5F5-D90C-DEDA8323E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4314"/>
          <a:stretch/>
        </p:blipFill>
        <p:spPr>
          <a:xfrm>
            <a:off x="4098223" y="0"/>
            <a:ext cx="5045777" cy="51435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B7BD42E-2712-8718-5C0C-657B6FB559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8006" y="3343364"/>
            <a:ext cx="3115994" cy="18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4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0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6" y="1231966"/>
            <a:ext cx="4960227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976947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phic 4">
            <a:extLst>
              <a:ext uri="{FF2B5EF4-FFF2-40B4-BE49-F238E27FC236}">
                <a16:creationId xmlns:a16="http://schemas.microsoft.com/office/drawing/2014/main" id="{1D42D24B-A4CF-7FA0-45EE-1EA22C7AC78C}"/>
              </a:ext>
            </a:extLst>
          </p:cNvPr>
          <p:cNvSpPr/>
          <p:nvPr userDrawn="1"/>
        </p:nvSpPr>
        <p:spPr>
          <a:xfrm>
            <a:off x="5314815" y="0"/>
            <a:ext cx="3828046" cy="3734804"/>
          </a:xfrm>
          <a:custGeom>
            <a:avLst/>
            <a:gdLst>
              <a:gd name="connsiteX0" fmla="*/ 0 w 2449964"/>
              <a:gd name="connsiteY0" fmla="*/ 0 h 2390289"/>
              <a:gd name="connsiteX1" fmla="*/ 2449964 w 2449964"/>
              <a:gd name="connsiteY1" fmla="*/ 2390289 h 2390289"/>
              <a:gd name="connsiteX2" fmla="*/ 2449964 w 2449964"/>
              <a:gd name="connsiteY2" fmla="*/ 0 h 2390289"/>
              <a:gd name="connsiteX3" fmla="*/ 0 w 2449964"/>
              <a:gd name="connsiteY3" fmla="*/ 0 h 239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964" h="2390289">
                <a:moveTo>
                  <a:pt x="0" y="0"/>
                </a:moveTo>
                <a:lnTo>
                  <a:pt x="2449964" y="2390289"/>
                </a:lnTo>
                <a:lnTo>
                  <a:pt x="244996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3000">
                <a:srgbClr val="005B1C"/>
              </a:gs>
              <a:gs pos="53000">
                <a:srgbClr val="1A8B3B"/>
              </a:gs>
              <a:gs pos="81000">
                <a:srgbClr val="5EBF48"/>
              </a:gs>
            </a:gsLst>
            <a:lin ang="189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054DF3-48F2-F21F-3520-DD8DC266283F}"/>
              </a:ext>
            </a:extLst>
          </p:cNvPr>
          <p:cNvGrpSpPr/>
          <p:nvPr userDrawn="1"/>
        </p:nvGrpSpPr>
        <p:grpSpPr>
          <a:xfrm>
            <a:off x="4883573" y="1"/>
            <a:ext cx="4261933" cy="4177368"/>
            <a:chOff x="6417853" y="1"/>
            <a:chExt cx="2727653" cy="267353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C8D92EE-B56B-E720-D065-4ACA04917CF8}"/>
                </a:ext>
              </a:extLst>
            </p:cNvPr>
            <p:cNvSpPr/>
            <p:nvPr/>
          </p:nvSpPr>
          <p:spPr>
            <a:xfrm>
              <a:off x="6417853" y="1"/>
              <a:ext cx="567721" cy="414896"/>
            </a:xfrm>
            <a:custGeom>
              <a:avLst/>
              <a:gdLst>
                <a:gd name="connsiteX0" fmla="*/ 567721 w 567721"/>
                <a:gd name="connsiteY0" fmla="*/ 267494 h 414896"/>
                <a:gd name="connsiteX1" fmla="*/ 423281 w 567721"/>
                <a:gd name="connsiteY1" fmla="*/ 414897 h 414896"/>
                <a:gd name="connsiteX2" fmla="*/ 403349 w 567721"/>
                <a:gd name="connsiteY2" fmla="*/ 395367 h 414896"/>
                <a:gd name="connsiteX3" fmla="*/ 0 w 567721"/>
                <a:gd name="connsiteY3" fmla="*/ 0 h 414896"/>
                <a:gd name="connsiteX4" fmla="*/ 294805 w 567721"/>
                <a:gd name="connsiteY4" fmla="*/ 0 h 414896"/>
                <a:gd name="connsiteX5" fmla="*/ 547790 w 567721"/>
                <a:gd name="connsiteY5" fmla="*/ 247964 h 414896"/>
                <a:gd name="connsiteX6" fmla="*/ 567721 w 567721"/>
                <a:gd name="connsiteY6" fmla="*/ 267494 h 41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721" h="414896">
                  <a:moveTo>
                    <a:pt x="567721" y="267494"/>
                  </a:moveTo>
                  <a:lnTo>
                    <a:pt x="423281" y="414897"/>
                  </a:lnTo>
                  <a:lnTo>
                    <a:pt x="403349" y="395367"/>
                  </a:lnTo>
                  <a:lnTo>
                    <a:pt x="0" y="0"/>
                  </a:lnTo>
                  <a:lnTo>
                    <a:pt x="294805" y="0"/>
                  </a:lnTo>
                  <a:lnTo>
                    <a:pt x="547790" y="247964"/>
                  </a:lnTo>
                  <a:lnTo>
                    <a:pt x="567721" y="267494"/>
                  </a:lnTo>
                  <a:close/>
                </a:path>
              </a:pathLst>
            </a:custGeom>
            <a:solidFill>
              <a:srgbClr val="62BB4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912CDD7-1DC1-87C5-0ED3-9139848F6916}"/>
                </a:ext>
              </a:extLst>
            </p:cNvPr>
            <p:cNvSpPr/>
            <p:nvPr/>
          </p:nvSpPr>
          <p:spPr>
            <a:xfrm rot="18865800">
              <a:off x="7031776" y="220256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85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134778-C416-50D4-283C-E70A384AD5CB}"/>
                </a:ext>
              </a:extLst>
            </p:cNvPr>
            <p:cNvSpPr/>
            <p:nvPr/>
          </p:nvSpPr>
          <p:spPr>
            <a:xfrm rot="18865800">
              <a:off x="7494960" y="674267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5A7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B3E2307-A18E-B545-6F4C-5D3CB8BB3913}"/>
                </a:ext>
              </a:extLst>
            </p:cNvPr>
            <p:cNvSpPr/>
            <p:nvPr/>
          </p:nvSpPr>
          <p:spPr>
            <a:xfrm rot="18865800">
              <a:off x="7958057" y="1128194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B5E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F3B6E09-EC33-FA05-8793-051CE3672215}"/>
                </a:ext>
              </a:extLst>
            </p:cNvPr>
            <p:cNvSpPr/>
            <p:nvPr/>
          </p:nvSpPr>
          <p:spPr>
            <a:xfrm rot="18865800">
              <a:off x="8421155" y="1582241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F57F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57C372-1F1F-B38B-45F8-3256C9173631}"/>
                </a:ext>
              </a:extLst>
            </p:cNvPr>
            <p:cNvSpPr/>
            <p:nvPr/>
          </p:nvSpPr>
          <p:spPr>
            <a:xfrm>
              <a:off x="8673727" y="2063739"/>
              <a:ext cx="471779" cy="609793"/>
            </a:xfrm>
            <a:custGeom>
              <a:avLst/>
              <a:gdLst>
                <a:gd name="connsiteX0" fmla="*/ 471779 w 471779"/>
                <a:gd name="connsiteY0" fmla="*/ 320862 h 609793"/>
                <a:gd name="connsiteX1" fmla="*/ 471779 w 471779"/>
                <a:gd name="connsiteY1" fmla="*/ 609794 h 609793"/>
                <a:gd name="connsiteX2" fmla="*/ 19932 w 471779"/>
                <a:gd name="connsiteY2" fmla="*/ 166882 h 609793"/>
                <a:gd name="connsiteX3" fmla="*/ 0 w 471779"/>
                <a:gd name="connsiteY3" fmla="*/ 147353 h 609793"/>
                <a:gd name="connsiteX4" fmla="*/ 144441 w 471779"/>
                <a:gd name="connsiteY4" fmla="*/ 0 h 609793"/>
                <a:gd name="connsiteX5" fmla="*/ 164372 w 471779"/>
                <a:gd name="connsiteY5" fmla="*/ 19530 h 609793"/>
                <a:gd name="connsiteX6" fmla="*/ 471779 w 471779"/>
                <a:gd name="connsiteY6" fmla="*/ 320862 h 60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779" h="609793">
                  <a:moveTo>
                    <a:pt x="471779" y="320862"/>
                  </a:moveTo>
                  <a:lnTo>
                    <a:pt x="471779" y="609794"/>
                  </a:lnTo>
                  <a:lnTo>
                    <a:pt x="19932" y="166882"/>
                  </a:lnTo>
                  <a:lnTo>
                    <a:pt x="0" y="147353"/>
                  </a:lnTo>
                  <a:lnTo>
                    <a:pt x="144441" y="0"/>
                  </a:lnTo>
                  <a:lnTo>
                    <a:pt x="164372" y="19530"/>
                  </a:lnTo>
                  <a:lnTo>
                    <a:pt x="471779" y="320862"/>
                  </a:lnTo>
                  <a:close/>
                </a:path>
              </a:pathLst>
            </a:custGeom>
            <a:solidFill>
              <a:srgbClr val="FFD6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789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66" y="529177"/>
            <a:ext cx="7765366" cy="994172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7366" y="1704941"/>
            <a:ext cx="3717974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4A2A782-7017-8116-1307-0D92A1DEB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4758" y="1704941"/>
            <a:ext cx="3717974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CEBD88E2-E3F1-3966-905D-68F719C966D1}"/>
              </a:ext>
            </a:extLst>
          </p:cNvPr>
          <p:cNvSpPr/>
          <p:nvPr userDrawn="1"/>
        </p:nvSpPr>
        <p:spPr>
          <a:xfrm rot="10800000">
            <a:off x="0" y="674621"/>
            <a:ext cx="752622" cy="70112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AAD5463-0DD0-4A55-843C-253641482AB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69490" y="833414"/>
            <a:ext cx="400048" cy="4008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380227B-5D72-BD55-E1F6-77DB8058E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8006" y="3343364"/>
            <a:ext cx="3115994" cy="18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0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66" y="529177"/>
            <a:ext cx="7765366" cy="994172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7366" y="1704941"/>
            <a:ext cx="3717974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4A2A782-7017-8116-1307-0D92A1DEB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4758" y="1704941"/>
            <a:ext cx="3717974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CEBD88E2-E3F1-3966-905D-68F719C966D1}"/>
              </a:ext>
            </a:extLst>
          </p:cNvPr>
          <p:cNvSpPr/>
          <p:nvPr userDrawn="1"/>
        </p:nvSpPr>
        <p:spPr>
          <a:xfrm rot="10800000">
            <a:off x="0" y="674621"/>
            <a:ext cx="752622" cy="70112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AAD5463-0DD0-4A55-843C-253641482AB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69490" y="833414"/>
            <a:ext cx="400048" cy="4008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026426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66" y="529177"/>
            <a:ext cx="7765366" cy="994172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7366" y="1704941"/>
            <a:ext cx="7765366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CEBD88E2-E3F1-3966-905D-68F719C966D1}"/>
              </a:ext>
            </a:extLst>
          </p:cNvPr>
          <p:cNvSpPr/>
          <p:nvPr userDrawn="1"/>
        </p:nvSpPr>
        <p:spPr>
          <a:xfrm rot="10800000">
            <a:off x="0" y="674621"/>
            <a:ext cx="752622" cy="70112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AAD5463-0DD0-4A55-843C-253641482AB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69490" y="833414"/>
            <a:ext cx="400048" cy="4008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360508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7" y="529177"/>
            <a:ext cx="7765366" cy="994172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317" y="1704941"/>
            <a:ext cx="7765366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5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EC84A5-1215-DA45-C398-41BE7046CE61}"/>
              </a:ext>
            </a:extLst>
          </p:cNvPr>
          <p:cNvSpPr/>
          <p:nvPr userDrawn="1"/>
        </p:nvSpPr>
        <p:spPr>
          <a:xfrm>
            <a:off x="4216400" y="0"/>
            <a:ext cx="4927600" cy="5163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3C7F9-5234-0805-F53A-F2BAEB0D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746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EF053-76BB-0BC5-7AFF-7C4C3F2EA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44246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9100" y="545717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99100" y="801922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7FB687-735B-5256-7725-1738C6741C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9800" y="546335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01FE431-9828-AD91-A3CC-18EA54DB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408767"/>
            <a:ext cx="349587" cy="570379"/>
          </a:xfrm>
          <a:prstGeom prst="rect">
            <a:avLst/>
          </a:prstGeom>
        </p:spPr>
      </p:pic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99100" y="1611883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99100" y="1868088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AD713543-60B6-9C63-2749-255152A2B5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49800" y="1612501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99100" y="2712375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99100" y="2968580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090C2970-0916-F9C4-5CE8-33AF3875CDE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49800" y="2712993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99100" y="3809382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99100" y="4065587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A4086087-07A9-9A56-E5BE-81F6994D706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49800" y="3810000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2E7A7816-F44E-8E59-96E0-8A918219E85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6547289E-0960-72B8-8F6D-11029822DE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6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C58D55-8959-EC9E-0D44-1AEE0283F8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0" y="0"/>
            <a:ext cx="50292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F8D473-A4D1-F060-4417-D381174F2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161" y="-5142"/>
            <a:ext cx="1943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43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C7F9-5234-0805-F53A-F2BAEB0D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746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EF053-76BB-0BC5-7AFF-7C4C3F2EA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44246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9100" y="545717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99100" y="801922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7FB687-735B-5256-7725-1738C6741C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9800" y="546335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01FE431-9828-AD91-A3CC-18EA54DB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408767"/>
            <a:ext cx="349587" cy="570379"/>
          </a:xfrm>
          <a:prstGeom prst="rect">
            <a:avLst/>
          </a:prstGeom>
        </p:spPr>
      </p:pic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99100" y="1611883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99100" y="1868088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AD713543-60B6-9C63-2749-255152A2B5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49800" y="1612501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99100" y="2712375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99100" y="2968580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090C2970-0916-F9C4-5CE8-33AF3875CDE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49800" y="2712993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99100" y="3809382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99100" y="4065587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A4086087-07A9-9A56-E5BE-81F6994D706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49800" y="3810000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2E7A7816-F44E-8E59-96E0-8A918219E85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6547289E-0960-72B8-8F6D-11029822DE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50E307-DAEB-E6C7-2D0A-222D7B8E35A9}"/>
              </a:ext>
            </a:extLst>
          </p:cNvPr>
          <p:cNvGrpSpPr/>
          <p:nvPr userDrawn="1"/>
        </p:nvGrpSpPr>
        <p:grpSpPr>
          <a:xfrm rot="5400000">
            <a:off x="6483350" y="2482851"/>
            <a:ext cx="5143499" cy="177800"/>
            <a:chOff x="907366" y="3359"/>
            <a:chExt cx="3717973" cy="26269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E27EF4B-2E0F-F47C-4CA6-A05DE44990FC}"/>
                </a:ext>
              </a:extLst>
            </p:cNvPr>
            <p:cNvSpPr/>
            <p:nvPr/>
          </p:nvSpPr>
          <p:spPr>
            <a:xfrm rot="10800000">
              <a:off x="3386015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2FA5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837B003-6C3C-6178-FA8C-BAC267CBFECB}"/>
                </a:ext>
              </a:extLst>
            </p:cNvPr>
            <p:cNvSpPr/>
            <p:nvPr/>
          </p:nvSpPr>
          <p:spPr>
            <a:xfrm rot="10800000">
              <a:off x="2146690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2B3BBC-D946-D336-B466-527BD0201D25}"/>
                </a:ext>
              </a:extLst>
            </p:cNvPr>
            <p:cNvSpPr/>
            <p:nvPr/>
          </p:nvSpPr>
          <p:spPr>
            <a:xfrm rot="10800000">
              <a:off x="907366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0D91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0881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C7F9-5234-0805-F53A-F2BAEB0D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5717"/>
            <a:ext cx="2838450" cy="6477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EF053-76BB-0BC5-7AFF-7C4C3F2EA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408767"/>
            <a:ext cx="2838450" cy="6477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997" y="3315378"/>
            <a:ext cx="1820203" cy="47813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997" y="3899582"/>
            <a:ext cx="1820203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7FB687-735B-5256-7725-1738C6741C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1248" y="2566334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01FE431-9828-AD91-A3CC-18EA54DB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408767"/>
            <a:ext cx="349587" cy="570379"/>
          </a:xfrm>
          <a:prstGeom prst="rect">
            <a:avLst/>
          </a:prstGeom>
        </p:spPr>
      </p:pic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9418" y="3315378"/>
            <a:ext cx="1677622" cy="47813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9418" y="3899582"/>
            <a:ext cx="1677622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AD713543-60B6-9C63-2749-255152A2B5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76036" y="2566334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7508" y="3315378"/>
            <a:ext cx="1677622" cy="47813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07508" y="3899582"/>
            <a:ext cx="1677622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090C2970-0916-F9C4-5CE8-33AF3875CDE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26761" y="2566334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33167" y="3315378"/>
            <a:ext cx="1545710" cy="47813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33167" y="3899581"/>
            <a:ext cx="1545710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A4086087-07A9-9A56-E5BE-81F6994D706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360850" y="2566334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2E7A7816-F44E-8E59-96E0-8A918219E85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6547289E-0960-72B8-8F6D-11029822DE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50E307-DAEB-E6C7-2D0A-222D7B8E35A9}"/>
              </a:ext>
            </a:extLst>
          </p:cNvPr>
          <p:cNvGrpSpPr/>
          <p:nvPr userDrawn="1"/>
        </p:nvGrpSpPr>
        <p:grpSpPr>
          <a:xfrm rot="5400000">
            <a:off x="6483350" y="2482851"/>
            <a:ext cx="5143499" cy="177800"/>
            <a:chOff x="907366" y="3359"/>
            <a:chExt cx="3717973" cy="26269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E27EF4B-2E0F-F47C-4CA6-A05DE44990FC}"/>
                </a:ext>
              </a:extLst>
            </p:cNvPr>
            <p:cNvSpPr/>
            <p:nvPr/>
          </p:nvSpPr>
          <p:spPr>
            <a:xfrm rot="10800000">
              <a:off x="3386015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2FA5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837B003-6C3C-6178-FA8C-BAC267CBFECB}"/>
                </a:ext>
              </a:extLst>
            </p:cNvPr>
            <p:cNvSpPr/>
            <p:nvPr/>
          </p:nvSpPr>
          <p:spPr>
            <a:xfrm rot="10800000">
              <a:off x="2146690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2B3BBC-D946-D336-B466-527BD0201D25}"/>
                </a:ext>
              </a:extLst>
            </p:cNvPr>
            <p:cNvSpPr/>
            <p:nvPr/>
          </p:nvSpPr>
          <p:spPr>
            <a:xfrm rot="10800000">
              <a:off x="907366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0D91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745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lid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BAF765-187A-BB8E-DBDD-709FD125D0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11043" y="-9525"/>
            <a:ext cx="4002201" cy="51530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C84A5-1215-DA45-C398-41BE7046CE61}"/>
              </a:ext>
            </a:extLst>
          </p:cNvPr>
          <p:cNvSpPr/>
          <p:nvPr userDrawn="1"/>
        </p:nvSpPr>
        <p:spPr>
          <a:xfrm>
            <a:off x="5113244" y="0"/>
            <a:ext cx="4030756" cy="5163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2246" y="545717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2246" y="801922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2246" y="1611883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2246" y="1868088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62246" y="2712375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2246" y="2968580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2246" y="3809382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2246" y="4065587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DC5A0-480E-22EF-B7C2-E090AC2D241F}"/>
              </a:ext>
            </a:extLst>
          </p:cNvPr>
          <p:cNvSpPr/>
          <p:nvPr userDrawn="1"/>
        </p:nvSpPr>
        <p:spPr>
          <a:xfrm>
            <a:off x="0" y="-10098"/>
            <a:ext cx="1111044" cy="5163696"/>
          </a:xfrm>
          <a:prstGeom prst="rect">
            <a:avLst/>
          </a:prstGeom>
          <a:solidFill>
            <a:srgbClr val="C3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1427C9F0-B38B-E2F1-50FE-F3C40CB859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5831" y="546335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5084345D-9C9D-D35C-53A3-640B1F5E7C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5831" y="1612501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9C13E597-6CFC-C74E-29D3-473E0299CA8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5831" y="2712993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8C7B1995-8FA4-DAE5-EF5C-DE4769B13B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5831" y="3810000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A49CB5CB-D7B8-0CB5-1333-50143B2D9A8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E79A75D9-3920-F517-1C70-FF1CFB76560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6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BAF765-187A-BB8E-DBDD-709FD125D0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11043" y="-9525"/>
            <a:ext cx="4002201" cy="51530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C84A5-1215-DA45-C398-41BE7046CE61}"/>
              </a:ext>
            </a:extLst>
          </p:cNvPr>
          <p:cNvSpPr/>
          <p:nvPr userDrawn="1"/>
        </p:nvSpPr>
        <p:spPr>
          <a:xfrm>
            <a:off x="5113244" y="0"/>
            <a:ext cx="4030756" cy="5163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07986-3CF8-A802-F586-FC46D4A9FF95}"/>
              </a:ext>
            </a:extLst>
          </p:cNvPr>
          <p:cNvSpPr/>
          <p:nvPr userDrawn="1"/>
        </p:nvSpPr>
        <p:spPr>
          <a:xfrm>
            <a:off x="5114925" y="356347"/>
            <a:ext cx="4029075" cy="977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2246" y="545717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2246" y="801922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2246" y="1611883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2246" y="1868088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62246" y="2712375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2246" y="2968580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2246" y="3809382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2246" y="4065587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DC5A0-480E-22EF-B7C2-E090AC2D241F}"/>
              </a:ext>
            </a:extLst>
          </p:cNvPr>
          <p:cNvSpPr/>
          <p:nvPr userDrawn="1"/>
        </p:nvSpPr>
        <p:spPr>
          <a:xfrm>
            <a:off x="0" y="-10098"/>
            <a:ext cx="1111044" cy="5163696"/>
          </a:xfrm>
          <a:prstGeom prst="rect">
            <a:avLst/>
          </a:prstGeom>
          <a:solidFill>
            <a:srgbClr val="C3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5EAA4-CCDE-83D9-4EA7-FBA1A4DC2804}"/>
              </a:ext>
            </a:extLst>
          </p:cNvPr>
          <p:cNvSpPr/>
          <p:nvPr userDrawn="1"/>
        </p:nvSpPr>
        <p:spPr>
          <a:xfrm>
            <a:off x="911226" y="356346"/>
            <a:ext cx="4249644" cy="977153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C980084E-FDFF-3128-7B4C-B891D1233352}"/>
              </a:ext>
            </a:extLst>
          </p:cNvPr>
          <p:cNvSpPr/>
          <p:nvPr/>
        </p:nvSpPr>
        <p:spPr>
          <a:xfrm>
            <a:off x="52499" y="356345"/>
            <a:ext cx="1058545" cy="98611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1427C9F0-B38B-E2F1-50FE-F3C40CB859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5831" y="546335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5084345D-9C9D-D35C-53A3-640B1F5E7C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5831" y="1612501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9C13E597-6CFC-C74E-29D3-473E0299CA8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5831" y="2712993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8C7B1995-8FA4-DAE5-EF5C-DE4769B13B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5831" y="3810000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A49CB5CB-D7B8-0CB5-1333-50143B2D9A8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E79A75D9-3920-F517-1C70-FF1CFB76560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54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BAF765-187A-BB8E-DBDD-709FD125D0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11043" y="-9525"/>
            <a:ext cx="4002201" cy="51530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C84A5-1215-DA45-C398-41BE7046CE61}"/>
              </a:ext>
            </a:extLst>
          </p:cNvPr>
          <p:cNvSpPr/>
          <p:nvPr userDrawn="1"/>
        </p:nvSpPr>
        <p:spPr>
          <a:xfrm>
            <a:off x="5113244" y="0"/>
            <a:ext cx="4030756" cy="5163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07986-3CF8-A802-F586-FC46D4A9FF95}"/>
              </a:ext>
            </a:extLst>
          </p:cNvPr>
          <p:cNvSpPr/>
          <p:nvPr userDrawn="1"/>
        </p:nvSpPr>
        <p:spPr>
          <a:xfrm>
            <a:off x="5114925" y="1436172"/>
            <a:ext cx="4029075" cy="977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2246" y="545717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2246" y="801922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2246" y="1611883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2246" y="1868088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62246" y="2712375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2246" y="2968580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2246" y="3809382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2246" y="4065587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DC5A0-480E-22EF-B7C2-E090AC2D241F}"/>
              </a:ext>
            </a:extLst>
          </p:cNvPr>
          <p:cNvSpPr/>
          <p:nvPr userDrawn="1"/>
        </p:nvSpPr>
        <p:spPr>
          <a:xfrm>
            <a:off x="0" y="-10098"/>
            <a:ext cx="1111044" cy="5163696"/>
          </a:xfrm>
          <a:prstGeom prst="rect">
            <a:avLst/>
          </a:prstGeom>
          <a:solidFill>
            <a:srgbClr val="C3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5EAA4-CCDE-83D9-4EA7-FBA1A4DC2804}"/>
              </a:ext>
            </a:extLst>
          </p:cNvPr>
          <p:cNvSpPr/>
          <p:nvPr userDrawn="1"/>
        </p:nvSpPr>
        <p:spPr>
          <a:xfrm>
            <a:off x="911226" y="1436171"/>
            <a:ext cx="4249644" cy="977153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C980084E-FDFF-3128-7B4C-B891D1233352}"/>
              </a:ext>
            </a:extLst>
          </p:cNvPr>
          <p:cNvSpPr/>
          <p:nvPr/>
        </p:nvSpPr>
        <p:spPr>
          <a:xfrm>
            <a:off x="52499" y="1436170"/>
            <a:ext cx="1058545" cy="98611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1427C9F0-B38B-E2F1-50FE-F3C40CB859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5831" y="546335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5084345D-9C9D-D35C-53A3-640B1F5E7C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5831" y="1612501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9C13E597-6CFC-C74E-29D3-473E0299CA8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5831" y="2712993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8C7B1995-8FA4-DAE5-EF5C-DE4769B13B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5831" y="3810000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96F67F-35A3-133E-C1D3-A567B276866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D1784-334C-BB9A-05D7-61E8E316DF9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46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BAF765-187A-BB8E-DBDD-709FD125D0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11043" y="-9525"/>
            <a:ext cx="4002201" cy="51530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C84A5-1215-DA45-C398-41BE7046CE61}"/>
              </a:ext>
            </a:extLst>
          </p:cNvPr>
          <p:cNvSpPr/>
          <p:nvPr userDrawn="1"/>
        </p:nvSpPr>
        <p:spPr>
          <a:xfrm>
            <a:off x="5113244" y="0"/>
            <a:ext cx="4030756" cy="5163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07986-3CF8-A802-F586-FC46D4A9FF95}"/>
              </a:ext>
            </a:extLst>
          </p:cNvPr>
          <p:cNvSpPr/>
          <p:nvPr userDrawn="1"/>
        </p:nvSpPr>
        <p:spPr>
          <a:xfrm>
            <a:off x="5114925" y="2530474"/>
            <a:ext cx="4029075" cy="977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2246" y="545717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2246" y="801922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2246" y="1611883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2246" y="1868088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62246" y="2712375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2246" y="2968580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2246" y="3809382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2246" y="4065587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DC5A0-480E-22EF-B7C2-E090AC2D241F}"/>
              </a:ext>
            </a:extLst>
          </p:cNvPr>
          <p:cNvSpPr/>
          <p:nvPr userDrawn="1"/>
        </p:nvSpPr>
        <p:spPr>
          <a:xfrm>
            <a:off x="0" y="-10098"/>
            <a:ext cx="1111044" cy="5163696"/>
          </a:xfrm>
          <a:prstGeom prst="rect">
            <a:avLst/>
          </a:prstGeom>
          <a:solidFill>
            <a:srgbClr val="C3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5EAA4-CCDE-83D9-4EA7-FBA1A4DC2804}"/>
              </a:ext>
            </a:extLst>
          </p:cNvPr>
          <p:cNvSpPr/>
          <p:nvPr userDrawn="1"/>
        </p:nvSpPr>
        <p:spPr>
          <a:xfrm>
            <a:off x="911226" y="2530473"/>
            <a:ext cx="4249644" cy="977153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C980084E-FDFF-3128-7B4C-B891D1233352}"/>
              </a:ext>
            </a:extLst>
          </p:cNvPr>
          <p:cNvSpPr/>
          <p:nvPr/>
        </p:nvSpPr>
        <p:spPr>
          <a:xfrm>
            <a:off x="52499" y="2530472"/>
            <a:ext cx="1058545" cy="98611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1427C9F0-B38B-E2F1-50FE-F3C40CB859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5831" y="546335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5084345D-9C9D-D35C-53A3-640B1F5E7C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5831" y="1612501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9C13E597-6CFC-C74E-29D3-473E0299CA8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5831" y="2712993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8C7B1995-8FA4-DAE5-EF5C-DE4769B13B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5831" y="3810000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B36A9C-4E3A-CAAE-316A-E2B0D8D0622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607C3-23F8-3382-771B-2EA8542D1FB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76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BAF765-187A-BB8E-DBDD-709FD125D0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11043" y="-9525"/>
            <a:ext cx="4002201" cy="51530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C84A5-1215-DA45-C398-41BE7046CE61}"/>
              </a:ext>
            </a:extLst>
          </p:cNvPr>
          <p:cNvSpPr/>
          <p:nvPr userDrawn="1"/>
        </p:nvSpPr>
        <p:spPr>
          <a:xfrm>
            <a:off x="5113244" y="0"/>
            <a:ext cx="4030756" cy="5163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07986-3CF8-A802-F586-FC46D4A9FF95}"/>
              </a:ext>
            </a:extLst>
          </p:cNvPr>
          <p:cNvSpPr/>
          <p:nvPr userDrawn="1"/>
        </p:nvSpPr>
        <p:spPr>
          <a:xfrm>
            <a:off x="5114925" y="3634575"/>
            <a:ext cx="4029075" cy="977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2246" y="545717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2246" y="801922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2246" y="1611883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2246" y="1868088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62246" y="2712375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2246" y="2968580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2246" y="3809382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900" indent="0">
              <a:buNone/>
              <a:defRPr b="1" spc="-100" baseline="0"/>
            </a:lvl2pPr>
            <a:lvl3pPr marL="685800" indent="0">
              <a:buNone/>
              <a:defRPr b="1" spc="-100" baseline="0"/>
            </a:lvl3pPr>
            <a:lvl4pPr marL="1028700" indent="0">
              <a:buNone/>
              <a:defRPr b="1" spc="-100" baseline="0"/>
            </a:lvl4pPr>
            <a:lvl5pPr marL="1371600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2246" y="4065587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DC5A0-480E-22EF-B7C2-E090AC2D241F}"/>
              </a:ext>
            </a:extLst>
          </p:cNvPr>
          <p:cNvSpPr/>
          <p:nvPr userDrawn="1"/>
        </p:nvSpPr>
        <p:spPr>
          <a:xfrm>
            <a:off x="0" y="-10098"/>
            <a:ext cx="1111044" cy="5163696"/>
          </a:xfrm>
          <a:prstGeom prst="rect">
            <a:avLst/>
          </a:prstGeom>
          <a:solidFill>
            <a:srgbClr val="C3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5EAA4-CCDE-83D9-4EA7-FBA1A4DC2804}"/>
              </a:ext>
            </a:extLst>
          </p:cNvPr>
          <p:cNvSpPr/>
          <p:nvPr userDrawn="1"/>
        </p:nvSpPr>
        <p:spPr>
          <a:xfrm>
            <a:off x="911226" y="3634574"/>
            <a:ext cx="4249644" cy="977153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C980084E-FDFF-3128-7B4C-B891D1233352}"/>
              </a:ext>
            </a:extLst>
          </p:cNvPr>
          <p:cNvSpPr/>
          <p:nvPr/>
        </p:nvSpPr>
        <p:spPr>
          <a:xfrm>
            <a:off x="52499" y="3634573"/>
            <a:ext cx="1058545" cy="98611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1427C9F0-B38B-E2F1-50FE-F3C40CB859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5831" y="546335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5084345D-9C9D-D35C-53A3-640B1F5E7C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5831" y="1612501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9C13E597-6CFC-C74E-29D3-473E0299CA8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5831" y="2712993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8C7B1995-8FA4-DAE5-EF5C-DE4769B13B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5831" y="3810000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EDB2B8-24B2-A96C-77D0-5DE15B74BD6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59CD3-C4C1-5610-CD49-59A83FDF0D6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69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1422D5D-80F7-D097-34A9-446211FEF147}"/>
              </a:ext>
            </a:extLst>
          </p:cNvPr>
          <p:cNvSpPr/>
          <p:nvPr userDrawn="1"/>
        </p:nvSpPr>
        <p:spPr>
          <a:xfrm>
            <a:off x="5444196" y="0"/>
            <a:ext cx="3699803" cy="5163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Graphic 29">
            <a:extLst>
              <a:ext uri="{FF2B5EF4-FFF2-40B4-BE49-F238E27FC236}">
                <a16:creationId xmlns:a16="http://schemas.microsoft.com/office/drawing/2014/main" id="{25B3F1F5-9AB9-FABB-2BD4-376A0057F485}"/>
              </a:ext>
            </a:extLst>
          </p:cNvPr>
          <p:cNvSpPr/>
          <p:nvPr/>
        </p:nvSpPr>
        <p:spPr>
          <a:xfrm rot="10800000">
            <a:off x="4951975" y="3731336"/>
            <a:ext cx="4188056" cy="737430"/>
          </a:xfrm>
          <a:custGeom>
            <a:avLst/>
            <a:gdLst>
              <a:gd name="connsiteX0" fmla="*/ 0 w 4970240"/>
              <a:gd name="connsiteY0" fmla="*/ 0 h 875156"/>
              <a:gd name="connsiteX1" fmla="*/ 4545521 w 4970240"/>
              <a:gd name="connsiteY1" fmla="*/ 0 h 875156"/>
              <a:gd name="connsiteX2" fmla="*/ 4970240 w 4970240"/>
              <a:gd name="connsiteY2" fmla="*/ 424720 h 875156"/>
              <a:gd name="connsiteX3" fmla="*/ 4970240 w 4970240"/>
              <a:gd name="connsiteY3" fmla="*/ 450437 h 875156"/>
              <a:gd name="connsiteX4" fmla="*/ 4545521 w 4970240"/>
              <a:gd name="connsiteY4" fmla="*/ 875157 h 875156"/>
              <a:gd name="connsiteX5" fmla="*/ 0 w 4970240"/>
              <a:gd name="connsiteY5" fmla="*/ 875157 h 875156"/>
              <a:gd name="connsiteX6" fmla="*/ 0 w 4970240"/>
              <a:gd name="connsiteY6" fmla="*/ 0 h 875156"/>
              <a:gd name="connsiteX7" fmla="*/ 0 w 4970240"/>
              <a:gd name="connsiteY7" fmla="*/ 0 h 87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240" h="875156">
                <a:moveTo>
                  <a:pt x="0" y="0"/>
                </a:moveTo>
                <a:lnTo>
                  <a:pt x="4545521" y="0"/>
                </a:lnTo>
                <a:cubicBezTo>
                  <a:pt x="4779931" y="0"/>
                  <a:pt x="4970240" y="190310"/>
                  <a:pt x="4970240" y="424720"/>
                </a:cubicBezTo>
                <a:lnTo>
                  <a:pt x="4970240" y="450437"/>
                </a:lnTo>
                <a:cubicBezTo>
                  <a:pt x="4970240" y="684848"/>
                  <a:pt x="4779931" y="875157"/>
                  <a:pt x="4545521" y="875157"/>
                </a:cubicBezTo>
                <a:lnTo>
                  <a:pt x="0" y="87515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3">
            <a:extLst>
              <a:ext uri="{FF2B5EF4-FFF2-40B4-BE49-F238E27FC236}">
                <a16:creationId xmlns:a16="http://schemas.microsoft.com/office/drawing/2014/main" id="{B073D0D3-C269-CBF8-CE0C-6FB94A38F6F4}"/>
              </a:ext>
            </a:extLst>
          </p:cNvPr>
          <p:cNvSpPr/>
          <p:nvPr userDrawn="1"/>
        </p:nvSpPr>
        <p:spPr>
          <a:xfrm rot="10800000">
            <a:off x="0" y="674621"/>
            <a:ext cx="752622" cy="70112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3715B-7F2F-51AC-B964-5B1C5F120C8C}"/>
              </a:ext>
            </a:extLst>
          </p:cNvPr>
          <p:cNvSpPr/>
          <p:nvPr userDrawn="1"/>
        </p:nvSpPr>
        <p:spPr>
          <a:xfrm>
            <a:off x="928566" y="661182"/>
            <a:ext cx="1807698" cy="1807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78D22E-1B8C-8B37-41E0-DB5A7ECA82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7403" y="1716089"/>
            <a:ext cx="1470025" cy="57694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en-US" dirty="0"/>
              <a:t>Descriptive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B550268-9C09-5AAF-3913-9F9DFE398B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09364" y="917603"/>
            <a:ext cx="646102" cy="64742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AB36D1-04A3-619C-2516-452698EFEAE6}"/>
              </a:ext>
            </a:extLst>
          </p:cNvPr>
          <p:cNvSpPr/>
          <p:nvPr userDrawn="1"/>
        </p:nvSpPr>
        <p:spPr>
          <a:xfrm>
            <a:off x="2975440" y="661182"/>
            <a:ext cx="1807698" cy="1807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E0AF1B6-066D-4F1E-CCE3-42A8139CF7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4277" y="1716089"/>
            <a:ext cx="1470025" cy="57694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en-US" dirty="0"/>
              <a:t>Descriptive text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B388F55-3708-6023-DC5B-C54BFD3DB1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56238" y="917603"/>
            <a:ext cx="646102" cy="64742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F655C4-E373-D3B4-C858-BB0758663F20}"/>
              </a:ext>
            </a:extLst>
          </p:cNvPr>
          <p:cNvSpPr/>
          <p:nvPr userDrawn="1"/>
        </p:nvSpPr>
        <p:spPr>
          <a:xfrm>
            <a:off x="2975440" y="2725301"/>
            <a:ext cx="1807698" cy="1807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022AD96-9861-A653-3261-391781774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4277" y="3780208"/>
            <a:ext cx="1470025" cy="57694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en-US" dirty="0"/>
              <a:t>Descriptive text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2D17EDC5-EED5-DA4F-B062-437E00359D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56238" y="2981722"/>
            <a:ext cx="646102" cy="64742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C877D3-703A-B216-8D6D-F485F816B90E}"/>
              </a:ext>
            </a:extLst>
          </p:cNvPr>
          <p:cNvSpPr/>
          <p:nvPr userDrawn="1"/>
        </p:nvSpPr>
        <p:spPr>
          <a:xfrm>
            <a:off x="928566" y="2725301"/>
            <a:ext cx="1807698" cy="1807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48F8F699-2B0D-9F93-B443-509E36B57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7403" y="3780208"/>
            <a:ext cx="1470025" cy="57694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en-US" dirty="0"/>
              <a:t>Descriptive text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D41D8F1D-CBD7-D69A-4C64-DCF7B324F6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09364" y="2981722"/>
            <a:ext cx="646102" cy="64742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FFC8D8A-DAF4-1311-7B52-C71A0C3F1A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22988" y="1346763"/>
            <a:ext cx="2967038" cy="12874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2000" b="1"/>
            </a:lvl2pPr>
            <a:lvl3pPr marL="685800" indent="0">
              <a:buNone/>
              <a:defRPr sz="2000" b="1"/>
            </a:lvl3pPr>
            <a:lvl4pPr marL="1028700" indent="0">
              <a:buNone/>
              <a:defRPr sz="2000" b="1"/>
            </a:lvl4pPr>
            <a:lvl5pPr marL="1371600" indent="0">
              <a:buNone/>
              <a:defRPr sz="2000" b="1"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or headline text with multiple line of text. Title or headline text with multiple lines</a:t>
            </a:r>
          </a:p>
          <a:p>
            <a:pPr lvl="0"/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7D38200-84F1-F90B-1D8C-112ACC899B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2413" y="2728490"/>
            <a:ext cx="2967038" cy="57694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0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en-US" dirty="0"/>
              <a:t>Descriptive text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EFF6E725-5772-040D-FD07-ADA5451D82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22413" y="3865629"/>
            <a:ext cx="2967038" cy="4915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29B908E4-F960-D398-CBCB-647332EA44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93855" y="3865629"/>
            <a:ext cx="468393" cy="46935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C5F701E-5D9C-D07B-5530-CABBF558389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69490" y="833414"/>
            <a:ext cx="400048" cy="4008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DA291779-2172-93FA-108F-11CCD56A0F6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083E767-9EF4-BFBE-9999-82EC00FBEEB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32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1422D5D-80F7-D097-34A9-446211FEF147}"/>
              </a:ext>
            </a:extLst>
          </p:cNvPr>
          <p:cNvSpPr/>
          <p:nvPr userDrawn="1"/>
        </p:nvSpPr>
        <p:spPr>
          <a:xfrm>
            <a:off x="5444196" y="0"/>
            <a:ext cx="3699803" cy="5163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Graphic 29">
            <a:extLst>
              <a:ext uri="{FF2B5EF4-FFF2-40B4-BE49-F238E27FC236}">
                <a16:creationId xmlns:a16="http://schemas.microsoft.com/office/drawing/2014/main" id="{25B3F1F5-9AB9-FABB-2BD4-376A0057F485}"/>
              </a:ext>
            </a:extLst>
          </p:cNvPr>
          <p:cNvSpPr/>
          <p:nvPr/>
        </p:nvSpPr>
        <p:spPr>
          <a:xfrm rot="10800000">
            <a:off x="4951975" y="3731336"/>
            <a:ext cx="4188056" cy="737430"/>
          </a:xfrm>
          <a:custGeom>
            <a:avLst/>
            <a:gdLst>
              <a:gd name="connsiteX0" fmla="*/ 0 w 4970240"/>
              <a:gd name="connsiteY0" fmla="*/ 0 h 875156"/>
              <a:gd name="connsiteX1" fmla="*/ 4545521 w 4970240"/>
              <a:gd name="connsiteY1" fmla="*/ 0 h 875156"/>
              <a:gd name="connsiteX2" fmla="*/ 4970240 w 4970240"/>
              <a:gd name="connsiteY2" fmla="*/ 424720 h 875156"/>
              <a:gd name="connsiteX3" fmla="*/ 4970240 w 4970240"/>
              <a:gd name="connsiteY3" fmla="*/ 450437 h 875156"/>
              <a:gd name="connsiteX4" fmla="*/ 4545521 w 4970240"/>
              <a:gd name="connsiteY4" fmla="*/ 875157 h 875156"/>
              <a:gd name="connsiteX5" fmla="*/ 0 w 4970240"/>
              <a:gd name="connsiteY5" fmla="*/ 875157 h 875156"/>
              <a:gd name="connsiteX6" fmla="*/ 0 w 4970240"/>
              <a:gd name="connsiteY6" fmla="*/ 0 h 875156"/>
              <a:gd name="connsiteX7" fmla="*/ 0 w 4970240"/>
              <a:gd name="connsiteY7" fmla="*/ 0 h 87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240" h="875156">
                <a:moveTo>
                  <a:pt x="0" y="0"/>
                </a:moveTo>
                <a:lnTo>
                  <a:pt x="4545521" y="0"/>
                </a:lnTo>
                <a:cubicBezTo>
                  <a:pt x="4779931" y="0"/>
                  <a:pt x="4970240" y="190310"/>
                  <a:pt x="4970240" y="424720"/>
                </a:cubicBezTo>
                <a:lnTo>
                  <a:pt x="4970240" y="450437"/>
                </a:lnTo>
                <a:cubicBezTo>
                  <a:pt x="4970240" y="684848"/>
                  <a:pt x="4779931" y="875157"/>
                  <a:pt x="4545521" y="875157"/>
                </a:cubicBezTo>
                <a:lnTo>
                  <a:pt x="0" y="87515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3">
            <a:extLst>
              <a:ext uri="{FF2B5EF4-FFF2-40B4-BE49-F238E27FC236}">
                <a16:creationId xmlns:a16="http://schemas.microsoft.com/office/drawing/2014/main" id="{B073D0D3-C269-CBF8-CE0C-6FB94A38F6F4}"/>
              </a:ext>
            </a:extLst>
          </p:cNvPr>
          <p:cNvSpPr/>
          <p:nvPr userDrawn="1"/>
        </p:nvSpPr>
        <p:spPr>
          <a:xfrm rot="10800000">
            <a:off x="0" y="674621"/>
            <a:ext cx="752622" cy="70112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FFC8D8A-DAF4-1311-7B52-C71A0C3F1A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22988" y="1346763"/>
            <a:ext cx="2967038" cy="12874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2000" b="1"/>
            </a:lvl2pPr>
            <a:lvl3pPr marL="685800" indent="0">
              <a:buNone/>
              <a:defRPr sz="2000" b="1"/>
            </a:lvl3pPr>
            <a:lvl4pPr marL="1028700" indent="0">
              <a:buNone/>
              <a:defRPr sz="2000" b="1"/>
            </a:lvl4pPr>
            <a:lvl5pPr marL="1371600" indent="0">
              <a:buNone/>
              <a:defRPr sz="2000" b="1"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or headline text with multiple line of text. Title or headline text with multiple lines</a:t>
            </a:r>
          </a:p>
          <a:p>
            <a:pPr lvl="0"/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7D38200-84F1-F90B-1D8C-112ACC899B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2413" y="2728490"/>
            <a:ext cx="2967038" cy="57694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0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en-US" dirty="0"/>
              <a:t>Descriptive text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EFF6E725-5772-040D-FD07-ADA5451D82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22413" y="3865629"/>
            <a:ext cx="2967038" cy="4915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29B908E4-F960-D398-CBCB-647332EA44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93855" y="3865629"/>
            <a:ext cx="468393" cy="46935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C5F701E-5D9C-D07B-5530-CABBF558389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69490" y="833414"/>
            <a:ext cx="400048" cy="4008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1A97D42-6D01-E663-A39E-D2E1679AC56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28688" y="660400"/>
            <a:ext cx="1792287" cy="18081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D895CC-0A97-69C4-EF4D-781E1A135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90851" y="660400"/>
            <a:ext cx="1792287" cy="18081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C95734B-5AD8-468F-0005-873A2535E2F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3977" y="2711080"/>
            <a:ext cx="1792287" cy="18081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CC5A542E-2467-6BD1-02AF-E4487A9DDC4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06140" y="2711080"/>
            <a:ext cx="1792287" cy="18081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252EF3DE-681C-1DF7-5E2F-0873A0DEB16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51D06F7-C6AF-5B78-7120-BC1532E7199B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78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0B77BFF-AE9F-F62D-3F86-CF99BF5DEE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28134"/>
          <a:stretch/>
        </p:blipFill>
        <p:spPr>
          <a:xfrm>
            <a:off x="4098223" y="0"/>
            <a:ext cx="5045777" cy="51435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7B44A2F-7AEB-5EF8-7E60-8B2A8F92B6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95325"/>
            <a:ext cx="5819775" cy="375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06" y="1211460"/>
            <a:ext cx="4878147" cy="994172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2387224"/>
            <a:ext cx="4878558" cy="1551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07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- 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C58D55-8959-EC9E-0D44-1AEE0283F8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0" y="-12700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E69D77-D679-DF69-ED53-652F479A1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702775"/>
            <a:ext cx="552076" cy="539942"/>
          </a:xfrm>
          <a:prstGeom prst="rect">
            <a:avLst/>
          </a:prstGeom>
        </p:spPr>
      </p:pic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5567ED7-AAC6-C719-1356-73DEFE9FF3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9400" y="-12700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F7A9F3BC-9707-FD8F-A922-9F6384A573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4801" y="2563325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CEE794C-51F9-2664-470C-D3FFBEF7E9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29401" y="2563325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8B490E-863A-5260-7FDB-B6612182A4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438" y="817169"/>
            <a:ext cx="3098800" cy="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07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-up of solar panels&#10;&#10;Description automatically generated">
            <a:extLst>
              <a:ext uri="{FF2B5EF4-FFF2-40B4-BE49-F238E27FC236}">
                <a16:creationId xmlns:a16="http://schemas.microsoft.com/office/drawing/2014/main" id="{2C747AE0-5664-BACC-1F2E-733ADAB9A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9"/>
          <a:stretch/>
        </p:blipFill>
        <p:spPr>
          <a:xfrm>
            <a:off x="0" y="-1"/>
            <a:ext cx="9144000" cy="51401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0794CA9-EA73-8202-DE44-DD9B7E628813}"/>
              </a:ext>
            </a:extLst>
          </p:cNvPr>
          <p:cNvSpPr/>
          <p:nvPr userDrawn="1"/>
        </p:nvSpPr>
        <p:spPr>
          <a:xfrm>
            <a:off x="1064145" y="0"/>
            <a:ext cx="4549255" cy="5163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775" y="529177"/>
            <a:ext cx="3921474" cy="994172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5773" y="1704941"/>
            <a:ext cx="3921473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E132D-12EB-A009-0F1E-A9D4501C0217}"/>
              </a:ext>
            </a:extLst>
          </p:cNvPr>
          <p:cNvGrpSpPr/>
          <p:nvPr userDrawn="1"/>
        </p:nvGrpSpPr>
        <p:grpSpPr>
          <a:xfrm>
            <a:off x="1064145" y="3360"/>
            <a:ext cx="4557665" cy="158418"/>
            <a:chOff x="907366" y="3359"/>
            <a:chExt cx="3717973" cy="26269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FBA1F6-5E02-0CAB-E984-96CB90F21609}"/>
                </a:ext>
              </a:extLst>
            </p:cNvPr>
            <p:cNvSpPr/>
            <p:nvPr/>
          </p:nvSpPr>
          <p:spPr>
            <a:xfrm rot="10800000">
              <a:off x="3386015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2FA5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C7B1EF4-60AE-95F3-EE0E-8EE53F50AE42}"/>
                </a:ext>
              </a:extLst>
            </p:cNvPr>
            <p:cNvSpPr/>
            <p:nvPr/>
          </p:nvSpPr>
          <p:spPr>
            <a:xfrm rot="10800000">
              <a:off x="2146690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B38A79-DBEB-69E5-AF9D-30CCA3CBB643}"/>
                </a:ext>
              </a:extLst>
            </p:cNvPr>
            <p:cNvSpPr/>
            <p:nvPr/>
          </p:nvSpPr>
          <p:spPr>
            <a:xfrm rot="10800000">
              <a:off x="907366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0D91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6827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775" y="529177"/>
            <a:ext cx="3921474" cy="994172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5773" y="1704941"/>
            <a:ext cx="3921473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4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7B4609-4E1B-22CD-5A75-825DE5F0D4D4}"/>
              </a:ext>
            </a:extLst>
          </p:cNvPr>
          <p:cNvSpPr/>
          <p:nvPr userDrawn="1"/>
        </p:nvSpPr>
        <p:spPr>
          <a:xfrm>
            <a:off x="-67603" y="0"/>
            <a:ext cx="4284003" cy="5163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7" y="529176"/>
            <a:ext cx="2942883" cy="1363123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317" y="2006599"/>
            <a:ext cx="2942883" cy="2509129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C0F4492-8746-C4EE-AD43-F20C46D44B6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16400" y="-9525"/>
            <a:ext cx="4927600" cy="51530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5118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Closing Slide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C58D55-8959-EC9E-0D44-1AEE0283F8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0" y="0"/>
            <a:ext cx="50292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E69D77-D679-DF69-ED53-652F479A1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4396589"/>
            <a:ext cx="552076" cy="53994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0E21878-CE22-832B-B670-B3D623BCF0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438" y="4510983"/>
            <a:ext cx="3098800" cy="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5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1097002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Closing Slide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C58D55-8959-EC9E-0D44-1AEE0283F8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0" y="0"/>
            <a:ext cx="50292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841983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F8D473-A4D1-F060-4417-D381174F2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161" y="3638550"/>
            <a:ext cx="1943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66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4314"/>
          <a:stretch/>
        </p:blipFill>
        <p:spPr>
          <a:xfrm>
            <a:off x="4098223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Closing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E69D77-D679-DF69-ED53-652F479A1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4338690"/>
            <a:ext cx="552076" cy="53994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B79BC14-5BD5-20BD-BF0F-011F9C1AB4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0" y="2238090"/>
            <a:ext cx="5029200" cy="29054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61B3BAB-7C4C-80F2-B5EE-D6054C61F9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438" y="4453084"/>
            <a:ext cx="3098800" cy="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68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6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4314"/>
          <a:stretch/>
        </p:blipFill>
        <p:spPr>
          <a:xfrm>
            <a:off x="4098223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992887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Closing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737868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B79BC14-5BD5-20BD-BF0F-011F9C1A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800" y="2238090"/>
            <a:ext cx="5029200" cy="29054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4B895EA-76B7-8BFF-F433-37B9B9C8DD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161" y="3638549"/>
            <a:ext cx="1943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95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58212" y="784900"/>
            <a:ext cx="8427200" cy="40280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33129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258486"/>
            <a:ext cx="4129746" cy="3200400"/>
          </a:xfrm>
          <a:prstGeom prst="rect">
            <a:avLst/>
          </a:prstGeom>
        </p:spPr>
        <p:txBody>
          <a:bodyPr/>
          <a:lstStyle>
            <a:lvl1pPr marL="137160" indent="-137160">
              <a:defRPr sz="1650" b="0" baseline="0"/>
            </a:lvl1pPr>
            <a:lvl2pPr>
              <a:buSzPct val="80000"/>
              <a:buFont typeface="Courier New" pitchFamily="49" charset="0"/>
              <a:buChar char="o"/>
              <a:defRPr lang="en-US" sz="16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1500"/>
            </a:lvl3pPr>
            <a:lvl4pPr>
              <a:buFont typeface="Wingdings" pitchFamily="2" charset="2"/>
              <a:buChar char="§"/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37847" y="1258486"/>
            <a:ext cx="4249271" cy="3200400"/>
          </a:xfrm>
          <a:prstGeom prst="rect">
            <a:avLst/>
          </a:prstGeom>
        </p:spPr>
        <p:txBody>
          <a:bodyPr/>
          <a:lstStyle>
            <a:lvl1pPr marL="137160" indent="-137160">
              <a:defRPr sz="1650" b="0"/>
            </a:lvl1pPr>
            <a:lvl2pPr>
              <a:buSzPct val="80000"/>
              <a:buFont typeface="Courier New" pitchFamily="49" charset="0"/>
              <a:buChar char="o"/>
              <a:defRPr sz="1650"/>
            </a:lvl2pPr>
            <a:lvl3pPr>
              <a:buFont typeface="Calibri" pitchFamily="34" charset="0"/>
              <a:buChar char="–"/>
              <a:defRPr sz="1500"/>
            </a:lvl3pPr>
            <a:lvl4pPr>
              <a:buFont typeface="Wingdings" pitchFamily="2" charset="2"/>
              <a:buChar char="§"/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20" y="801286"/>
            <a:ext cx="4122276" cy="342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7" y="801286"/>
            <a:ext cx="4249271" cy="342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355134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C58D55-8959-EC9E-0D44-1AEE0283F8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0" y="0"/>
            <a:ext cx="50292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E69D77-D679-DF69-ED53-652F479A1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" y="702775"/>
            <a:ext cx="552076" cy="53994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0E21878-CE22-832B-B670-B3D623BCF0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439" y="817170"/>
            <a:ext cx="3098800" cy="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- 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C58D55-8959-EC9E-0D44-1AEE0283F8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0" y="-12700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5567ED7-AAC6-C719-1356-73DEFE9FF3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9400" y="-12700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F7A9F3BC-9707-FD8F-A922-9F6384A573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4801" y="2563325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CEE794C-51F9-2664-470C-D3FFBEF7E9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29401" y="2563325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D57E755-3B28-A1C1-35D5-8F17D10DD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161" y="-5142"/>
            <a:ext cx="1943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89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C58D55-8959-EC9E-0D44-1AEE0283F8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0" y="0"/>
            <a:ext cx="50292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F8D473-A4D1-F060-4417-D381174F2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161" y="-5142"/>
            <a:ext cx="1943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0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- 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C58D55-8959-EC9E-0D44-1AEE0283F8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1" y="-12700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E69D77-D679-DF69-ED53-652F479A1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" y="702775"/>
            <a:ext cx="552076" cy="539942"/>
          </a:xfrm>
          <a:prstGeom prst="rect">
            <a:avLst/>
          </a:prstGeom>
        </p:spPr>
      </p:pic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5567ED7-AAC6-C719-1356-73DEFE9FF3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9401" y="-12700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F7A9F3BC-9707-FD8F-A922-9F6384A573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4802" y="2563325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CEE794C-51F9-2664-470C-D3FFBEF7E9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29402" y="2563325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8B490E-863A-5260-7FDB-B6612182A4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439" y="817170"/>
            <a:ext cx="3098800" cy="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15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- 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C58D55-8959-EC9E-0D44-1AEE0283F8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1" y="-12700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5567ED7-AAC6-C719-1356-73DEFE9FF3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9401" y="-12700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F7A9F3BC-9707-FD8F-A922-9F6384A573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4802" y="2563325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CEE794C-51F9-2664-470C-D3FFBEF7E9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29402" y="2563325"/>
            <a:ext cx="2514599" cy="2571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D57E755-3B28-A1C1-35D5-8F17D10DD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161" y="-5142"/>
            <a:ext cx="1943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09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4314"/>
          <a:stretch/>
        </p:blipFill>
        <p:spPr>
          <a:xfrm>
            <a:off x="4098224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E69D77-D679-DF69-ED53-652F479A1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" y="702775"/>
            <a:ext cx="552076" cy="53994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B79BC14-5BD5-20BD-BF0F-011F9C1AB4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0" y="2238091"/>
            <a:ext cx="5029200" cy="29054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61B3BAB-7C4C-80F2-B5EE-D6054C61F9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439" y="817170"/>
            <a:ext cx="3098800" cy="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4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4314"/>
          <a:stretch/>
        </p:blipFill>
        <p:spPr>
          <a:xfrm>
            <a:off x="4098224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B79BC14-5BD5-20BD-BF0F-011F9C1A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800" y="2238091"/>
            <a:ext cx="5029200" cy="29054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4B895EA-76B7-8BFF-F433-37B9B9C8DD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161" y="-5142"/>
            <a:ext cx="1943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4314"/>
          <a:stretch/>
        </p:blipFill>
        <p:spPr>
          <a:xfrm>
            <a:off x="4098224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E69D77-D679-DF69-ED53-652F479A1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" y="702775"/>
            <a:ext cx="552076" cy="53994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B79BC14-5BD5-20BD-BF0F-011F9C1AB4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0" y="2238091"/>
            <a:ext cx="5029200" cy="29054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815E3C81-1E2E-7B24-059D-66527696AD5F}"/>
              </a:ext>
            </a:extLst>
          </p:cNvPr>
          <p:cNvSpPr/>
          <p:nvPr/>
        </p:nvSpPr>
        <p:spPr>
          <a:xfrm rot="10800000" flipH="1">
            <a:off x="4434916" y="-739"/>
            <a:ext cx="4709084" cy="2904303"/>
          </a:xfrm>
          <a:custGeom>
            <a:avLst/>
            <a:gdLst>
              <a:gd name="connsiteX0" fmla="*/ 0 w 5030384"/>
              <a:gd name="connsiteY0" fmla="*/ 2904304 h 2904303"/>
              <a:gd name="connsiteX1" fmla="*/ 5030385 w 5030384"/>
              <a:gd name="connsiteY1" fmla="*/ 0 h 2904303"/>
              <a:gd name="connsiteX2" fmla="*/ 5030385 w 5030384"/>
              <a:gd name="connsiteY2" fmla="*/ 2904304 h 2904303"/>
              <a:gd name="connsiteX3" fmla="*/ 0 w 5030384"/>
              <a:gd name="connsiteY3" fmla="*/ 2904304 h 290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0384" h="2904303">
                <a:moveTo>
                  <a:pt x="0" y="2904304"/>
                </a:moveTo>
                <a:lnTo>
                  <a:pt x="5030385" y="0"/>
                </a:lnTo>
                <a:lnTo>
                  <a:pt x="5030385" y="2904304"/>
                </a:lnTo>
                <a:lnTo>
                  <a:pt x="0" y="2904304"/>
                </a:lnTo>
                <a:close/>
              </a:path>
            </a:pathLst>
          </a:custGeom>
          <a:solidFill>
            <a:schemeClr val="accent3">
              <a:alpha val="72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D2302B-FE1A-6805-D604-9DF124A580CF}"/>
              </a:ext>
            </a:extLst>
          </p:cNvPr>
          <p:cNvGrpSpPr/>
          <p:nvPr userDrawn="1"/>
        </p:nvGrpSpPr>
        <p:grpSpPr>
          <a:xfrm>
            <a:off x="4131377" y="-737"/>
            <a:ext cx="5012622" cy="3079005"/>
            <a:chOff x="4098223" y="-21101"/>
            <a:chExt cx="5032258" cy="30910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D2E1423-5FB5-BF59-E36C-78EE7EB6FB34}"/>
                </a:ext>
              </a:extLst>
            </p:cNvPr>
            <p:cNvSpPr/>
            <p:nvPr/>
          </p:nvSpPr>
          <p:spPr>
            <a:xfrm>
              <a:off x="4098223" y="-21101"/>
              <a:ext cx="1786533" cy="1029256"/>
            </a:xfrm>
            <a:custGeom>
              <a:avLst/>
              <a:gdLst>
                <a:gd name="connsiteX0" fmla="*/ 1786533 w 1786533"/>
                <a:gd name="connsiteY0" fmla="*/ 848527 h 1029256"/>
                <a:gd name="connsiteX1" fmla="*/ 1675569 w 1786533"/>
                <a:gd name="connsiteY1" fmla="*/ 1029256 h 1029256"/>
                <a:gd name="connsiteX2" fmla="*/ 1633726 w 1786533"/>
                <a:gd name="connsiteY2" fmla="*/ 1003587 h 1029256"/>
                <a:gd name="connsiteX3" fmla="*/ 703927 w 1786533"/>
                <a:gd name="connsiteY3" fmla="*/ 432431 h 1029256"/>
                <a:gd name="connsiteX4" fmla="*/ 662084 w 1786533"/>
                <a:gd name="connsiteY4" fmla="*/ 406681 h 1029256"/>
                <a:gd name="connsiteX5" fmla="*/ 0 w 1786533"/>
                <a:gd name="connsiteY5" fmla="*/ 0 h 1029256"/>
                <a:gd name="connsiteX6" fmla="*/ 405152 w 1786533"/>
                <a:gd name="connsiteY6" fmla="*/ 0 h 1029256"/>
                <a:gd name="connsiteX7" fmla="*/ 773129 w 1786533"/>
                <a:gd name="connsiteY7" fmla="*/ 226032 h 1029256"/>
                <a:gd name="connsiteX8" fmla="*/ 814892 w 1786533"/>
                <a:gd name="connsiteY8" fmla="*/ 251701 h 1029256"/>
                <a:gd name="connsiteX9" fmla="*/ 1744771 w 1786533"/>
                <a:gd name="connsiteY9" fmla="*/ 822858 h 1029256"/>
                <a:gd name="connsiteX10" fmla="*/ 1786533 w 1786533"/>
                <a:gd name="connsiteY10" fmla="*/ 848527 h 10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6533" h="1029256">
                  <a:moveTo>
                    <a:pt x="1786533" y="848527"/>
                  </a:moveTo>
                  <a:lnTo>
                    <a:pt x="1675569" y="1029256"/>
                  </a:lnTo>
                  <a:lnTo>
                    <a:pt x="1633726" y="1003587"/>
                  </a:lnTo>
                  <a:lnTo>
                    <a:pt x="703927" y="432431"/>
                  </a:lnTo>
                  <a:lnTo>
                    <a:pt x="662084" y="406681"/>
                  </a:lnTo>
                  <a:lnTo>
                    <a:pt x="0" y="0"/>
                  </a:lnTo>
                  <a:lnTo>
                    <a:pt x="405152" y="0"/>
                  </a:lnTo>
                  <a:lnTo>
                    <a:pt x="773129" y="226032"/>
                  </a:lnTo>
                  <a:lnTo>
                    <a:pt x="814892" y="251701"/>
                  </a:lnTo>
                  <a:lnTo>
                    <a:pt x="1744771" y="822858"/>
                  </a:lnTo>
                  <a:lnTo>
                    <a:pt x="1786533" y="848527"/>
                  </a:lnTo>
                  <a:close/>
                </a:path>
              </a:pathLst>
            </a:custGeom>
            <a:solidFill>
              <a:srgbClr val="69BE2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53D27E3-39FE-9F06-96BF-D9E1787ABEB2}"/>
                </a:ext>
              </a:extLst>
            </p:cNvPr>
            <p:cNvSpPr/>
            <p:nvPr/>
          </p:nvSpPr>
          <p:spPr>
            <a:xfrm>
              <a:off x="5731948" y="801756"/>
              <a:ext cx="2096090" cy="1400049"/>
            </a:xfrm>
            <a:custGeom>
              <a:avLst/>
              <a:gdLst>
                <a:gd name="connsiteX0" fmla="*/ 2096090 w 2096090"/>
                <a:gd name="connsiteY0" fmla="*/ 1219320 h 1400049"/>
                <a:gd name="connsiteX1" fmla="*/ 1985126 w 2096090"/>
                <a:gd name="connsiteY1" fmla="*/ 1400049 h 1400049"/>
                <a:gd name="connsiteX2" fmla="*/ 1013485 w 2096090"/>
                <a:gd name="connsiteY2" fmla="*/ 803224 h 1400049"/>
                <a:gd name="connsiteX3" fmla="*/ 971642 w 2096090"/>
                <a:gd name="connsiteY3" fmla="*/ 777555 h 1400049"/>
                <a:gd name="connsiteX4" fmla="*/ 0 w 2096090"/>
                <a:gd name="connsiteY4" fmla="*/ 180729 h 1400049"/>
                <a:gd name="connsiteX5" fmla="*/ 111045 w 2096090"/>
                <a:gd name="connsiteY5" fmla="*/ 0 h 1400049"/>
                <a:gd name="connsiteX6" fmla="*/ 1082686 w 2096090"/>
                <a:gd name="connsiteY6" fmla="*/ 596825 h 1400049"/>
                <a:gd name="connsiteX7" fmla="*/ 1124449 w 2096090"/>
                <a:gd name="connsiteY7" fmla="*/ 622494 h 1400049"/>
                <a:gd name="connsiteX8" fmla="*/ 2096090 w 2096090"/>
                <a:gd name="connsiteY8" fmla="*/ 1219320 h 1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6090" h="1400049">
                  <a:moveTo>
                    <a:pt x="2096090" y="1219320"/>
                  </a:moveTo>
                  <a:lnTo>
                    <a:pt x="1985126" y="1400049"/>
                  </a:lnTo>
                  <a:lnTo>
                    <a:pt x="1013485" y="803224"/>
                  </a:lnTo>
                  <a:lnTo>
                    <a:pt x="971642" y="777555"/>
                  </a:lnTo>
                  <a:lnTo>
                    <a:pt x="0" y="180729"/>
                  </a:lnTo>
                  <a:lnTo>
                    <a:pt x="111045" y="0"/>
                  </a:lnTo>
                  <a:lnTo>
                    <a:pt x="1082686" y="596825"/>
                  </a:lnTo>
                  <a:lnTo>
                    <a:pt x="1124449" y="622494"/>
                  </a:lnTo>
                  <a:lnTo>
                    <a:pt x="2096090" y="1219320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0C5479-1366-5FC5-258D-B3E1826BA59A}"/>
                </a:ext>
              </a:extLst>
            </p:cNvPr>
            <p:cNvSpPr/>
            <p:nvPr/>
          </p:nvSpPr>
          <p:spPr>
            <a:xfrm>
              <a:off x="7675232" y="1995407"/>
              <a:ext cx="1455249" cy="1074559"/>
            </a:xfrm>
            <a:custGeom>
              <a:avLst/>
              <a:gdLst>
                <a:gd name="connsiteX0" fmla="*/ 1455250 w 1455249"/>
                <a:gd name="connsiteY0" fmla="*/ 825674 h 1074559"/>
                <a:gd name="connsiteX1" fmla="*/ 1455250 w 1455249"/>
                <a:gd name="connsiteY1" fmla="*/ 1074559 h 1074559"/>
                <a:gd name="connsiteX2" fmla="*/ 1013484 w 1455249"/>
                <a:gd name="connsiteY2" fmla="*/ 803224 h 1074559"/>
                <a:gd name="connsiteX3" fmla="*/ 971642 w 1455249"/>
                <a:gd name="connsiteY3" fmla="*/ 777555 h 1074559"/>
                <a:gd name="connsiteX4" fmla="*/ 41843 w 1455249"/>
                <a:gd name="connsiteY4" fmla="*/ 206398 h 1074559"/>
                <a:gd name="connsiteX5" fmla="*/ 0 w 1455249"/>
                <a:gd name="connsiteY5" fmla="*/ 180729 h 1074559"/>
                <a:gd name="connsiteX6" fmla="*/ 111045 w 1455249"/>
                <a:gd name="connsiteY6" fmla="*/ 0 h 1074559"/>
                <a:gd name="connsiteX7" fmla="*/ 152807 w 1455249"/>
                <a:gd name="connsiteY7" fmla="*/ 25669 h 1074559"/>
                <a:gd name="connsiteX8" fmla="*/ 1082687 w 1455249"/>
                <a:gd name="connsiteY8" fmla="*/ 596825 h 1074559"/>
                <a:gd name="connsiteX9" fmla="*/ 1124449 w 1455249"/>
                <a:gd name="connsiteY9" fmla="*/ 622494 h 1074559"/>
                <a:gd name="connsiteX10" fmla="*/ 1455250 w 1455249"/>
                <a:gd name="connsiteY10" fmla="*/ 825674 h 107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5249" h="1074559">
                  <a:moveTo>
                    <a:pt x="1455250" y="825674"/>
                  </a:moveTo>
                  <a:lnTo>
                    <a:pt x="1455250" y="1074559"/>
                  </a:lnTo>
                  <a:lnTo>
                    <a:pt x="1013484" y="803224"/>
                  </a:lnTo>
                  <a:lnTo>
                    <a:pt x="971642" y="777555"/>
                  </a:lnTo>
                  <a:lnTo>
                    <a:pt x="41843" y="206398"/>
                  </a:lnTo>
                  <a:lnTo>
                    <a:pt x="0" y="180729"/>
                  </a:lnTo>
                  <a:lnTo>
                    <a:pt x="111045" y="0"/>
                  </a:lnTo>
                  <a:lnTo>
                    <a:pt x="152807" y="25669"/>
                  </a:lnTo>
                  <a:lnTo>
                    <a:pt x="1082687" y="596825"/>
                  </a:lnTo>
                  <a:lnTo>
                    <a:pt x="1124449" y="622494"/>
                  </a:lnTo>
                  <a:lnTo>
                    <a:pt x="1455250" y="825674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79A04B87-F748-A48D-43FE-9BAA5B1B8E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439" y="817170"/>
            <a:ext cx="3098800" cy="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86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4314"/>
          <a:stretch/>
        </p:blipFill>
        <p:spPr>
          <a:xfrm>
            <a:off x="4098224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B79BC14-5BD5-20BD-BF0F-011F9C1A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800" y="2238091"/>
            <a:ext cx="5029200" cy="29054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815E3C81-1E2E-7B24-059D-66527696AD5F}"/>
              </a:ext>
            </a:extLst>
          </p:cNvPr>
          <p:cNvSpPr/>
          <p:nvPr/>
        </p:nvSpPr>
        <p:spPr>
          <a:xfrm rot="10800000" flipH="1">
            <a:off x="4434916" y="-739"/>
            <a:ext cx="4709084" cy="2904303"/>
          </a:xfrm>
          <a:custGeom>
            <a:avLst/>
            <a:gdLst>
              <a:gd name="connsiteX0" fmla="*/ 0 w 5030384"/>
              <a:gd name="connsiteY0" fmla="*/ 2904304 h 2904303"/>
              <a:gd name="connsiteX1" fmla="*/ 5030385 w 5030384"/>
              <a:gd name="connsiteY1" fmla="*/ 0 h 2904303"/>
              <a:gd name="connsiteX2" fmla="*/ 5030385 w 5030384"/>
              <a:gd name="connsiteY2" fmla="*/ 2904304 h 2904303"/>
              <a:gd name="connsiteX3" fmla="*/ 0 w 5030384"/>
              <a:gd name="connsiteY3" fmla="*/ 2904304 h 290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0384" h="2904303">
                <a:moveTo>
                  <a:pt x="0" y="2904304"/>
                </a:moveTo>
                <a:lnTo>
                  <a:pt x="5030385" y="0"/>
                </a:lnTo>
                <a:lnTo>
                  <a:pt x="5030385" y="2904304"/>
                </a:lnTo>
                <a:lnTo>
                  <a:pt x="0" y="2904304"/>
                </a:lnTo>
                <a:close/>
              </a:path>
            </a:pathLst>
          </a:custGeom>
          <a:solidFill>
            <a:schemeClr val="accent3">
              <a:alpha val="72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D2302B-FE1A-6805-D604-9DF124A580CF}"/>
              </a:ext>
            </a:extLst>
          </p:cNvPr>
          <p:cNvGrpSpPr/>
          <p:nvPr userDrawn="1"/>
        </p:nvGrpSpPr>
        <p:grpSpPr>
          <a:xfrm>
            <a:off x="4131377" y="-737"/>
            <a:ext cx="5012622" cy="3079005"/>
            <a:chOff x="4098223" y="-21101"/>
            <a:chExt cx="5032258" cy="30910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D2E1423-5FB5-BF59-E36C-78EE7EB6FB34}"/>
                </a:ext>
              </a:extLst>
            </p:cNvPr>
            <p:cNvSpPr/>
            <p:nvPr/>
          </p:nvSpPr>
          <p:spPr>
            <a:xfrm>
              <a:off x="4098223" y="-21101"/>
              <a:ext cx="1786533" cy="1029256"/>
            </a:xfrm>
            <a:custGeom>
              <a:avLst/>
              <a:gdLst>
                <a:gd name="connsiteX0" fmla="*/ 1786533 w 1786533"/>
                <a:gd name="connsiteY0" fmla="*/ 848527 h 1029256"/>
                <a:gd name="connsiteX1" fmla="*/ 1675569 w 1786533"/>
                <a:gd name="connsiteY1" fmla="*/ 1029256 h 1029256"/>
                <a:gd name="connsiteX2" fmla="*/ 1633726 w 1786533"/>
                <a:gd name="connsiteY2" fmla="*/ 1003587 h 1029256"/>
                <a:gd name="connsiteX3" fmla="*/ 703927 w 1786533"/>
                <a:gd name="connsiteY3" fmla="*/ 432431 h 1029256"/>
                <a:gd name="connsiteX4" fmla="*/ 662084 w 1786533"/>
                <a:gd name="connsiteY4" fmla="*/ 406681 h 1029256"/>
                <a:gd name="connsiteX5" fmla="*/ 0 w 1786533"/>
                <a:gd name="connsiteY5" fmla="*/ 0 h 1029256"/>
                <a:gd name="connsiteX6" fmla="*/ 405152 w 1786533"/>
                <a:gd name="connsiteY6" fmla="*/ 0 h 1029256"/>
                <a:gd name="connsiteX7" fmla="*/ 773129 w 1786533"/>
                <a:gd name="connsiteY7" fmla="*/ 226032 h 1029256"/>
                <a:gd name="connsiteX8" fmla="*/ 814892 w 1786533"/>
                <a:gd name="connsiteY8" fmla="*/ 251701 h 1029256"/>
                <a:gd name="connsiteX9" fmla="*/ 1744771 w 1786533"/>
                <a:gd name="connsiteY9" fmla="*/ 822858 h 1029256"/>
                <a:gd name="connsiteX10" fmla="*/ 1786533 w 1786533"/>
                <a:gd name="connsiteY10" fmla="*/ 848527 h 10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6533" h="1029256">
                  <a:moveTo>
                    <a:pt x="1786533" y="848527"/>
                  </a:moveTo>
                  <a:lnTo>
                    <a:pt x="1675569" y="1029256"/>
                  </a:lnTo>
                  <a:lnTo>
                    <a:pt x="1633726" y="1003587"/>
                  </a:lnTo>
                  <a:lnTo>
                    <a:pt x="703927" y="432431"/>
                  </a:lnTo>
                  <a:lnTo>
                    <a:pt x="662084" y="406681"/>
                  </a:lnTo>
                  <a:lnTo>
                    <a:pt x="0" y="0"/>
                  </a:lnTo>
                  <a:lnTo>
                    <a:pt x="405152" y="0"/>
                  </a:lnTo>
                  <a:lnTo>
                    <a:pt x="773129" y="226032"/>
                  </a:lnTo>
                  <a:lnTo>
                    <a:pt x="814892" y="251701"/>
                  </a:lnTo>
                  <a:lnTo>
                    <a:pt x="1744771" y="822858"/>
                  </a:lnTo>
                  <a:lnTo>
                    <a:pt x="1786533" y="848527"/>
                  </a:lnTo>
                  <a:close/>
                </a:path>
              </a:pathLst>
            </a:custGeom>
            <a:solidFill>
              <a:srgbClr val="69BE2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53D27E3-39FE-9F06-96BF-D9E1787ABEB2}"/>
                </a:ext>
              </a:extLst>
            </p:cNvPr>
            <p:cNvSpPr/>
            <p:nvPr/>
          </p:nvSpPr>
          <p:spPr>
            <a:xfrm>
              <a:off x="5731948" y="801756"/>
              <a:ext cx="2096090" cy="1400049"/>
            </a:xfrm>
            <a:custGeom>
              <a:avLst/>
              <a:gdLst>
                <a:gd name="connsiteX0" fmla="*/ 2096090 w 2096090"/>
                <a:gd name="connsiteY0" fmla="*/ 1219320 h 1400049"/>
                <a:gd name="connsiteX1" fmla="*/ 1985126 w 2096090"/>
                <a:gd name="connsiteY1" fmla="*/ 1400049 h 1400049"/>
                <a:gd name="connsiteX2" fmla="*/ 1013485 w 2096090"/>
                <a:gd name="connsiteY2" fmla="*/ 803224 h 1400049"/>
                <a:gd name="connsiteX3" fmla="*/ 971642 w 2096090"/>
                <a:gd name="connsiteY3" fmla="*/ 777555 h 1400049"/>
                <a:gd name="connsiteX4" fmla="*/ 0 w 2096090"/>
                <a:gd name="connsiteY4" fmla="*/ 180729 h 1400049"/>
                <a:gd name="connsiteX5" fmla="*/ 111045 w 2096090"/>
                <a:gd name="connsiteY5" fmla="*/ 0 h 1400049"/>
                <a:gd name="connsiteX6" fmla="*/ 1082686 w 2096090"/>
                <a:gd name="connsiteY6" fmla="*/ 596825 h 1400049"/>
                <a:gd name="connsiteX7" fmla="*/ 1124449 w 2096090"/>
                <a:gd name="connsiteY7" fmla="*/ 622494 h 1400049"/>
                <a:gd name="connsiteX8" fmla="*/ 2096090 w 2096090"/>
                <a:gd name="connsiteY8" fmla="*/ 1219320 h 1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6090" h="1400049">
                  <a:moveTo>
                    <a:pt x="2096090" y="1219320"/>
                  </a:moveTo>
                  <a:lnTo>
                    <a:pt x="1985126" y="1400049"/>
                  </a:lnTo>
                  <a:lnTo>
                    <a:pt x="1013485" y="803224"/>
                  </a:lnTo>
                  <a:lnTo>
                    <a:pt x="971642" y="777555"/>
                  </a:lnTo>
                  <a:lnTo>
                    <a:pt x="0" y="180729"/>
                  </a:lnTo>
                  <a:lnTo>
                    <a:pt x="111045" y="0"/>
                  </a:lnTo>
                  <a:lnTo>
                    <a:pt x="1082686" y="596825"/>
                  </a:lnTo>
                  <a:lnTo>
                    <a:pt x="1124449" y="622494"/>
                  </a:lnTo>
                  <a:lnTo>
                    <a:pt x="2096090" y="1219320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0C5479-1366-5FC5-258D-B3E1826BA59A}"/>
                </a:ext>
              </a:extLst>
            </p:cNvPr>
            <p:cNvSpPr/>
            <p:nvPr/>
          </p:nvSpPr>
          <p:spPr>
            <a:xfrm>
              <a:off x="7675232" y="1995407"/>
              <a:ext cx="1455249" cy="1074559"/>
            </a:xfrm>
            <a:custGeom>
              <a:avLst/>
              <a:gdLst>
                <a:gd name="connsiteX0" fmla="*/ 1455250 w 1455249"/>
                <a:gd name="connsiteY0" fmla="*/ 825674 h 1074559"/>
                <a:gd name="connsiteX1" fmla="*/ 1455250 w 1455249"/>
                <a:gd name="connsiteY1" fmla="*/ 1074559 h 1074559"/>
                <a:gd name="connsiteX2" fmla="*/ 1013484 w 1455249"/>
                <a:gd name="connsiteY2" fmla="*/ 803224 h 1074559"/>
                <a:gd name="connsiteX3" fmla="*/ 971642 w 1455249"/>
                <a:gd name="connsiteY3" fmla="*/ 777555 h 1074559"/>
                <a:gd name="connsiteX4" fmla="*/ 41843 w 1455249"/>
                <a:gd name="connsiteY4" fmla="*/ 206398 h 1074559"/>
                <a:gd name="connsiteX5" fmla="*/ 0 w 1455249"/>
                <a:gd name="connsiteY5" fmla="*/ 180729 h 1074559"/>
                <a:gd name="connsiteX6" fmla="*/ 111045 w 1455249"/>
                <a:gd name="connsiteY6" fmla="*/ 0 h 1074559"/>
                <a:gd name="connsiteX7" fmla="*/ 152807 w 1455249"/>
                <a:gd name="connsiteY7" fmla="*/ 25669 h 1074559"/>
                <a:gd name="connsiteX8" fmla="*/ 1082687 w 1455249"/>
                <a:gd name="connsiteY8" fmla="*/ 596825 h 1074559"/>
                <a:gd name="connsiteX9" fmla="*/ 1124449 w 1455249"/>
                <a:gd name="connsiteY9" fmla="*/ 622494 h 1074559"/>
                <a:gd name="connsiteX10" fmla="*/ 1455250 w 1455249"/>
                <a:gd name="connsiteY10" fmla="*/ 825674 h 107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5249" h="1074559">
                  <a:moveTo>
                    <a:pt x="1455250" y="825674"/>
                  </a:moveTo>
                  <a:lnTo>
                    <a:pt x="1455250" y="1074559"/>
                  </a:lnTo>
                  <a:lnTo>
                    <a:pt x="1013484" y="803224"/>
                  </a:lnTo>
                  <a:lnTo>
                    <a:pt x="971642" y="777555"/>
                  </a:lnTo>
                  <a:lnTo>
                    <a:pt x="41843" y="206398"/>
                  </a:lnTo>
                  <a:lnTo>
                    <a:pt x="0" y="180729"/>
                  </a:lnTo>
                  <a:lnTo>
                    <a:pt x="111045" y="0"/>
                  </a:lnTo>
                  <a:lnTo>
                    <a:pt x="152807" y="25669"/>
                  </a:lnTo>
                  <a:lnTo>
                    <a:pt x="1082687" y="596825"/>
                  </a:lnTo>
                  <a:lnTo>
                    <a:pt x="1124449" y="622494"/>
                  </a:lnTo>
                  <a:lnTo>
                    <a:pt x="1455250" y="825674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B3ED065D-2FA8-6D8A-91D0-28D8F6755F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161" y="-5142"/>
            <a:ext cx="1943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77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28134"/>
          <a:stretch/>
        </p:blipFill>
        <p:spPr>
          <a:xfrm>
            <a:off x="4098224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E69D77-D679-DF69-ED53-652F479A1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" y="702775"/>
            <a:ext cx="552076" cy="5399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Graphic 4">
            <a:extLst>
              <a:ext uri="{FF2B5EF4-FFF2-40B4-BE49-F238E27FC236}">
                <a16:creationId xmlns:a16="http://schemas.microsoft.com/office/drawing/2014/main" id="{BE392530-8612-530F-20D2-E6C76AD40088}"/>
              </a:ext>
            </a:extLst>
          </p:cNvPr>
          <p:cNvSpPr/>
          <p:nvPr/>
        </p:nvSpPr>
        <p:spPr>
          <a:xfrm>
            <a:off x="6692898" y="1"/>
            <a:ext cx="2449964" cy="2390289"/>
          </a:xfrm>
          <a:custGeom>
            <a:avLst/>
            <a:gdLst>
              <a:gd name="connsiteX0" fmla="*/ 0 w 2449964"/>
              <a:gd name="connsiteY0" fmla="*/ 0 h 2390289"/>
              <a:gd name="connsiteX1" fmla="*/ 2449964 w 2449964"/>
              <a:gd name="connsiteY1" fmla="*/ 2390289 h 2390289"/>
              <a:gd name="connsiteX2" fmla="*/ 2449964 w 2449964"/>
              <a:gd name="connsiteY2" fmla="*/ 0 h 2390289"/>
              <a:gd name="connsiteX3" fmla="*/ 0 w 2449964"/>
              <a:gd name="connsiteY3" fmla="*/ 0 h 239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964" h="2390289">
                <a:moveTo>
                  <a:pt x="0" y="0"/>
                </a:moveTo>
                <a:lnTo>
                  <a:pt x="2449964" y="2390289"/>
                </a:lnTo>
                <a:lnTo>
                  <a:pt x="244996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3000">
                <a:srgbClr val="005B1C"/>
              </a:gs>
              <a:gs pos="53000">
                <a:srgbClr val="1A8B3B"/>
              </a:gs>
              <a:gs pos="81000">
                <a:srgbClr val="5EBF48"/>
              </a:gs>
            </a:gsLst>
            <a:lin ang="189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04BF72-FEA4-3C17-20E8-208AEE6D0926}"/>
              </a:ext>
            </a:extLst>
          </p:cNvPr>
          <p:cNvGrpSpPr/>
          <p:nvPr userDrawn="1"/>
        </p:nvGrpSpPr>
        <p:grpSpPr>
          <a:xfrm>
            <a:off x="6417854" y="2"/>
            <a:ext cx="2727653" cy="2673531"/>
            <a:chOff x="6417853" y="1"/>
            <a:chExt cx="2727653" cy="26735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B6AAF9-6285-D619-160F-F3C1900E886E}"/>
                </a:ext>
              </a:extLst>
            </p:cNvPr>
            <p:cNvSpPr/>
            <p:nvPr/>
          </p:nvSpPr>
          <p:spPr>
            <a:xfrm>
              <a:off x="6417853" y="1"/>
              <a:ext cx="567721" cy="414896"/>
            </a:xfrm>
            <a:custGeom>
              <a:avLst/>
              <a:gdLst>
                <a:gd name="connsiteX0" fmla="*/ 567721 w 567721"/>
                <a:gd name="connsiteY0" fmla="*/ 267494 h 414896"/>
                <a:gd name="connsiteX1" fmla="*/ 423281 w 567721"/>
                <a:gd name="connsiteY1" fmla="*/ 414897 h 414896"/>
                <a:gd name="connsiteX2" fmla="*/ 403349 w 567721"/>
                <a:gd name="connsiteY2" fmla="*/ 395367 h 414896"/>
                <a:gd name="connsiteX3" fmla="*/ 0 w 567721"/>
                <a:gd name="connsiteY3" fmla="*/ 0 h 414896"/>
                <a:gd name="connsiteX4" fmla="*/ 294805 w 567721"/>
                <a:gd name="connsiteY4" fmla="*/ 0 h 414896"/>
                <a:gd name="connsiteX5" fmla="*/ 547790 w 567721"/>
                <a:gd name="connsiteY5" fmla="*/ 247964 h 414896"/>
                <a:gd name="connsiteX6" fmla="*/ 567721 w 567721"/>
                <a:gd name="connsiteY6" fmla="*/ 267494 h 41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721" h="414896">
                  <a:moveTo>
                    <a:pt x="567721" y="267494"/>
                  </a:moveTo>
                  <a:lnTo>
                    <a:pt x="423281" y="414897"/>
                  </a:lnTo>
                  <a:lnTo>
                    <a:pt x="403349" y="395367"/>
                  </a:lnTo>
                  <a:lnTo>
                    <a:pt x="0" y="0"/>
                  </a:lnTo>
                  <a:lnTo>
                    <a:pt x="294805" y="0"/>
                  </a:lnTo>
                  <a:lnTo>
                    <a:pt x="547790" y="247964"/>
                  </a:lnTo>
                  <a:lnTo>
                    <a:pt x="567721" y="267494"/>
                  </a:lnTo>
                  <a:close/>
                </a:path>
              </a:pathLst>
            </a:custGeom>
            <a:solidFill>
              <a:srgbClr val="62BB4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C87682-C41D-0213-4CEA-F63B3715BB13}"/>
                </a:ext>
              </a:extLst>
            </p:cNvPr>
            <p:cNvSpPr/>
            <p:nvPr/>
          </p:nvSpPr>
          <p:spPr>
            <a:xfrm rot="18865800">
              <a:off x="7031776" y="220256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85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21B5A8-2669-D45E-5027-74A57D2BD812}"/>
                </a:ext>
              </a:extLst>
            </p:cNvPr>
            <p:cNvSpPr/>
            <p:nvPr/>
          </p:nvSpPr>
          <p:spPr>
            <a:xfrm rot="18865800">
              <a:off x="7494960" y="674267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5A7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14E7148-CE7D-5E44-6F0C-6241D5DD2DA1}"/>
                </a:ext>
              </a:extLst>
            </p:cNvPr>
            <p:cNvSpPr/>
            <p:nvPr/>
          </p:nvSpPr>
          <p:spPr>
            <a:xfrm rot="18865800">
              <a:off x="7958057" y="1128194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B5E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3863DC-4730-9C9D-1359-1B84D8AF42F0}"/>
                </a:ext>
              </a:extLst>
            </p:cNvPr>
            <p:cNvSpPr/>
            <p:nvPr/>
          </p:nvSpPr>
          <p:spPr>
            <a:xfrm rot="18865800">
              <a:off x="8421155" y="1582241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F57F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1C84FDC-1C3D-62AE-EADD-701DBCDA48A4}"/>
                </a:ext>
              </a:extLst>
            </p:cNvPr>
            <p:cNvSpPr/>
            <p:nvPr/>
          </p:nvSpPr>
          <p:spPr>
            <a:xfrm>
              <a:off x="8673727" y="2063739"/>
              <a:ext cx="471779" cy="609793"/>
            </a:xfrm>
            <a:custGeom>
              <a:avLst/>
              <a:gdLst>
                <a:gd name="connsiteX0" fmla="*/ 471779 w 471779"/>
                <a:gd name="connsiteY0" fmla="*/ 320862 h 609793"/>
                <a:gd name="connsiteX1" fmla="*/ 471779 w 471779"/>
                <a:gd name="connsiteY1" fmla="*/ 609794 h 609793"/>
                <a:gd name="connsiteX2" fmla="*/ 19932 w 471779"/>
                <a:gd name="connsiteY2" fmla="*/ 166882 h 609793"/>
                <a:gd name="connsiteX3" fmla="*/ 0 w 471779"/>
                <a:gd name="connsiteY3" fmla="*/ 147353 h 609793"/>
                <a:gd name="connsiteX4" fmla="*/ 144441 w 471779"/>
                <a:gd name="connsiteY4" fmla="*/ 0 h 609793"/>
                <a:gd name="connsiteX5" fmla="*/ 164372 w 471779"/>
                <a:gd name="connsiteY5" fmla="*/ 19530 h 609793"/>
                <a:gd name="connsiteX6" fmla="*/ 471779 w 471779"/>
                <a:gd name="connsiteY6" fmla="*/ 320862 h 60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779" h="609793">
                  <a:moveTo>
                    <a:pt x="471779" y="320862"/>
                  </a:moveTo>
                  <a:lnTo>
                    <a:pt x="471779" y="609794"/>
                  </a:lnTo>
                  <a:lnTo>
                    <a:pt x="19932" y="166882"/>
                  </a:lnTo>
                  <a:lnTo>
                    <a:pt x="0" y="147353"/>
                  </a:lnTo>
                  <a:lnTo>
                    <a:pt x="144441" y="0"/>
                  </a:lnTo>
                  <a:lnTo>
                    <a:pt x="164372" y="19530"/>
                  </a:lnTo>
                  <a:lnTo>
                    <a:pt x="471779" y="320862"/>
                  </a:lnTo>
                  <a:close/>
                </a:path>
              </a:pathLst>
            </a:custGeom>
            <a:solidFill>
              <a:srgbClr val="FFD6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08EB9E7E-BC78-A092-AD33-75FF232006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439" y="817170"/>
            <a:ext cx="3098800" cy="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4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28134"/>
          <a:stretch/>
        </p:blipFill>
        <p:spPr>
          <a:xfrm>
            <a:off x="4098224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Graphic 4">
            <a:extLst>
              <a:ext uri="{FF2B5EF4-FFF2-40B4-BE49-F238E27FC236}">
                <a16:creationId xmlns:a16="http://schemas.microsoft.com/office/drawing/2014/main" id="{BE392530-8612-530F-20D2-E6C76AD40088}"/>
              </a:ext>
            </a:extLst>
          </p:cNvPr>
          <p:cNvSpPr/>
          <p:nvPr/>
        </p:nvSpPr>
        <p:spPr>
          <a:xfrm>
            <a:off x="6692898" y="1"/>
            <a:ext cx="2449964" cy="2390289"/>
          </a:xfrm>
          <a:custGeom>
            <a:avLst/>
            <a:gdLst>
              <a:gd name="connsiteX0" fmla="*/ 0 w 2449964"/>
              <a:gd name="connsiteY0" fmla="*/ 0 h 2390289"/>
              <a:gd name="connsiteX1" fmla="*/ 2449964 w 2449964"/>
              <a:gd name="connsiteY1" fmla="*/ 2390289 h 2390289"/>
              <a:gd name="connsiteX2" fmla="*/ 2449964 w 2449964"/>
              <a:gd name="connsiteY2" fmla="*/ 0 h 2390289"/>
              <a:gd name="connsiteX3" fmla="*/ 0 w 2449964"/>
              <a:gd name="connsiteY3" fmla="*/ 0 h 239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964" h="2390289">
                <a:moveTo>
                  <a:pt x="0" y="0"/>
                </a:moveTo>
                <a:lnTo>
                  <a:pt x="2449964" y="2390289"/>
                </a:lnTo>
                <a:lnTo>
                  <a:pt x="244996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3000">
                <a:srgbClr val="005B1C"/>
              </a:gs>
              <a:gs pos="53000">
                <a:srgbClr val="1A8B3B"/>
              </a:gs>
              <a:gs pos="81000">
                <a:srgbClr val="5EBF48"/>
              </a:gs>
            </a:gsLst>
            <a:lin ang="189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04BF72-FEA4-3C17-20E8-208AEE6D0926}"/>
              </a:ext>
            </a:extLst>
          </p:cNvPr>
          <p:cNvGrpSpPr/>
          <p:nvPr userDrawn="1"/>
        </p:nvGrpSpPr>
        <p:grpSpPr>
          <a:xfrm>
            <a:off x="6417854" y="2"/>
            <a:ext cx="2727653" cy="2673531"/>
            <a:chOff x="6417853" y="1"/>
            <a:chExt cx="2727653" cy="26735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B6AAF9-6285-D619-160F-F3C1900E886E}"/>
                </a:ext>
              </a:extLst>
            </p:cNvPr>
            <p:cNvSpPr/>
            <p:nvPr/>
          </p:nvSpPr>
          <p:spPr>
            <a:xfrm>
              <a:off x="6417853" y="1"/>
              <a:ext cx="567721" cy="414896"/>
            </a:xfrm>
            <a:custGeom>
              <a:avLst/>
              <a:gdLst>
                <a:gd name="connsiteX0" fmla="*/ 567721 w 567721"/>
                <a:gd name="connsiteY0" fmla="*/ 267494 h 414896"/>
                <a:gd name="connsiteX1" fmla="*/ 423281 w 567721"/>
                <a:gd name="connsiteY1" fmla="*/ 414897 h 414896"/>
                <a:gd name="connsiteX2" fmla="*/ 403349 w 567721"/>
                <a:gd name="connsiteY2" fmla="*/ 395367 h 414896"/>
                <a:gd name="connsiteX3" fmla="*/ 0 w 567721"/>
                <a:gd name="connsiteY3" fmla="*/ 0 h 414896"/>
                <a:gd name="connsiteX4" fmla="*/ 294805 w 567721"/>
                <a:gd name="connsiteY4" fmla="*/ 0 h 414896"/>
                <a:gd name="connsiteX5" fmla="*/ 547790 w 567721"/>
                <a:gd name="connsiteY5" fmla="*/ 247964 h 414896"/>
                <a:gd name="connsiteX6" fmla="*/ 567721 w 567721"/>
                <a:gd name="connsiteY6" fmla="*/ 267494 h 41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721" h="414896">
                  <a:moveTo>
                    <a:pt x="567721" y="267494"/>
                  </a:moveTo>
                  <a:lnTo>
                    <a:pt x="423281" y="414897"/>
                  </a:lnTo>
                  <a:lnTo>
                    <a:pt x="403349" y="395367"/>
                  </a:lnTo>
                  <a:lnTo>
                    <a:pt x="0" y="0"/>
                  </a:lnTo>
                  <a:lnTo>
                    <a:pt x="294805" y="0"/>
                  </a:lnTo>
                  <a:lnTo>
                    <a:pt x="547790" y="247964"/>
                  </a:lnTo>
                  <a:lnTo>
                    <a:pt x="567721" y="267494"/>
                  </a:lnTo>
                  <a:close/>
                </a:path>
              </a:pathLst>
            </a:custGeom>
            <a:solidFill>
              <a:srgbClr val="62BB4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C87682-C41D-0213-4CEA-F63B3715BB13}"/>
                </a:ext>
              </a:extLst>
            </p:cNvPr>
            <p:cNvSpPr/>
            <p:nvPr/>
          </p:nvSpPr>
          <p:spPr>
            <a:xfrm rot="18865800">
              <a:off x="7031776" y="220256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85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21B5A8-2669-D45E-5027-74A57D2BD812}"/>
                </a:ext>
              </a:extLst>
            </p:cNvPr>
            <p:cNvSpPr/>
            <p:nvPr/>
          </p:nvSpPr>
          <p:spPr>
            <a:xfrm rot="18865800">
              <a:off x="7494960" y="674267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5A7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14E7148-CE7D-5E44-6F0C-6241D5DD2DA1}"/>
                </a:ext>
              </a:extLst>
            </p:cNvPr>
            <p:cNvSpPr/>
            <p:nvPr/>
          </p:nvSpPr>
          <p:spPr>
            <a:xfrm rot="18865800">
              <a:off x="7958057" y="1128194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B5E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3863DC-4730-9C9D-1359-1B84D8AF42F0}"/>
                </a:ext>
              </a:extLst>
            </p:cNvPr>
            <p:cNvSpPr/>
            <p:nvPr/>
          </p:nvSpPr>
          <p:spPr>
            <a:xfrm rot="18865800">
              <a:off x="8421155" y="1582241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F57F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1C84FDC-1C3D-62AE-EADD-701DBCDA48A4}"/>
                </a:ext>
              </a:extLst>
            </p:cNvPr>
            <p:cNvSpPr/>
            <p:nvPr/>
          </p:nvSpPr>
          <p:spPr>
            <a:xfrm>
              <a:off x="8673727" y="2063739"/>
              <a:ext cx="471779" cy="609793"/>
            </a:xfrm>
            <a:custGeom>
              <a:avLst/>
              <a:gdLst>
                <a:gd name="connsiteX0" fmla="*/ 471779 w 471779"/>
                <a:gd name="connsiteY0" fmla="*/ 320862 h 609793"/>
                <a:gd name="connsiteX1" fmla="*/ 471779 w 471779"/>
                <a:gd name="connsiteY1" fmla="*/ 609794 h 609793"/>
                <a:gd name="connsiteX2" fmla="*/ 19932 w 471779"/>
                <a:gd name="connsiteY2" fmla="*/ 166882 h 609793"/>
                <a:gd name="connsiteX3" fmla="*/ 0 w 471779"/>
                <a:gd name="connsiteY3" fmla="*/ 147353 h 609793"/>
                <a:gd name="connsiteX4" fmla="*/ 144441 w 471779"/>
                <a:gd name="connsiteY4" fmla="*/ 0 h 609793"/>
                <a:gd name="connsiteX5" fmla="*/ 164372 w 471779"/>
                <a:gd name="connsiteY5" fmla="*/ 19530 h 609793"/>
                <a:gd name="connsiteX6" fmla="*/ 471779 w 471779"/>
                <a:gd name="connsiteY6" fmla="*/ 320862 h 60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779" h="609793">
                  <a:moveTo>
                    <a:pt x="471779" y="320862"/>
                  </a:moveTo>
                  <a:lnTo>
                    <a:pt x="471779" y="609794"/>
                  </a:lnTo>
                  <a:lnTo>
                    <a:pt x="19932" y="166882"/>
                  </a:lnTo>
                  <a:lnTo>
                    <a:pt x="0" y="147353"/>
                  </a:lnTo>
                  <a:lnTo>
                    <a:pt x="144441" y="0"/>
                  </a:lnTo>
                  <a:lnTo>
                    <a:pt x="164372" y="19530"/>
                  </a:lnTo>
                  <a:lnTo>
                    <a:pt x="471779" y="320862"/>
                  </a:lnTo>
                  <a:close/>
                </a:path>
              </a:pathLst>
            </a:custGeom>
            <a:solidFill>
              <a:srgbClr val="FFD6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D0ABA30E-5C09-5B14-4B46-1479C8FE40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161" y="-5142"/>
            <a:ext cx="1943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4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0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8" y="1231966"/>
            <a:ext cx="4961416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976947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C42E577-F282-8AC1-E26A-A7099E194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2238091"/>
            <a:ext cx="5029200" cy="2905409"/>
          </a:xfrm>
          <a:prstGeom prst="rect">
            <a:avLst/>
          </a:prstGeom>
        </p:spPr>
      </p:pic>
      <p:sp>
        <p:nvSpPr>
          <p:cNvPr id="5" name="Graphic 15">
            <a:extLst>
              <a:ext uri="{FF2B5EF4-FFF2-40B4-BE49-F238E27FC236}">
                <a16:creationId xmlns:a16="http://schemas.microsoft.com/office/drawing/2014/main" id="{DD8FB5DD-61BA-908F-806F-D9109FBFC8D5}"/>
              </a:ext>
            </a:extLst>
          </p:cNvPr>
          <p:cNvSpPr/>
          <p:nvPr userDrawn="1"/>
        </p:nvSpPr>
        <p:spPr>
          <a:xfrm rot="10800000" flipH="1">
            <a:off x="4434916" y="-739"/>
            <a:ext cx="4709084" cy="2904303"/>
          </a:xfrm>
          <a:custGeom>
            <a:avLst/>
            <a:gdLst>
              <a:gd name="connsiteX0" fmla="*/ 0 w 5030384"/>
              <a:gd name="connsiteY0" fmla="*/ 2904304 h 2904303"/>
              <a:gd name="connsiteX1" fmla="*/ 5030385 w 5030384"/>
              <a:gd name="connsiteY1" fmla="*/ 0 h 2904303"/>
              <a:gd name="connsiteX2" fmla="*/ 5030385 w 5030384"/>
              <a:gd name="connsiteY2" fmla="*/ 2904304 h 2904303"/>
              <a:gd name="connsiteX3" fmla="*/ 0 w 5030384"/>
              <a:gd name="connsiteY3" fmla="*/ 2904304 h 290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0384" h="2904303">
                <a:moveTo>
                  <a:pt x="0" y="2904304"/>
                </a:moveTo>
                <a:lnTo>
                  <a:pt x="5030385" y="0"/>
                </a:lnTo>
                <a:lnTo>
                  <a:pt x="5030385" y="2904304"/>
                </a:lnTo>
                <a:lnTo>
                  <a:pt x="0" y="2904304"/>
                </a:lnTo>
                <a:close/>
              </a:path>
            </a:pathLst>
          </a:custGeom>
          <a:solidFill>
            <a:schemeClr val="accent3">
              <a:alpha val="72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C4747B-0BD5-5440-425A-A1A52561257D}"/>
              </a:ext>
            </a:extLst>
          </p:cNvPr>
          <p:cNvGrpSpPr/>
          <p:nvPr userDrawn="1"/>
        </p:nvGrpSpPr>
        <p:grpSpPr>
          <a:xfrm>
            <a:off x="4131377" y="-737"/>
            <a:ext cx="5012622" cy="3079005"/>
            <a:chOff x="4098223" y="-21101"/>
            <a:chExt cx="5032258" cy="30910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2E4EF6D-2866-C74F-E312-9808C6F10B1E}"/>
                </a:ext>
              </a:extLst>
            </p:cNvPr>
            <p:cNvSpPr/>
            <p:nvPr/>
          </p:nvSpPr>
          <p:spPr>
            <a:xfrm>
              <a:off x="4098223" y="-21101"/>
              <a:ext cx="1786533" cy="1029256"/>
            </a:xfrm>
            <a:custGeom>
              <a:avLst/>
              <a:gdLst>
                <a:gd name="connsiteX0" fmla="*/ 1786533 w 1786533"/>
                <a:gd name="connsiteY0" fmla="*/ 848527 h 1029256"/>
                <a:gd name="connsiteX1" fmla="*/ 1675569 w 1786533"/>
                <a:gd name="connsiteY1" fmla="*/ 1029256 h 1029256"/>
                <a:gd name="connsiteX2" fmla="*/ 1633726 w 1786533"/>
                <a:gd name="connsiteY2" fmla="*/ 1003587 h 1029256"/>
                <a:gd name="connsiteX3" fmla="*/ 703927 w 1786533"/>
                <a:gd name="connsiteY3" fmla="*/ 432431 h 1029256"/>
                <a:gd name="connsiteX4" fmla="*/ 662084 w 1786533"/>
                <a:gd name="connsiteY4" fmla="*/ 406681 h 1029256"/>
                <a:gd name="connsiteX5" fmla="*/ 0 w 1786533"/>
                <a:gd name="connsiteY5" fmla="*/ 0 h 1029256"/>
                <a:gd name="connsiteX6" fmla="*/ 405152 w 1786533"/>
                <a:gd name="connsiteY6" fmla="*/ 0 h 1029256"/>
                <a:gd name="connsiteX7" fmla="*/ 773129 w 1786533"/>
                <a:gd name="connsiteY7" fmla="*/ 226032 h 1029256"/>
                <a:gd name="connsiteX8" fmla="*/ 814892 w 1786533"/>
                <a:gd name="connsiteY8" fmla="*/ 251701 h 1029256"/>
                <a:gd name="connsiteX9" fmla="*/ 1744771 w 1786533"/>
                <a:gd name="connsiteY9" fmla="*/ 822858 h 1029256"/>
                <a:gd name="connsiteX10" fmla="*/ 1786533 w 1786533"/>
                <a:gd name="connsiteY10" fmla="*/ 848527 h 10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6533" h="1029256">
                  <a:moveTo>
                    <a:pt x="1786533" y="848527"/>
                  </a:moveTo>
                  <a:lnTo>
                    <a:pt x="1675569" y="1029256"/>
                  </a:lnTo>
                  <a:lnTo>
                    <a:pt x="1633726" y="1003587"/>
                  </a:lnTo>
                  <a:lnTo>
                    <a:pt x="703927" y="432431"/>
                  </a:lnTo>
                  <a:lnTo>
                    <a:pt x="662084" y="406681"/>
                  </a:lnTo>
                  <a:lnTo>
                    <a:pt x="0" y="0"/>
                  </a:lnTo>
                  <a:lnTo>
                    <a:pt x="405152" y="0"/>
                  </a:lnTo>
                  <a:lnTo>
                    <a:pt x="773129" y="226032"/>
                  </a:lnTo>
                  <a:lnTo>
                    <a:pt x="814892" y="251701"/>
                  </a:lnTo>
                  <a:lnTo>
                    <a:pt x="1744771" y="822858"/>
                  </a:lnTo>
                  <a:lnTo>
                    <a:pt x="1786533" y="848527"/>
                  </a:lnTo>
                  <a:close/>
                </a:path>
              </a:pathLst>
            </a:custGeom>
            <a:solidFill>
              <a:srgbClr val="69BE2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DF5A62-C38F-D10E-822A-D4CA59D56677}"/>
                </a:ext>
              </a:extLst>
            </p:cNvPr>
            <p:cNvSpPr/>
            <p:nvPr/>
          </p:nvSpPr>
          <p:spPr>
            <a:xfrm>
              <a:off x="5731948" y="801756"/>
              <a:ext cx="2096090" cy="1400049"/>
            </a:xfrm>
            <a:custGeom>
              <a:avLst/>
              <a:gdLst>
                <a:gd name="connsiteX0" fmla="*/ 2096090 w 2096090"/>
                <a:gd name="connsiteY0" fmla="*/ 1219320 h 1400049"/>
                <a:gd name="connsiteX1" fmla="*/ 1985126 w 2096090"/>
                <a:gd name="connsiteY1" fmla="*/ 1400049 h 1400049"/>
                <a:gd name="connsiteX2" fmla="*/ 1013485 w 2096090"/>
                <a:gd name="connsiteY2" fmla="*/ 803224 h 1400049"/>
                <a:gd name="connsiteX3" fmla="*/ 971642 w 2096090"/>
                <a:gd name="connsiteY3" fmla="*/ 777555 h 1400049"/>
                <a:gd name="connsiteX4" fmla="*/ 0 w 2096090"/>
                <a:gd name="connsiteY4" fmla="*/ 180729 h 1400049"/>
                <a:gd name="connsiteX5" fmla="*/ 111045 w 2096090"/>
                <a:gd name="connsiteY5" fmla="*/ 0 h 1400049"/>
                <a:gd name="connsiteX6" fmla="*/ 1082686 w 2096090"/>
                <a:gd name="connsiteY6" fmla="*/ 596825 h 1400049"/>
                <a:gd name="connsiteX7" fmla="*/ 1124449 w 2096090"/>
                <a:gd name="connsiteY7" fmla="*/ 622494 h 1400049"/>
                <a:gd name="connsiteX8" fmla="*/ 2096090 w 2096090"/>
                <a:gd name="connsiteY8" fmla="*/ 1219320 h 1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6090" h="1400049">
                  <a:moveTo>
                    <a:pt x="2096090" y="1219320"/>
                  </a:moveTo>
                  <a:lnTo>
                    <a:pt x="1985126" y="1400049"/>
                  </a:lnTo>
                  <a:lnTo>
                    <a:pt x="1013485" y="803224"/>
                  </a:lnTo>
                  <a:lnTo>
                    <a:pt x="971642" y="777555"/>
                  </a:lnTo>
                  <a:lnTo>
                    <a:pt x="0" y="180729"/>
                  </a:lnTo>
                  <a:lnTo>
                    <a:pt x="111045" y="0"/>
                  </a:lnTo>
                  <a:lnTo>
                    <a:pt x="1082686" y="596825"/>
                  </a:lnTo>
                  <a:lnTo>
                    <a:pt x="1124449" y="622494"/>
                  </a:lnTo>
                  <a:lnTo>
                    <a:pt x="2096090" y="1219320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9C1A49-E860-6EA9-6B7A-9EAF4480C94B}"/>
                </a:ext>
              </a:extLst>
            </p:cNvPr>
            <p:cNvSpPr/>
            <p:nvPr/>
          </p:nvSpPr>
          <p:spPr>
            <a:xfrm>
              <a:off x="7675232" y="1995407"/>
              <a:ext cx="1455249" cy="1074559"/>
            </a:xfrm>
            <a:custGeom>
              <a:avLst/>
              <a:gdLst>
                <a:gd name="connsiteX0" fmla="*/ 1455250 w 1455249"/>
                <a:gd name="connsiteY0" fmla="*/ 825674 h 1074559"/>
                <a:gd name="connsiteX1" fmla="*/ 1455250 w 1455249"/>
                <a:gd name="connsiteY1" fmla="*/ 1074559 h 1074559"/>
                <a:gd name="connsiteX2" fmla="*/ 1013484 w 1455249"/>
                <a:gd name="connsiteY2" fmla="*/ 803224 h 1074559"/>
                <a:gd name="connsiteX3" fmla="*/ 971642 w 1455249"/>
                <a:gd name="connsiteY3" fmla="*/ 777555 h 1074559"/>
                <a:gd name="connsiteX4" fmla="*/ 41843 w 1455249"/>
                <a:gd name="connsiteY4" fmla="*/ 206398 h 1074559"/>
                <a:gd name="connsiteX5" fmla="*/ 0 w 1455249"/>
                <a:gd name="connsiteY5" fmla="*/ 180729 h 1074559"/>
                <a:gd name="connsiteX6" fmla="*/ 111045 w 1455249"/>
                <a:gd name="connsiteY6" fmla="*/ 0 h 1074559"/>
                <a:gd name="connsiteX7" fmla="*/ 152807 w 1455249"/>
                <a:gd name="connsiteY7" fmla="*/ 25669 h 1074559"/>
                <a:gd name="connsiteX8" fmla="*/ 1082687 w 1455249"/>
                <a:gd name="connsiteY8" fmla="*/ 596825 h 1074559"/>
                <a:gd name="connsiteX9" fmla="*/ 1124449 w 1455249"/>
                <a:gd name="connsiteY9" fmla="*/ 622494 h 1074559"/>
                <a:gd name="connsiteX10" fmla="*/ 1455250 w 1455249"/>
                <a:gd name="connsiteY10" fmla="*/ 825674 h 107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5249" h="1074559">
                  <a:moveTo>
                    <a:pt x="1455250" y="825674"/>
                  </a:moveTo>
                  <a:lnTo>
                    <a:pt x="1455250" y="1074559"/>
                  </a:lnTo>
                  <a:lnTo>
                    <a:pt x="1013484" y="803224"/>
                  </a:lnTo>
                  <a:lnTo>
                    <a:pt x="971642" y="777555"/>
                  </a:lnTo>
                  <a:lnTo>
                    <a:pt x="41843" y="206398"/>
                  </a:lnTo>
                  <a:lnTo>
                    <a:pt x="0" y="180729"/>
                  </a:lnTo>
                  <a:lnTo>
                    <a:pt x="111045" y="0"/>
                  </a:lnTo>
                  <a:lnTo>
                    <a:pt x="152807" y="25669"/>
                  </a:lnTo>
                  <a:lnTo>
                    <a:pt x="1082687" y="596825"/>
                  </a:lnTo>
                  <a:lnTo>
                    <a:pt x="1124449" y="622494"/>
                  </a:lnTo>
                  <a:lnTo>
                    <a:pt x="1455250" y="825674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144677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4314"/>
          <a:stretch/>
        </p:blipFill>
        <p:spPr>
          <a:xfrm>
            <a:off x="4098223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E69D77-D679-DF69-ED53-652F479A1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702775"/>
            <a:ext cx="552076" cy="53994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B79BC14-5BD5-20BD-BF0F-011F9C1AB4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0" y="2238090"/>
            <a:ext cx="5029200" cy="29054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61B3BAB-7C4C-80F2-B5EE-D6054C61F9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438" y="817169"/>
            <a:ext cx="3098800" cy="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0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0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1231966"/>
            <a:ext cx="2990850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976947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60AC9F-FBE5-99B5-7B41-649D7C0394D4}"/>
              </a:ext>
            </a:extLst>
          </p:cNvPr>
          <p:cNvGrpSpPr/>
          <p:nvPr userDrawn="1"/>
        </p:nvGrpSpPr>
        <p:grpSpPr>
          <a:xfrm rot="5400000">
            <a:off x="1612155" y="2482853"/>
            <a:ext cx="5143499" cy="177800"/>
            <a:chOff x="907366" y="3359"/>
            <a:chExt cx="3717973" cy="26269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35749A7-31C2-BF36-D991-E291D86B7F66}"/>
                </a:ext>
              </a:extLst>
            </p:cNvPr>
            <p:cNvSpPr/>
            <p:nvPr/>
          </p:nvSpPr>
          <p:spPr>
            <a:xfrm rot="10800000">
              <a:off x="3386015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2FA5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1FDA25-6BAE-BF0C-D673-CDED73FD4F9D}"/>
                </a:ext>
              </a:extLst>
            </p:cNvPr>
            <p:cNvSpPr/>
            <p:nvPr/>
          </p:nvSpPr>
          <p:spPr>
            <a:xfrm rot="10800000">
              <a:off x="2146690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8F9911-8B13-AD28-5E76-EA30020A3F30}"/>
                </a:ext>
              </a:extLst>
            </p:cNvPr>
            <p:cNvSpPr/>
            <p:nvPr/>
          </p:nvSpPr>
          <p:spPr>
            <a:xfrm rot="10800000">
              <a:off x="907366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0D91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06425CE-5BA4-DC7D-3AA0-79EBD93FA1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72804" y="0"/>
            <a:ext cx="4871196" cy="51435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22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0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1231966"/>
            <a:ext cx="2990850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976947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9C7AA-D251-B5F5-D90C-DEDA8323E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4314"/>
          <a:stretch/>
        </p:blipFill>
        <p:spPr>
          <a:xfrm>
            <a:off x="4098224" y="0"/>
            <a:ext cx="5045777" cy="51435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B7BD42E-2712-8718-5C0C-657B6FB559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8006" y="3343364"/>
            <a:ext cx="3115994" cy="18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221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0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1231966"/>
            <a:ext cx="4960227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976947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Graphic 4">
            <a:extLst>
              <a:ext uri="{FF2B5EF4-FFF2-40B4-BE49-F238E27FC236}">
                <a16:creationId xmlns:a16="http://schemas.microsoft.com/office/drawing/2014/main" id="{1D42D24B-A4CF-7FA0-45EE-1EA22C7AC78C}"/>
              </a:ext>
            </a:extLst>
          </p:cNvPr>
          <p:cNvSpPr/>
          <p:nvPr userDrawn="1"/>
        </p:nvSpPr>
        <p:spPr>
          <a:xfrm>
            <a:off x="5314815" y="1"/>
            <a:ext cx="3828046" cy="3734804"/>
          </a:xfrm>
          <a:custGeom>
            <a:avLst/>
            <a:gdLst>
              <a:gd name="connsiteX0" fmla="*/ 0 w 2449964"/>
              <a:gd name="connsiteY0" fmla="*/ 0 h 2390289"/>
              <a:gd name="connsiteX1" fmla="*/ 2449964 w 2449964"/>
              <a:gd name="connsiteY1" fmla="*/ 2390289 h 2390289"/>
              <a:gd name="connsiteX2" fmla="*/ 2449964 w 2449964"/>
              <a:gd name="connsiteY2" fmla="*/ 0 h 2390289"/>
              <a:gd name="connsiteX3" fmla="*/ 0 w 2449964"/>
              <a:gd name="connsiteY3" fmla="*/ 0 h 239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964" h="2390289">
                <a:moveTo>
                  <a:pt x="0" y="0"/>
                </a:moveTo>
                <a:lnTo>
                  <a:pt x="2449964" y="2390289"/>
                </a:lnTo>
                <a:lnTo>
                  <a:pt x="244996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3000">
                <a:srgbClr val="005B1C"/>
              </a:gs>
              <a:gs pos="53000">
                <a:srgbClr val="1A8B3B"/>
              </a:gs>
              <a:gs pos="81000">
                <a:srgbClr val="5EBF48"/>
              </a:gs>
            </a:gsLst>
            <a:lin ang="189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054DF3-48F2-F21F-3520-DD8DC266283F}"/>
              </a:ext>
            </a:extLst>
          </p:cNvPr>
          <p:cNvGrpSpPr/>
          <p:nvPr userDrawn="1"/>
        </p:nvGrpSpPr>
        <p:grpSpPr>
          <a:xfrm>
            <a:off x="4883574" y="1"/>
            <a:ext cx="4261933" cy="4177368"/>
            <a:chOff x="6417853" y="1"/>
            <a:chExt cx="2727653" cy="267353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C8D92EE-B56B-E720-D065-4ACA04917CF8}"/>
                </a:ext>
              </a:extLst>
            </p:cNvPr>
            <p:cNvSpPr/>
            <p:nvPr/>
          </p:nvSpPr>
          <p:spPr>
            <a:xfrm>
              <a:off x="6417853" y="1"/>
              <a:ext cx="567721" cy="414896"/>
            </a:xfrm>
            <a:custGeom>
              <a:avLst/>
              <a:gdLst>
                <a:gd name="connsiteX0" fmla="*/ 567721 w 567721"/>
                <a:gd name="connsiteY0" fmla="*/ 267494 h 414896"/>
                <a:gd name="connsiteX1" fmla="*/ 423281 w 567721"/>
                <a:gd name="connsiteY1" fmla="*/ 414897 h 414896"/>
                <a:gd name="connsiteX2" fmla="*/ 403349 w 567721"/>
                <a:gd name="connsiteY2" fmla="*/ 395367 h 414896"/>
                <a:gd name="connsiteX3" fmla="*/ 0 w 567721"/>
                <a:gd name="connsiteY3" fmla="*/ 0 h 414896"/>
                <a:gd name="connsiteX4" fmla="*/ 294805 w 567721"/>
                <a:gd name="connsiteY4" fmla="*/ 0 h 414896"/>
                <a:gd name="connsiteX5" fmla="*/ 547790 w 567721"/>
                <a:gd name="connsiteY5" fmla="*/ 247964 h 414896"/>
                <a:gd name="connsiteX6" fmla="*/ 567721 w 567721"/>
                <a:gd name="connsiteY6" fmla="*/ 267494 h 41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721" h="414896">
                  <a:moveTo>
                    <a:pt x="567721" y="267494"/>
                  </a:moveTo>
                  <a:lnTo>
                    <a:pt x="423281" y="414897"/>
                  </a:lnTo>
                  <a:lnTo>
                    <a:pt x="403349" y="395367"/>
                  </a:lnTo>
                  <a:lnTo>
                    <a:pt x="0" y="0"/>
                  </a:lnTo>
                  <a:lnTo>
                    <a:pt x="294805" y="0"/>
                  </a:lnTo>
                  <a:lnTo>
                    <a:pt x="547790" y="247964"/>
                  </a:lnTo>
                  <a:lnTo>
                    <a:pt x="567721" y="267494"/>
                  </a:lnTo>
                  <a:close/>
                </a:path>
              </a:pathLst>
            </a:custGeom>
            <a:solidFill>
              <a:srgbClr val="62BB4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912CDD7-1DC1-87C5-0ED3-9139848F6916}"/>
                </a:ext>
              </a:extLst>
            </p:cNvPr>
            <p:cNvSpPr/>
            <p:nvPr/>
          </p:nvSpPr>
          <p:spPr>
            <a:xfrm rot="18865800">
              <a:off x="7031776" y="220256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85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134778-C416-50D4-283C-E70A384AD5CB}"/>
                </a:ext>
              </a:extLst>
            </p:cNvPr>
            <p:cNvSpPr/>
            <p:nvPr/>
          </p:nvSpPr>
          <p:spPr>
            <a:xfrm rot="18865800">
              <a:off x="7494960" y="674267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5A7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B3E2307-A18E-B545-6F4C-5D3CB8BB3913}"/>
                </a:ext>
              </a:extLst>
            </p:cNvPr>
            <p:cNvSpPr/>
            <p:nvPr/>
          </p:nvSpPr>
          <p:spPr>
            <a:xfrm rot="18865800">
              <a:off x="7958057" y="1128194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B5E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F3B6E09-EC33-FA05-8793-051CE3672215}"/>
                </a:ext>
              </a:extLst>
            </p:cNvPr>
            <p:cNvSpPr/>
            <p:nvPr/>
          </p:nvSpPr>
          <p:spPr>
            <a:xfrm rot="18865800">
              <a:off x="8421155" y="1582241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F57F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57C372-1F1F-B38B-45F8-3256C9173631}"/>
                </a:ext>
              </a:extLst>
            </p:cNvPr>
            <p:cNvSpPr/>
            <p:nvPr/>
          </p:nvSpPr>
          <p:spPr>
            <a:xfrm>
              <a:off x="8673727" y="2063739"/>
              <a:ext cx="471779" cy="609793"/>
            </a:xfrm>
            <a:custGeom>
              <a:avLst/>
              <a:gdLst>
                <a:gd name="connsiteX0" fmla="*/ 471779 w 471779"/>
                <a:gd name="connsiteY0" fmla="*/ 320862 h 609793"/>
                <a:gd name="connsiteX1" fmla="*/ 471779 w 471779"/>
                <a:gd name="connsiteY1" fmla="*/ 609794 h 609793"/>
                <a:gd name="connsiteX2" fmla="*/ 19932 w 471779"/>
                <a:gd name="connsiteY2" fmla="*/ 166882 h 609793"/>
                <a:gd name="connsiteX3" fmla="*/ 0 w 471779"/>
                <a:gd name="connsiteY3" fmla="*/ 147353 h 609793"/>
                <a:gd name="connsiteX4" fmla="*/ 144441 w 471779"/>
                <a:gd name="connsiteY4" fmla="*/ 0 h 609793"/>
                <a:gd name="connsiteX5" fmla="*/ 164372 w 471779"/>
                <a:gd name="connsiteY5" fmla="*/ 19530 h 609793"/>
                <a:gd name="connsiteX6" fmla="*/ 471779 w 471779"/>
                <a:gd name="connsiteY6" fmla="*/ 320862 h 60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779" h="609793">
                  <a:moveTo>
                    <a:pt x="471779" y="320862"/>
                  </a:moveTo>
                  <a:lnTo>
                    <a:pt x="471779" y="609794"/>
                  </a:lnTo>
                  <a:lnTo>
                    <a:pt x="19932" y="166882"/>
                  </a:lnTo>
                  <a:lnTo>
                    <a:pt x="0" y="147353"/>
                  </a:lnTo>
                  <a:lnTo>
                    <a:pt x="144441" y="0"/>
                  </a:lnTo>
                  <a:lnTo>
                    <a:pt x="164372" y="19530"/>
                  </a:lnTo>
                  <a:lnTo>
                    <a:pt x="471779" y="320862"/>
                  </a:lnTo>
                  <a:close/>
                </a:path>
              </a:pathLst>
            </a:custGeom>
            <a:solidFill>
              <a:srgbClr val="FFD6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771608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67" y="529177"/>
            <a:ext cx="7765366" cy="994172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7366" y="1704942"/>
            <a:ext cx="3717974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4A2A782-7017-8116-1307-0D92A1DEB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4758" y="1704942"/>
            <a:ext cx="3717974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CEBD88E2-E3F1-3966-905D-68F719C966D1}"/>
              </a:ext>
            </a:extLst>
          </p:cNvPr>
          <p:cNvSpPr/>
          <p:nvPr userDrawn="1"/>
        </p:nvSpPr>
        <p:spPr>
          <a:xfrm rot="10800000">
            <a:off x="0" y="674622"/>
            <a:ext cx="752622" cy="70112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AAD5463-0DD0-4A55-843C-253641482AB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69491" y="833414"/>
            <a:ext cx="400048" cy="4008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380227B-5D72-BD55-E1F6-77DB8058E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8006" y="3343364"/>
            <a:ext cx="3115994" cy="18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90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67" y="529177"/>
            <a:ext cx="7765366" cy="994172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7366" y="1704942"/>
            <a:ext cx="3717974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4A2A782-7017-8116-1307-0D92A1DEB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4758" y="1704942"/>
            <a:ext cx="3717974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CEBD88E2-E3F1-3966-905D-68F719C966D1}"/>
              </a:ext>
            </a:extLst>
          </p:cNvPr>
          <p:cNvSpPr/>
          <p:nvPr userDrawn="1"/>
        </p:nvSpPr>
        <p:spPr>
          <a:xfrm rot="10800000">
            <a:off x="0" y="674622"/>
            <a:ext cx="752622" cy="70112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AAD5463-0DD0-4A55-843C-253641482AB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69491" y="833414"/>
            <a:ext cx="400048" cy="4008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052736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67" y="529177"/>
            <a:ext cx="7765366" cy="994172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7367" y="1704942"/>
            <a:ext cx="7765366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CEBD88E2-E3F1-3966-905D-68F719C966D1}"/>
              </a:ext>
            </a:extLst>
          </p:cNvPr>
          <p:cNvSpPr/>
          <p:nvPr userDrawn="1"/>
        </p:nvSpPr>
        <p:spPr>
          <a:xfrm rot="10800000">
            <a:off x="0" y="674622"/>
            <a:ext cx="752622" cy="70112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AAD5463-0DD0-4A55-843C-253641482AB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69491" y="833414"/>
            <a:ext cx="400048" cy="4008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786146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8" y="529177"/>
            <a:ext cx="7765366" cy="994172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318" y="1704942"/>
            <a:ext cx="7765366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751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EC84A5-1215-DA45-C398-41BE7046CE61}"/>
              </a:ext>
            </a:extLst>
          </p:cNvPr>
          <p:cNvSpPr/>
          <p:nvPr userDrawn="1"/>
        </p:nvSpPr>
        <p:spPr>
          <a:xfrm>
            <a:off x="4216401" y="0"/>
            <a:ext cx="4927600" cy="5163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3C7F9-5234-0805-F53A-F2BAEB0D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746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EF053-76BB-0BC5-7AFF-7C4C3F2EA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44247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9101" y="545718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99100" y="801923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7FB687-735B-5256-7725-1738C6741C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9800" y="546335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01FE431-9828-AD91-A3CC-18EA54DB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1408768"/>
            <a:ext cx="349587" cy="570379"/>
          </a:xfrm>
          <a:prstGeom prst="rect">
            <a:avLst/>
          </a:prstGeom>
        </p:spPr>
      </p:pic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99101" y="1611884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99100" y="1868089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AD713543-60B6-9C63-2749-255152A2B5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49800" y="1612501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99101" y="2712376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99100" y="2968581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090C2970-0916-F9C4-5CE8-33AF3875CDE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49800" y="2712993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99101" y="3809383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99100" y="4065588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A4086087-07A9-9A56-E5BE-81F6994D706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49800" y="3810000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2E7A7816-F44E-8E59-96E0-8A918219E85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6547289E-0960-72B8-8F6D-11029822DE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91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C7F9-5234-0805-F53A-F2BAEB0D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746"/>
            <a:ext cx="2838450" cy="12954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EF053-76BB-0BC5-7AFF-7C4C3F2EA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44247"/>
            <a:ext cx="2838450" cy="16657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9101" y="545718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99100" y="801923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7FB687-735B-5256-7725-1738C6741C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9800" y="546335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01FE431-9828-AD91-A3CC-18EA54DB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1408768"/>
            <a:ext cx="349587" cy="570379"/>
          </a:xfrm>
          <a:prstGeom prst="rect">
            <a:avLst/>
          </a:prstGeom>
        </p:spPr>
      </p:pic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99101" y="1611884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99100" y="1868089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AD713543-60B6-9C63-2749-255152A2B5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49800" y="1612501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99101" y="2712376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99100" y="2968581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090C2970-0916-F9C4-5CE8-33AF3875CDE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49800" y="2712993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99101" y="3809383"/>
            <a:ext cx="2260600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99100" y="4065588"/>
            <a:ext cx="2730500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A4086087-07A9-9A56-E5BE-81F6994D706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49800" y="3810000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2E7A7816-F44E-8E59-96E0-8A918219E85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6547289E-0960-72B8-8F6D-11029822DE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50E307-DAEB-E6C7-2D0A-222D7B8E35A9}"/>
              </a:ext>
            </a:extLst>
          </p:cNvPr>
          <p:cNvGrpSpPr/>
          <p:nvPr userDrawn="1"/>
        </p:nvGrpSpPr>
        <p:grpSpPr>
          <a:xfrm rot="5400000">
            <a:off x="6483351" y="2482852"/>
            <a:ext cx="5143499" cy="177800"/>
            <a:chOff x="907366" y="3359"/>
            <a:chExt cx="3717973" cy="26269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E27EF4B-2E0F-F47C-4CA6-A05DE44990FC}"/>
                </a:ext>
              </a:extLst>
            </p:cNvPr>
            <p:cNvSpPr/>
            <p:nvPr/>
          </p:nvSpPr>
          <p:spPr>
            <a:xfrm rot="10800000">
              <a:off x="3386015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2FA5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837B003-6C3C-6178-FA8C-BAC267CBFECB}"/>
                </a:ext>
              </a:extLst>
            </p:cNvPr>
            <p:cNvSpPr/>
            <p:nvPr/>
          </p:nvSpPr>
          <p:spPr>
            <a:xfrm rot="10800000">
              <a:off x="2146690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2B3BBC-D946-D336-B466-527BD0201D25}"/>
                </a:ext>
              </a:extLst>
            </p:cNvPr>
            <p:cNvSpPr/>
            <p:nvPr/>
          </p:nvSpPr>
          <p:spPr>
            <a:xfrm rot="10800000">
              <a:off x="907366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0D91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58679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C7F9-5234-0805-F53A-F2BAEB0D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5717"/>
            <a:ext cx="2838450" cy="647700"/>
          </a:xfrm>
        </p:spPr>
        <p:txBody>
          <a:bodyPr lIns="0" tIns="0" rIns="0" bIns="0" anchor="b" anchorCtr="0">
            <a:noAutofit/>
          </a:bodyPr>
          <a:lstStyle>
            <a:lvl1pPr>
              <a:defRPr sz="2200"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EF053-76BB-0BC5-7AFF-7C4C3F2EA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408767"/>
            <a:ext cx="2838450" cy="6477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998" y="3315379"/>
            <a:ext cx="1820203" cy="47813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998" y="3899583"/>
            <a:ext cx="1820203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7FB687-735B-5256-7725-1738C6741C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1248" y="2566334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01FE431-9828-AD91-A3CC-18EA54DB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1408768"/>
            <a:ext cx="349587" cy="570379"/>
          </a:xfrm>
          <a:prstGeom prst="rect">
            <a:avLst/>
          </a:prstGeom>
        </p:spPr>
      </p:pic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9419" y="3315379"/>
            <a:ext cx="1677622" cy="47813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9419" y="3899583"/>
            <a:ext cx="1677622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AD713543-60B6-9C63-2749-255152A2B5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76036" y="2566334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7509" y="3315379"/>
            <a:ext cx="1677622" cy="47813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07509" y="3899583"/>
            <a:ext cx="1677622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090C2970-0916-F9C4-5CE8-33AF3875CDE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26761" y="2566334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33168" y="3315379"/>
            <a:ext cx="1545710" cy="47813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33168" y="3899582"/>
            <a:ext cx="1545710" cy="3921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A4086087-07A9-9A56-E5BE-81F6994D706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360850" y="2566334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2E7A7816-F44E-8E59-96E0-8A918219E85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6547289E-0960-72B8-8F6D-11029822DE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50E307-DAEB-E6C7-2D0A-222D7B8E35A9}"/>
              </a:ext>
            </a:extLst>
          </p:cNvPr>
          <p:cNvGrpSpPr/>
          <p:nvPr userDrawn="1"/>
        </p:nvGrpSpPr>
        <p:grpSpPr>
          <a:xfrm rot="5400000">
            <a:off x="6483351" y="2482852"/>
            <a:ext cx="5143499" cy="177800"/>
            <a:chOff x="907366" y="3359"/>
            <a:chExt cx="3717973" cy="26269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E27EF4B-2E0F-F47C-4CA6-A05DE44990FC}"/>
                </a:ext>
              </a:extLst>
            </p:cNvPr>
            <p:cNvSpPr/>
            <p:nvPr/>
          </p:nvSpPr>
          <p:spPr>
            <a:xfrm rot="10800000">
              <a:off x="3386015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2FA5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837B003-6C3C-6178-FA8C-BAC267CBFECB}"/>
                </a:ext>
              </a:extLst>
            </p:cNvPr>
            <p:cNvSpPr/>
            <p:nvPr/>
          </p:nvSpPr>
          <p:spPr>
            <a:xfrm rot="10800000">
              <a:off x="2146690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2B3BBC-D946-D336-B466-527BD0201D25}"/>
                </a:ext>
              </a:extLst>
            </p:cNvPr>
            <p:cNvSpPr/>
            <p:nvPr/>
          </p:nvSpPr>
          <p:spPr>
            <a:xfrm rot="10800000">
              <a:off x="907366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0D91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87928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4314"/>
          <a:stretch/>
        </p:blipFill>
        <p:spPr>
          <a:xfrm>
            <a:off x="4098223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B79BC14-5BD5-20BD-BF0F-011F9C1A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800" y="2238090"/>
            <a:ext cx="5029200" cy="29054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4B895EA-76B7-8BFF-F433-37B9B9C8DD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161" y="-5142"/>
            <a:ext cx="1943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56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lid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BAF765-187A-BB8E-DBDD-709FD125D0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11043" y="-9524"/>
            <a:ext cx="4002201" cy="51530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C84A5-1215-DA45-C398-41BE7046CE61}"/>
              </a:ext>
            </a:extLst>
          </p:cNvPr>
          <p:cNvSpPr/>
          <p:nvPr userDrawn="1"/>
        </p:nvSpPr>
        <p:spPr>
          <a:xfrm>
            <a:off x="5113245" y="0"/>
            <a:ext cx="4030756" cy="5163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2247" y="545718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2247" y="801923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2247" y="1611884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2247" y="1868089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62247" y="2712376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2247" y="2968581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2247" y="3809383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2247" y="4065588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DC5A0-480E-22EF-B7C2-E090AC2D241F}"/>
              </a:ext>
            </a:extLst>
          </p:cNvPr>
          <p:cNvSpPr/>
          <p:nvPr userDrawn="1"/>
        </p:nvSpPr>
        <p:spPr>
          <a:xfrm>
            <a:off x="0" y="-10098"/>
            <a:ext cx="1111044" cy="5163696"/>
          </a:xfrm>
          <a:prstGeom prst="rect">
            <a:avLst/>
          </a:prstGeom>
          <a:solidFill>
            <a:srgbClr val="C3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1427C9F0-B38B-E2F1-50FE-F3C40CB859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5831" y="546335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5084345D-9C9D-D35C-53A3-640B1F5E7C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5831" y="1612501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9C13E597-6CFC-C74E-29D3-473E0299CA8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5831" y="2712993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8C7B1995-8FA4-DAE5-EF5C-DE4769B13B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5831" y="3810000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A49CB5CB-D7B8-0CB5-1333-50143B2D9A8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E79A75D9-3920-F517-1C70-FF1CFB76560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92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BAF765-187A-BB8E-DBDD-709FD125D0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11043" y="-9524"/>
            <a:ext cx="4002201" cy="51530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C84A5-1215-DA45-C398-41BE7046CE61}"/>
              </a:ext>
            </a:extLst>
          </p:cNvPr>
          <p:cNvSpPr/>
          <p:nvPr userDrawn="1"/>
        </p:nvSpPr>
        <p:spPr>
          <a:xfrm>
            <a:off x="5113245" y="0"/>
            <a:ext cx="4030756" cy="5163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07986-3CF8-A802-F586-FC46D4A9FF95}"/>
              </a:ext>
            </a:extLst>
          </p:cNvPr>
          <p:cNvSpPr/>
          <p:nvPr userDrawn="1"/>
        </p:nvSpPr>
        <p:spPr>
          <a:xfrm>
            <a:off x="5114926" y="356348"/>
            <a:ext cx="4029075" cy="977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2247" y="545718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2247" y="801923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2247" y="1611884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2247" y="1868089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62247" y="2712376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2247" y="2968581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2247" y="3809383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2247" y="4065588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DC5A0-480E-22EF-B7C2-E090AC2D241F}"/>
              </a:ext>
            </a:extLst>
          </p:cNvPr>
          <p:cNvSpPr/>
          <p:nvPr userDrawn="1"/>
        </p:nvSpPr>
        <p:spPr>
          <a:xfrm>
            <a:off x="0" y="-10098"/>
            <a:ext cx="1111044" cy="5163696"/>
          </a:xfrm>
          <a:prstGeom prst="rect">
            <a:avLst/>
          </a:prstGeom>
          <a:solidFill>
            <a:srgbClr val="C3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5EAA4-CCDE-83D9-4EA7-FBA1A4DC2804}"/>
              </a:ext>
            </a:extLst>
          </p:cNvPr>
          <p:cNvSpPr/>
          <p:nvPr userDrawn="1"/>
        </p:nvSpPr>
        <p:spPr>
          <a:xfrm>
            <a:off x="911226" y="356347"/>
            <a:ext cx="4249644" cy="977153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C980084E-FDFF-3128-7B4C-B891D1233352}"/>
              </a:ext>
            </a:extLst>
          </p:cNvPr>
          <p:cNvSpPr/>
          <p:nvPr/>
        </p:nvSpPr>
        <p:spPr>
          <a:xfrm>
            <a:off x="52500" y="356345"/>
            <a:ext cx="1058545" cy="98611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1427C9F0-B38B-E2F1-50FE-F3C40CB859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5831" y="546335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5084345D-9C9D-D35C-53A3-640B1F5E7C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5831" y="1612501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9C13E597-6CFC-C74E-29D3-473E0299CA8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5831" y="2712993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8C7B1995-8FA4-DAE5-EF5C-DE4769B13B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5831" y="3810000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A49CB5CB-D7B8-0CB5-1333-50143B2D9A8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E79A75D9-3920-F517-1C70-FF1CFB76560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818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BAF765-187A-BB8E-DBDD-709FD125D0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11043" y="-9524"/>
            <a:ext cx="4002201" cy="51530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C84A5-1215-DA45-C398-41BE7046CE61}"/>
              </a:ext>
            </a:extLst>
          </p:cNvPr>
          <p:cNvSpPr/>
          <p:nvPr userDrawn="1"/>
        </p:nvSpPr>
        <p:spPr>
          <a:xfrm>
            <a:off x="5113245" y="0"/>
            <a:ext cx="4030756" cy="5163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07986-3CF8-A802-F586-FC46D4A9FF95}"/>
              </a:ext>
            </a:extLst>
          </p:cNvPr>
          <p:cNvSpPr/>
          <p:nvPr userDrawn="1"/>
        </p:nvSpPr>
        <p:spPr>
          <a:xfrm>
            <a:off x="5114926" y="1436173"/>
            <a:ext cx="4029075" cy="977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2247" y="545718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2247" y="801923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2247" y="1611884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2247" y="1868089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62247" y="2712376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2247" y="2968581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2247" y="3809383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2247" y="4065588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DC5A0-480E-22EF-B7C2-E090AC2D241F}"/>
              </a:ext>
            </a:extLst>
          </p:cNvPr>
          <p:cNvSpPr/>
          <p:nvPr userDrawn="1"/>
        </p:nvSpPr>
        <p:spPr>
          <a:xfrm>
            <a:off x="0" y="-10098"/>
            <a:ext cx="1111044" cy="5163696"/>
          </a:xfrm>
          <a:prstGeom prst="rect">
            <a:avLst/>
          </a:prstGeom>
          <a:solidFill>
            <a:srgbClr val="C3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5EAA4-CCDE-83D9-4EA7-FBA1A4DC2804}"/>
              </a:ext>
            </a:extLst>
          </p:cNvPr>
          <p:cNvSpPr/>
          <p:nvPr userDrawn="1"/>
        </p:nvSpPr>
        <p:spPr>
          <a:xfrm>
            <a:off x="911226" y="1436172"/>
            <a:ext cx="4249644" cy="977153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C980084E-FDFF-3128-7B4C-B891D1233352}"/>
              </a:ext>
            </a:extLst>
          </p:cNvPr>
          <p:cNvSpPr/>
          <p:nvPr/>
        </p:nvSpPr>
        <p:spPr>
          <a:xfrm>
            <a:off x="52500" y="1436170"/>
            <a:ext cx="1058545" cy="98611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1427C9F0-B38B-E2F1-50FE-F3C40CB859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5831" y="546335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5084345D-9C9D-D35C-53A3-640B1F5E7C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5831" y="1612501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9C13E597-6CFC-C74E-29D3-473E0299CA8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5831" y="2712993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8C7B1995-8FA4-DAE5-EF5C-DE4769B13B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5831" y="3810000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96F67F-35A3-133E-C1D3-A567B276866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D1784-334C-BB9A-05D7-61E8E316DF9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454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BAF765-187A-BB8E-DBDD-709FD125D0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11043" y="-9524"/>
            <a:ext cx="4002201" cy="51530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C84A5-1215-DA45-C398-41BE7046CE61}"/>
              </a:ext>
            </a:extLst>
          </p:cNvPr>
          <p:cNvSpPr/>
          <p:nvPr userDrawn="1"/>
        </p:nvSpPr>
        <p:spPr>
          <a:xfrm>
            <a:off x="5113245" y="0"/>
            <a:ext cx="4030756" cy="5163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07986-3CF8-A802-F586-FC46D4A9FF95}"/>
              </a:ext>
            </a:extLst>
          </p:cNvPr>
          <p:cNvSpPr/>
          <p:nvPr userDrawn="1"/>
        </p:nvSpPr>
        <p:spPr>
          <a:xfrm>
            <a:off x="5114926" y="2530475"/>
            <a:ext cx="4029075" cy="977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2247" y="545718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2247" y="801923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2247" y="1611884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2247" y="1868089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62247" y="2712376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2247" y="2968581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2247" y="3809383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2247" y="4065588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DC5A0-480E-22EF-B7C2-E090AC2D241F}"/>
              </a:ext>
            </a:extLst>
          </p:cNvPr>
          <p:cNvSpPr/>
          <p:nvPr userDrawn="1"/>
        </p:nvSpPr>
        <p:spPr>
          <a:xfrm>
            <a:off x="0" y="-10098"/>
            <a:ext cx="1111044" cy="5163696"/>
          </a:xfrm>
          <a:prstGeom prst="rect">
            <a:avLst/>
          </a:prstGeom>
          <a:solidFill>
            <a:srgbClr val="C3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5EAA4-CCDE-83D9-4EA7-FBA1A4DC2804}"/>
              </a:ext>
            </a:extLst>
          </p:cNvPr>
          <p:cNvSpPr/>
          <p:nvPr userDrawn="1"/>
        </p:nvSpPr>
        <p:spPr>
          <a:xfrm>
            <a:off x="911226" y="2530474"/>
            <a:ext cx="4249644" cy="977153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C980084E-FDFF-3128-7B4C-B891D1233352}"/>
              </a:ext>
            </a:extLst>
          </p:cNvPr>
          <p:cNvSpPr/>
          <p:nvPr/>
        </p:nvSpPr>
        <p:spPr>
          <a:xfrm>
            <a:off x="52500" y="2530472"/>
            <a:ext cx="1058545" cy="98611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1427C9F0-B38B-E2F1-50FE-F3C40CB859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5831" y="546335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5084345D-9C9D-D35C-53A3-640B1F5E7C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5831" y="1612501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9C13E597-6CFC-C74E-29D3-473E0299CA8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5831" y="2712993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8C7B1995-8FA4-DAE5-EF5C-DE4769B13B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5831" y="3810000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B36A9C-4E3A-CAAE-316A-E2B0D8D0622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607C3-23F8-3382-771B-2EA8542D1FB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339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BAF765-187A-BB8E-DBDD-709FD125D0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11043" y="-9524"/>
            <a:ext cx="4002201" cy="51530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C84A5-1215-DA45-C398-41BE7046CE61}"/>
              </a:ext>
            </a:extLst>
          </p:cNvPr>
          <p:cNvSpPr/>
          <p:nvPr userDrawn="1"/>
        </p:nvSpPr>
        <p:spPr>
          <a:xfrm>
            <a:off x="5113245" y="0"/>
            <a:ext cx="4030756" cy="5163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07986-3CF8-A802-F586-FC46D4A9FF95}"/>
              </a:ext>
            </a:extLst>
          </p:cNvPr>
          <p:cNvSpPr/>
          <p:nvPr userDrawn="1"/>
        </p:nvSpPr>
        <p:spPr>
          <a:xfrm>
            <a:off x="5114926" y="3634576"/>
            <a:ext cx="4029075" cy="977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A3647-E51C-AEDD-86F1-E5F4228B3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2247" y="545718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8ECDD3-B634-135F-5046-B27E03B83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2247" y="801923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D82426B-626B-7F09-B6F5-71C3242E6F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2247" y="1611884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91FF2638-C600-4FB8-E877-6DF0FC60FB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2247" y="1868089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DF5E862-8B0F-B830-29FF-818FC3EF1E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62247" y="2712376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930959C-A88E-1E63-DFD0-6020134B4D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2247" y="2968581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B0A8D47-DE10-F2C4-5A83-19FE1F5CC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2247" y="3809383"/>
            <a:ext cx="2609812" cy="2562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 spc="-30" baseline="0"/>
            </a:lvl1pPr>
            <a:lvl2pPr marL="342892" indent="0">
              <a:buNone/>
              <a:defRPr b="1" spc="-100" baseline="0"/>
            </a:lvl2pPr>
            <a:lvl3pPr marL="685783" indent="0">
              <a:buNone/>
              <a:defRPr b="1" spc="-100" baseline="0"/>
            </a:lvl3pPr>
            <a:lvl4pPr marL="1028675" indent="0">
              <a:buNone/>
              <a:defRPr b="1" spc="-100" baseline="0"/>
            </a:lvl4pPr>
            <a:lvl5pPr marL="1371566" indent="0">
              <a:buNone/>
              <a:defRPr b="1" spc="-100" baseline="0"/>
            </a:lvl5pPr>
          </a:lstStyle>
          <a:p>
            <a:pPr lvl="0"/>
            <a:r>
              <a:rPr lang="en-US" dirty="0"/>
              <a:t>Title space for icon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AAECF51-C2C1-FF00-5ABF-A337AB2E0D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62247" y="4065588"/>
            <a:ext cx="3152301" cy="392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DC5A0-480E-22EF-B7C2-E090AC2D241F}"/>
              </a:ext>
            </a:extLst>
          </p:cNvPr>
          <p:cNvSpPr/>
          <p:nvPr userDrawn="1"/>
        </p:nvSpPr>
        <p:spPr>
          <a:xfrm>
            <a:off x="0" y="-10098"/>
            <a:ext cx="1111044" cy="5163696"/>
          </a:xfrm>
          <a:prstGeom prst="rect">
            <a:avLst/>
          </a:prstGeom>
          <a:solidFill>
            <a:srgbClr val="C3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5EAA4-CCDE-83D9-4EA7-FBA1A4DC2804}"/>
              </a:ext>
            </a:extLst>
          </p:cNvPr>
          <p:cNvSpPr/>
          <p:nvPr userDrawn="1"/>
        </p:nvSpPr>
        <p:spPr>
          <a:xfrm>
            <a:off x="911226" y="3634575"/>
            <a:ext cx="4249644" cy="977153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C980084E-FDFF-3128-7B4C-B891D1233352}"/>
              </a:ext>
            </a:extLst>
          </p:cNvPr>
          <p:cNvSpPr/>
          <p:nvPr/>
        </p:nvSpPr>
        <p:spPr>
          <a:xfrm>
            <a:off x="52500" y="3634573"/>
            <a:ext cx="1058545" cy="98611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1427C9F0-B38B-E2F1-50FE-F3C40CB859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5831" y="546335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5084345D-9C9D-D35C-53A3-640B1F5E7C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5831" y="1612501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9C13E597-6CFC-C74E-29D3-473E0299CA8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5831" y="2712993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8C7B1995-8FA4-DAE5-EF5C-DE4769B13B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5831" y="3810000"/>
            <a:ext cx="647700" cy="647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EDB2B8-24B2-A96C-77D0-5DE15B74BD6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59CD3-C4C1-5610-CD49-59A83FDF0D6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13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1422D5D-80F7-D097-34A9-446211FEF147}"/>
              </a:ext>
            </a:extLst>
          </p:cNvPr>
          <p:cNvSpPr/>
          <p:nvPr userDrawn="1"/>
        </p:nvSpPr>
        <p:spPr>
          <a:xfrm>
            <a:off x="5444197" y="0"/>
            <a:ext cx="3699803" cy="5163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Graphic 29">
            <a:extLst>
              <a:ext uri="{FF2B5EF4-FFF2-40B4-BE49-F238E27FC236}">
                <a16:creationId xmlns:a16="http://schemas.microsoft.com/office/drawing/2014/main" id="{25B3F1F5-9AB9-FABB-2BD4-376A0057F485}"/>
              </a:ext>
            </a:extLst>
          </p:cNvPr>
          <p:cNvSpPr/>
          <p:nvPr/>
        </p:nvSpPr>
        <p:spPr>
          <a:xfrm rot="10800000">
            <a:off x="4951975" y="3731336"/>
            <a:ext cx="4188056" cy="737430"/>
          </a:xfrm>
          <a:custGeom>
            <a:avLst/>
            <a:gdLst>
              <a:gd name="connsiteX0" fmla="*/ 0 w 4970240"/>
              <a:gd name="connsiteY0" fmla="*/ 0 h 875156"/>
              <a:gd name="connsiteX1" fmla="*/ 4545521 w 4970240"/>
              <a:gd name="connsiteY1" fmla="*/ 0 h 875156"/>
              <a:gd name="connsiteX2" fmla="*/ 4970240 w 4970240"/>
              <a:gd name="connsiteY2" fmla="*/ 424720 h 875156"/>
              <a:gd name="connsiteX3" fmla="*/ 4970240 w 4970240"/>
              <a:gd name="connsiteY3" fmla="*/ 450437 h 875156"/>
              <a:gd name="connsiteX4" fmla="*/ 4545521 w 4970240"/>
              <a:gd name="connsiteY4" fmla="*/ 875157 h 875156"/>
              <a:gd name="connsiteX5" fmla="*/ 0 w 4970240"/>
              <a:gd name="connsiteY5" fmla="*/ 875157 h 875156"/>
              <a:gd name="connsiteX6" fmla="*/ 0 w 4970240"/>
              <a:gd name="connsiteY6" fmla="*/ 0 h 875156"/>
              <a:gd name="connsiteX7" fmla="*/ 0 w 4970240"/>
              <a:gd name="connsiteY7" fmla="*/ 0 h 87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240" h="875156">
                <a:moveTo>
                  <a:pt x="0" y="0"/>
                </a:moveTo>
                <a:lnTo>
                  <a:pt x="4545521" y="0"/>
                </a:lnTo>
                <a:cubicBezTo>
                  <a:pt x="4779931" y="0"/>
                  <a:pt x="4970240" y="190310"/>
                  <a:pt x="4970240" y="424720"/>
                </a:cubicBezTo>
                <a:lnTo>
                  <a:pt x="4970240" y="450437"/>
                </a:lnTo>
                <a:cubicBezTo>
                  <a:pt x="4970240" y="684848"/>
                  <a:pt x="4779931" y="875157"/>
                  <a:pt x="4545521" y="875157"/>
                </a:cubicBezTo>
                <a:lnTo>
                  <a:pt x="0" y="87515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7" name="Graphic 13">
            <a:extLst>
              <a:ext uri="{FF2B5EF4-FFF2-40B4-BE49-F238E27FC236}">
                <a16:creationId xmlns:a16="http://schemas.microsoft.com/office/drawing/2014/main" id="{B073D0D3-C269-CBF8-CE0C-6FB94A38F6F4}"/>
              </a:ext>
            </a:extLst>
          </p:cNvPr>
          <p:cNvSpPr/>
          <p:nvPr userDrawn="1"/>
        </p:nvSpPr>
        <p:spPr>
          <a:xfrm rot="10800000">
            <a:off x="0" y="674622"/>
            <a:ext cx="752622" cy="70112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3715B-7F2F-51AC-B964-5B1C5F120C8C}"/>
              </a:ext>
            </a:extLst>
          </p:cNvPr>
          <p:cNvSpPr/>
          <p:nvPr userDrawn="1"/>
        </p:nvSpPr>
        <p:spPr>
          <a:xfrm>
            <a:off x="928566" y="661182"/>
            <a:ext cx="1807698" cy="1807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78D22E-1B8C-8B37-41E0-DB5A7ECA82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7404" y="1716090"/>
            <a:ext cx="1470025" cy="57694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/>
            </a:lvl1pPr>
            <a:lvl2pPr marL="342892" indent="0">
              <a:buNone/>
              <a:defRPr sz="1000"/>
            </a:lvl2pPr>
            <a:lvl3pPr marL="685783" indent="0">
              <a:buNone/>
              <a:defRPr sz="1000"/>
            </a:lvl3pPr>
            <a:lvl4pPr marL="1028675" indent="0">
              <a:buNone/>
              <a:defRPr sz="1000"/>
            </a:lvl4pPr>
            <a:lvl5pPr marL="1371566" indent="0">
              <a:buNone/>
              <a:defRPr sz="1000"/>
            </a:lvl5pPr>
          </a:lstStyle>
          <a:p>
            <a:pPr lvl="0"/>
            <a:r>
              <a:rPr lang="en-US" dirty="0"/>
              <a:t>Descriptive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B550268-9C09-5AAF-3913-9F9DFE398B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09365" y="917604"/>
            <a:ext cx="646102" cy="64742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AB36D1-04A3-619C-2516-452698EFEAE6}"/>
              </a:ext>
            </a:extLst>
          </p:cNvPr>
          <p:cNvSpPr/>
          <p:nvPr userDrawn="1"/>
        </p:nvSpPr>
        <p:spPr>
          <a:xfrm>
            <a:off x="2975440" y="661182"/>
            <a:ext cx="1807698" cy="1807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E0AF1B6-066D-4F1E-CCE3-42A8139CF7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4278" y="1716090"/>
            <a:ext cx="1470025" cy="57694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/>
            </a:lvl1pPr>
            <a:lvl2pPr marL="342892" indent="0">
              <a:buNone/>
              <a:defRPr sz="1000"/>
            </a:lvl2pPr>
            <a:lvl3pPr marL="685783" indent="0">
              <a:buNone/>
              <a:defRPr sz="1000"/>
            </a:lvl3pPr>
            <a:lvl4pPr marL="1028675" indent="0">
              <a:buNone/>
              <a:defRPr sz="1000"/>
            </a:lvl4pPr>
            <a:lvl5pPr marL="1371566" indent="0">
              <a:buNone/>
              <a:defRPr sz="1000"/>
            </a:lvl5pPr>
          </a:lstStyle>
          <a:p>
            <a:pPr lvl="0"/>
            <a:r>
              <a:rPr lang="en-US" dirty="0"/>
              <a:t>Descriptive text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B388F55-3708-6023-DC5B-C54BFD3DB1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56239" y="917604"/>
            <a:ext cx="646102" cy="64742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F655C4-E373-D3B4-C858-BB0758663F20}"/>
              </a:ext>
            </a:extLst>
          </p:cNvPr>
          <p:cNvSpPr/>
          <p:nvPr userDrawn="1"/>
        </p:nvSpPr>
        <p:spPr>
          <a:xfrm>
            <a:off x="2975440" y="2725301"/>
            <a:ext cx="1807698" cy="1807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022AD96-9861-A653-3261-391781774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4278" y="3780209"/>
            <a:ext cx="1470025" cy="57694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/>
            </a:lvl1pPr>
            <a:lvl2pPr marL="342892" indent="0">
              <a:buNone/>
              <a:defRPr sz="1000"/>
            </a:lvl2pPr>
            <a:lvl3pPr marL="685783" indent="0">
              <a:buNone/>
              <a:defRPr sz="1000"/>
            </a:lvl3pPr>
            <a:lvl4pPr marL="1028675" indent="0">
              <a:buNone/>
              <a:defRPr sz="1000"/>
            </a:lvl4pPr>
            <a:lvl5pPr marL="1371566" indent="0">
              <a:buNone/>
              <a:defRPr sz="1000"/>
            </a:lvl5pPr>
          </a:lstStyle>
          <a:p>
            <a:pPr lvl="0"/>
            <a:r>
              <a:rPr lang="en-US" dirty="0"/>
              <a:t>Descriptive text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2D17EDC5-EED5-DA4F-B062-437E00359D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56239" y="2981723"/>
            <a:ext cx="646102" cy="64742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C877D3-703A-B216-8D6D-F485F816B90E}"/>
              </a:ext>
            </a:extLst>
          </p:cNvPr>
          <p:cNvSpPr/>
          <p:nvPr userDrawn="1"/>
        </p:nvSpPr>
        <p:spPr>
          <a:xfrm>
            <a:off x="928566" y="2725301"/>
            <a:ext cx="1807698" cy="1807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48F8F699-2B0D-9F93-B443-509E36B57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7404" y="3780209"/>
            <a:ext cx="1470025" cy="57694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/>
            </a:lvl1pPr>
            <a:lvl2pPr marL="342892" indent="0">
              <a:buNone/>
              <a:defRPr sz="1000"/>
            </a:lvl2pPr>
            <a:lvl3pPr marL="685783" indent="0">
              <a:buNone/>
              <a:defRPr sz="1000"/>
            </a:lvl3pPr>
            <a:lvl4pPr marL="1028675" indent="0">
              <a:buNone/>
              <a:defRPr sz="1000"/>
            </a:lvl4pPr>
            <a:lvl5pPr marL="1371566" indent="0">
              <a:buNone/>
              <a:defRPr sz="1000"/>
            </a:lvl5pPr>
          </a:lstStyle>
          <a:p>
            <a:pPr lvl="0"/>
            <a:r>
              <a:rPr lang="en-US" dirty="0"/>
              <a:t>Descriptive text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D41D8F1D-CBD7-D69A-4C64-DCF7B324F6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09365" y="2981723"/>
            <a:ext cx="646102" cy="64742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FFC8D8A-DAF4-1311-7B52-C71A0C3F1A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22988" y="1346763"/>
            <a:ext cx="2967038" cy="12874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/>
            </a:lvl1pPr>
            <a:lvl2pPr marL="342892" indent="0">
              <a:buNone/>
              <a:defRPr sz="2000" b="1"/>
            </a:lvl2pPr>
            <a:lvl3pPr marL="685783" indent="0">
              <a:buNone/>
              <a:defRPr sz="2000" b="1"/>
            </a:lvl3pPr>
            <a:lvl4pPr marL="1028675" indent="0">
              <a:buNone/>
              <a:defRPr sz="2000" b="1"/>
            </a:lvl4pPr>
            <a:lvl5pPr marL="1371566" indent="0">
              <a:buNone/>
              <a:defRPr sz="2000" b="1"/>
            </a:lvl5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or headline text with multiple line of text. Title or headline text with multiple lines</a:t>
            </a:r>
          </a:p>
          <a:p>
            <a:pPr lvl="0"/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7D38200-84F1-F90B-1D8C-112ACC899B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2414" y="2728491"/>
            <a:ext cx="2967038" cy="57694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000"/>
            </a:lvl1pPr>
            <a:lvl2pPr marL="342892" indent="0">
              <a:buNone/>
              <a:defRPr sz="1000"/>
            </a:lvl2pPr>
            <a:lvl3pPr marL="685783" indent="0">
              <a:buNone/>
              <a:defRPr sz="1000"/>
            </a:lvl3pPr>
            <a:lvl4pPr marL="1028675" indent="0">
              <a:buNone/>
              <a:defRPr sz="1000"/>
            </a:lvl4pPr>
            <a:lvl5pPr marL="1371566" indent="0">
              <a:buNone/>
              <a:defRPr sz="1000"/>
            </a:lvl5pPr>
          </a:lstStyle>
          <a:p>
            <a:pPr lvl="0"/>
            <a:r>
              <a:rPr lang="en-US" dirty="0"/>
              <a:t>Descriptive text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EFF6E725-5772-040D-FD07-ADA5451D82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22414" y="3865630"/>
            <a:ext cx="2967038" cy="4915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/>
            </a:lvl1pPr>
            <a:lvl2pPr marL="342892" indent="0">
              <a:buNone/>
              <a:defRPr sz="1000"/>
            </a:lvl2pPr>
            <a:lvl3pPr marL="685783" indent="0">
              <a:buNone/>
              <a:defRPr sz="1000"/>
            </a:lvl3pPr>
            <a:lvl4pPr marL="1028675" indent="0">
              <a:buNone/>
              <a:defRPr sz="1000"/>
            </a:lvl4pPr>
            <a:lvl5pPr marL="1371566" indent="0">
              <a:buNone/>
              <a:defRPr sz="1000"/>
            </a:lvl5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29B908E4-F960-D398-CBCB-647332EA44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93856" y="3865629"/>
            <a:ext cx="468393" cy="46935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C5F701E-5D9C-D07B-5530-CABBF558389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69491" y="833414"/>
            <a:ext cx="400048" cy="4008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DA291779-2172-93FA-108F-11CCD56A0F6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083E767-9EF4-BFBE-9999-82EC00FBEEB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1422D5D-80F7-D097-34A9-446211FEF147}"/>
              </a:ext>
            </a:extLst>
          </p:cNvPr>
          <p:cNvSpPr/>
          <p:nvPr userDrawn="1"/>
        </p:nvSpPr>
        <p:spPr>
          <a:xfrm>
            <a:off x="5444197" y="0"/>
            <a:ext cx="3699803" cy="5163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Graphic 29">
            <a:extLst>
              <a:ext uri="{FF2B5EF4-FFF2-40B4-BE49-F238E27FC236}">
                <a16:creationId xmlns:a16="http://schemas.microsoft.com/office/drawing/2014/main" id="{25B3F1F5-9AB9-FABB-2BD4-376A0057F485}"/>
              </a:ext>
            </a:extLst>
          </p:cNvPr>
          <p:cNvSpPr/>
          <p:nvPr/>
        </p:nvSpPr>
        <p:spPr>
          <a:xfrm rot="10800000">
            <a:off x="4951975" y="3731336"/>
            <a:ext cx="4188056" cy="737430"/>
          </a:xfrm>
          <a:custGeom>
            <a:avLst/>
            <a:gdLst>
              <a:gd name="connsiteX0" fmla="*/ 0 w 4970240"/>
              <a:gd name="connsiteY0" fmla="*/ 0 h 875156"/>
              <a:gd name="connsiteX1" fmla="*/ 4545521 w 4970240"/>
              <a:gd name="connsiteY1" fmla="*/ 0 h 875156"/>
              <a:gd name="connsiteX2" fmla="*/ 4970240 w 4970240"/>
              <a:gd name="connsiteY2" fmla="*/ 424720 h 875156"/>
              <a:gd name="connsiteX3" fmla="*/ 4970240 w 4970240"/>
              <a:gd name="connsiteY3" fmla="*/ 450437 h 875156"/>
              <a:gd name="connsiteX4" fmla="*/ 4545521 w 4970240"/>
              <a:gd name="connsiteY4" fmla="*/ 875157 h 875156"/>
              <a:gd name="connsiteX5" fmla="*/ 0 w 4970240"/>
              <a:gd name="connsiteY5" fmla="*/ 875157 h 875156"/>
              <a:gd name="connsiteX6" fmla="*/ 0 w 4970240"/>
              <a:gd name="connsiteY6" fmla="*/ 0 h 875156"/>
              <a:gd name="connsiteX7" fmla="*/ 0 w 4970240"/>
              <a:gd name="connsiteY7" fmla="*/ 0 h 87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240" h="875156">
                <a:moveTo>
                  <a:pt x="0" y="0"/>
                </a:moveTo>
                <a:lnTo>
                  <a:pt x="4545521" y="0"/>
                </a:lnTo>
                <a:cubicBezTo>
                  <a:pt x="4779931" y="0"/>
                  <a:pt x="4970240" y="190310"/>
                  <a:pt x="4970240" y="424720"/>
                </a:cubicBezTo>
                <a:lnTo>
                  <a:pt x="4970240" y="450437"/>
                </a:lnTo>
                <a:cubicBezTo>
                  <a:pt x="4970240" y="684848"/>
                  <a:pt x="4779931" y="875157"/>
                  <a:pt x="4545521" y="875157"/>
                </a:cubicBezTo>
                <a:lnTo>
                  <a:pt x="0" y="87515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7" name="Graphic 13">
            <a:extLst>
              <a:ext uri="{FF2B5EF4-FFF2-40B4-BE49-F238E27FC236}">
                <a16:creationId xmlns:a16="http://schemas.microsoft.com/office/drawing/2014/main" id="{B073D0D3-C269-CBF8-CE0C-6FB94A38F6F4}"/>
              </a:ext>
            </a:extLst>
          </p:cNvPr>
          <p:cNvSpPr/>
          <p:nvPr userDrawn="1"/>
        </p:nvSpPr>
        <p:spPr>
          <a:xfrm rot="10800000">
            <a:off x="0" y="674622"/>
            <a:ext cx="752622" cy="701122"/>
          </a:xfrm>
          <a:custGeom>
            <a:avLst/>
            <a:gdLst>
              <a:gd name="connsiteX0" fmla="*/ 0 w 1323784"/>
              <a:gd name="connsiteY0" fmla="*/ 616553 h 1233201"/>
              <a:gd name="connsiteX1" fmla="*/ 616744 w 1323784"/>
              <a:gd name="connsiteY1" fmla="*/ 0 h 1233201"/>
              <a:gd name="connsiteX2" fmla="*/ 1323785 w 1323784"/>
              <a:gd name="connsiteY2" fmla="*/ 286 h 1233201"/>
              <a:gd name="connsiteX3" fmla="*/ 1323785 w 1323784"/>
              <a:gd name="connsiteY3" fmla="*/ 1232916 h 1233201"/>
              <a:gd name="connsiteX4" fmla="*/ 616744 w 1323784"/>
              <a:gd name="connsiteY4" fmla="*/ 1233202 h 1233201"/>
              <a:gd name="connsiteX5" fmla="*/ 0 w 1323784"/>
              <a:gd name="connsiteY5" fmla="*/ 616553 h 12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784" h="1233201">
                <a:moveTo>
                  <a:pt x="0" y="616553"/>
                </a:moveTo>
                <a:cubicBezTo>
                  <a:pt x="0" y="276035"/>
                  <a:pt x="276130" y="0"/>
                  <a:pt x="616744" y="0"/>
                </a:cubicBezTo>
                <a:cubicBezTo>
                  <a:pt x="621411" y="0"/>
                  <a:pt x="1191387" y="0"/>
                  <a:pt x="1323785" y="286"/>
                </a:cubicBezTo>
                <a:lnTo>
                  <a:pt x="1323785" y="1232916"/>
                </a:lnTo>
                <a:cubicBezTo>
                  <a:pt x="1191292" y="1233202"/>
                  <a:pt x="621316" y="1233202"/>
                  <a:pt x="616744" y="1233202"/>
                </a:cubicBezTo>
                <a:cubicBezTo>
                  <a:pt x="276130" y="1233202"/>
                  <a:pt x="0" y="957167"/>
                  <a:pt x="0" y="616553"/>
                </a:cubicBezTo>
                <a:close/>
              </a:path>
            </a:pathLst>
          </a:custGeom>
          <a:solidFill>
            <a:srgbClr val="69BE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FFC8D8A-DAF4-1311-7B52-C71A0C3F1A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22988" y="1346763"/>
            <a:ext cx="2967038" cy="12874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/>
            </a:lvl1pPr>
            <a:lvl2pPr marL="342892" indent="0">
              <a:buNone/>
              <a:defRPr sz="2000" b="1"/>
            </a:lvl2pPr>
            <a:lvl3pPr marL="685783" indent="0">
              <a:buNone/>
              <a:defRPr sz="2000" b="1"/>
            </a:lvl3pPr>
            <a:lvl4pPr marL="1028675" indent="0">
              <a:buNone/>
              <a:defRPr sz="2000" b="1"/>
            </a:lvl4pPr>
            <a:lvl5pPr marL="1371566" indent="0">
              <a:buNone/>
              <a:defRPr sz="2000" b="1"/>
            </a:lvl5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or headline text with multiple line of text. Title or headline text with multiple lines</a:t>
            </a:r>
          </a:p>
          <a:p>
            <a:pPr lvl="0"/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7D38200-84F1-F90B-1D8C-112ACC899B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2414" y="2728491"/>
            <a:ext cx="2967038" cy="57694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000"/>
            </a:lvl1pPr>
            <a:lvl2pPr marL="342892" indent="0">
              <a:buNone/>
              <a:defRPr sz="1000"/>
            </a:lvl2pPr>
            <a:lvl3pPr marL="685783" indent="0">
              <a:buNone/>
              <a:defRPr sz="1000"/>
            </a:lvl3pPr>
            <a:lvl4pPr marL="1028675" indent="0">
              <a:buNone/>
              <a:defRPr sz="1000"/>
            </a:lvl4pPr>
            <a:lvl5pPr marL="1371566" indent="0">
              <a:buNone/>
              <a:defRPr sz="1000"/>
            </a:lvl5pPr>
          </a:lstStyle>
          <a:p>
            <a:pPr lvl="0"/>
            <a:r>
              <a:rPr lang="en-US" dirty="0"/>
              <a:t>Descriptive text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EFF6E725-5772-040D-FD07-ADA5451D82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22414" y="3865630"/>
            <a:ext cx="2967038" cy="4915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/>
            </a:lvl1pPr>
            <a:lvl2pPr marL="342892" indent="0">
              <a:buNone/>
              <a:defRPr sz="1000"/>
            </a:lvl2pPr>
            <a:lvl3pPr marL="685783" indent="0">
              <a:buNone/>
              <a:defRPr sz="1000"/>
            </a:lvl3pPr>
            <a:lvl4pPr marL="1028675" indent="0">
              <a:buNone/>
              <a:defRPr sz="1000"/>
            </a:lvl4pPr>
            <a:lvl5pPr marL="1371566" indent="0">
              <a:buNone/>
              <a:defRPr sz="1000"/>
            </a:lvl5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29B908E4-F960-D398-CBCB-647332EA44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93856" y="3865629"/>
            <a:ext cx="468393" cy="46935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C5F701E-5D9C-D07B-5530-CABBF558389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69491" y="833414"/>
            <a:ext cx="400048" cy="4008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1A97D42-6D01-E663-A39E-D2E1679AC56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28688" y="660401"/>
            <a:ext cx="1792287" cy="18081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D895CC-0A97-69C4-EF4D-781E1A135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90852" y="660401"/>
            <a:ext cx="1792287" cy="1808163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C95734B-5AD8-468F-0005-873A2535E2F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3978" y="2711081"/>
            <a:ext cx="1792287" cy="1808163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CC5A542E-2467-6BD1-02AF-E4487A9DDC4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06140" y="2711081"/>
            <a:ext cx="1792287" cy="1808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252EF3DE-681C-1DF7-5E2F-0873A0DEB16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51D06F7-C6AF-5B78-7120-BC1532E7199B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221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0B77BFF-AE9F-F62D-3F86-CF99BF5DEE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28134"/>
          <a:stretch/>
        </p:blipFill>
        <p:spPr>
          <a:xfrm>
            <a:off x="4098224" y="0"/>
            <a:ext cx="5045777" cy="51435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7B44A2F-7AEB-5EF8-7E60-8B2A8F92B6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695325"/>
            <a:ext cx="5819775" cy="375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07" y="1211461"/>
            <a:ext cx="4878147" cy="994172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2387225"/>
            <a:ext cx="4878558" cy="15519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737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-up of solar panels&#10;&#10;Description automatically generated">
            <a:extLst>
              <a:ext uri="{FF2B5EF4-FFF2-40B4-BE49-F238E27FC236}">
                <a16:creationId xmlns:a16="http://schemas.microsoft.com/office/drawing/2014/main" id="{2C747AE0-5664-BACC-1F2E-733ADAB9A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9"/>
          <a:stretch/>
        </p:blipFill>
        <p:spPr>
          <a:xfrm>
            <a:off x="0" y="-1"/>
            <a:ext cx="9144000" cy="51401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0794CA9-EA73-8202-DE44-DD9B7E628813}"/>
              </a:ext>
            </a:extLst>
          </p:cNvPr>
          <p:cNvSpPr/>
          <p:nvPr userDrawn="1"/>
        </p:nvSpPr>
        <p:spPr>
          <a:xfrm>
            <a:off x="1064146" y="0"/>
            <a:ext cx="4549255" cy="5163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775" y="529177"/>
            <a:ext cx="3921474" cy="994172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5774" y="1704942"/>
            <a:ext cx="3921473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E132D-12EB-A009-0F1E-A9D4501C0217}"/>
              </a:ext>
            </a:extLst>
          </p:cNvPr>
          <p:cNvGrpSpPr/>
          <p:nvPr userDrawn="1"/>
        </p:nvGrpSpPr>
        <p:grpSpPr>
          <a:xfrm>
            <a:off x="1064146" y="3360"/>
            <a:ext cx="4557665" cy="158418"/>
            <a:chOff x="907366" y="3359"/>
            <a:chExt cx="3717973" cy="26269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FBA1F6-5E02-0CAB-E984-96CB90F21609}"/>
                </a:ext>
              </a:extLst>
            </p:cNvPr>
            <p:cNvSpPr/>
            <p:nvPr/>
          </p:nvSpPr>
          <p:spPr>
            <a:xfrm rot="10800000">
              <a:off x="3386015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2FA5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C7B1EF4-60AE-95F3-EE0E-8EE53F50AE42}"/>
                </a:ext>
              </a:extLst>
            </p:cNvPr>
            <p:cNvSpPr/>
            <p:nvPr/>
          </p:nvSpPr>
          <p:spPr>
            <a:xfrm rot="10800000">
              <a:off x="2146690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B38A79-DBEB-69E5-AF9D-30CCA3CBB643}"/>
                </a:ext>
              </a:extLst>
            </p:cNvPr>
            <p:cNvSpPr/>
            <p:nvPr/>
          </p:nvSpPr>
          <p:spPr>
            <a:xfrm rot="10800000">
              <a:off x="907366" y="3359"/>
              <a:ext cx="1239324" cy="262699"/>
            </a:xfrm>
            <a:custGeom>
              <a:avLst/>
              <a:gdLst>
                <a:gd name="connsiteX0" fmla="*/ 0 w 1239324"/>
                <a:gd name="connsiteY0" fmla="*/ 0 h 262699"/>
                <a:gd name="connsiteX1" fmla="*/ 1239325 w 1239324"/>
                <a:gd name="connsiteY1" fmla="*/ 0 h 262699"/>
                <a:gd name="connsiteX2" fmla="*/ 1239325 w 1239324"/>
                <a:gd name="connsiteY2" fmla="*/ 262700 h 262699"/>
                <a:gd name="connsiteX3" fmla="*/ 0 w 1239324"/>
                <a:gd name="connsiteY3" fmla="*/ 262700 h 2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324" h="262699">
                  <a:moveTo>
                    <a:pt x="0" y="0"/>
                  </a:moveTo>
                  <a:lnTo>
                    <a:pt x="1239325" y="0"/>
                  </a:lnTo>
                  <a:lnTo>
                    <a:pt x="1239325" y="262700"/>
                  </a:lnTo>
                  <a:lnTo>
                    <a:pt x="0" y="262700"/>
                  </a:lnTo>
                  <a:close/>
                </a:path>
              </a:pathLst>
            </a:custGeom>
            <a:solidFill>
              <a:srgbClr val="0D91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721110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775" y="529177"/>
            <a:ext cx="3921474" cy="994172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5774" y="1704942"/>
            <a:ext cx="3921473" cy="281078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9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4314"/>
          <a:stretch/>
        </p:blipFill>
        <p:spPr>
          <a:xfrm>
            <a:off x="4098223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E69D77-D679-DF69-ED53-652F479A1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702775"/>
            <a:ext cx="552076" cy="53994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B79BC14-5BD5-20BD-BF0F-011F9C1AB4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0" y="2238090"/>
            <a:ext cx="5029200" cy="29054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815E3C81-1E2E-7B24-059D-66527696AD5F}"/>
              </a:ext>
            </a:extLst>
          </p:cNvPr>
          <p:cNvSpPr/>
          <p:nvPr/>
        </p:nvSpPr>
        <p:spPr>
          <a:xfrm rot="10800000" flipH="1">
            <a:off x="4434916" y="-739"/>
            <a:ext cx="4709084" cy="2904303"/>
          </a:xfrm>
          <a:custGeom>
            <a:avLst/>
            <a:gdLst>
              <a:gd name="connsiteX0" fmla="*/ 0 w 5030384"/>
              <a:gd name="connsiteY0" fmla="*/ 2904304 h 2904303"/>
              <a:gd name="connsiteX1" fmla="*/ 5030385 w 5030384"/>
              <a:gd name="connsiteY1" fmla="*/ 0 h 2904303"/>
              <a:gd name="connsiteX2" fmla="*/ 5030385 w 5030384"/>
              <a:gd name="connsiteY2" fmla="*/ 2904304 h 2904303"/>
              <a:gd name="connsiteX3" fmla="*/ 0 w 5030384"/>
              <a:gd name="connsiteY3" fmla="*/ 2904304 h 290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0384" h="2904303">
                <a:moveTo>
                  <a:pt x="0" y="2904304"/>
                </a:moveTo>
                <a:lnTo>
                  <a:pt x="5030385" y="0"/>
                </a:lnTo>
                <a:lnTo>
                  <a:pt x="5030385" y="2904304"/>
                </a:lnTo>
                <a:lnTo>
                  <a:pt x="0" y="2904304"/>
                </a:lnTo>
                <a:close/>
              </a:path>
            </a:pathLst>
          </a:custGeom>
          <a:solidFill>
            <a:schemeClr val="accent3">
              <a:alpha val="72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D2302B-FE1A-6805-D604-9DF124A580CF}"/>
              </a:ext>
            </a:extLst>
          </p:cNvPr>
          <p:cNvGrpSpPr/>
          <p:nvPr userDrawn="1"/>
        </p:nvGrpSpPr>
        <p:grpSpPr>
          <a:xfrm>
            <a:off x="4131377" y="-737"/>
            <a:ext cx="5012622" cy="3079005"/>
            <a:chOff x="4098223" y="-21101"/>
            <a:chExt cx="5032258" cy="30910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D2E1423-5FB5-BF59-E36C-78EE7EB6FB34}"/>
                </a:ext>
              </a:extLst>
            </p:cNvPr>
            <p:cNvSpPr/>
            <p:nvPr/>
          </p:nvSpPr>
          <p:spPr>
            <a:xfrm>
              <a:off x="4098223" y="-21101"/>
              <a:ext cx="1786533" cy="1029256"/>
            </a:xfrm>
            <a:custGeom>
              <a:avLst/>
              <a:gdLst>
                <a:gd name="connsiteX0" fmla="*/ 1786533 w 1786533"/>
                <a:gd name="connsiteY0" fmla="*/ 848527 h 1029256"/>
                <a:gd name="connsiteX1" fmla="*/ 1675569 w 1786533"/>
                <a:gd name="connsiteY1" fmla="*/ 1029256 h 1029256"/>
                <a:gd name="connsiteX2" fmla="*/ 1633726 w 1786533"/>
                <a:gd name="connsiteY2" fmla="*/ 1003587 h 1029256"/>
                <a:gd name="connsiteX3" fmla="*/ 703927 w 1786533"/>
                <a:gd name="connsiteY3" fmla="*/ 432431 h 1029256"/>
                <a:gd name="connsiteX4" fmla="*/ 662084 w 1786533"/>
                <a:gd name="connsiteY4" fmla="*/ 406681 h 1029256"/>
                <a:gd name="connsiteX5" fmla="*/ 0 w 1786533"/>
                <a:gd name="connsiteY5" fmla="*/ 0 h 1029256"/>
                <a:gd name="connsiteX6" fmla="*/ 405152 w 1786533"/>
                <a:gd name="connsiteY6" fmla="*/ 0 h 1029256"/>
                <a:gd name="connsiteX7" fmla="*/ 773129 w 1786533"/>
                <a:gd name="connsiteY7" fmla="*/ 226032 h 1029256"/>
                <a:gd name="connsiteX8" fmla="*/ 814892 w 1786533"/>
                <a:gd name="connsiteY8" fmla="*/ 251701 h 1029256"/>
                <a:gd name="connsiteX9" fmla="*/ 1744771 w 1786533"/>
                <a:gd name="connsiteY9" fmla="*/ 822858 h 1029256"/>
                <a:gd name="connsiteX10" fmla="*/ 1786533 w 1786533"/>
                <a:gd name="connsiteY10" fmla="*/ 848527 h 10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6533" h="1029256">
                  <a:moveTo>
                    <a:pt x="1786533" y="848527"/>
                  </a:moveTo>
                  <a:lnTo>
                    <a:pt x="1675569" y="1029256"/>
                  </a:lnTo>
                  <a:lnTo>
                    <a:pt x="1633726" y="1003587"/>
                  </a:lnTo>
                  <a:lnTo>
                    <a:pt x="703927" y="432431"/>
                  </a:lnTo>
                  <a:lnTo>
                    <a:pt x="662084" y="406681"/>
                  </a:lnTo>
                  <a:lnTo>
                    <a:pt x="0" y="0"/>
                  </a:lnTo>
                  <a:lnTo>
                    <a:pt x="405152" y="0"/>
                  </a:lnTo>
                  <a:lnTo>
                    <a:pt x="773129" y="226032"/>
                  </a:lnTo>
                  <a:lnTo>
                    <a:pt x="814892" y="251701"/>
                  </a:lnTo>
                  <a:lnTo>
                    <a:pt x="1744771" y="822858"/>
                  </a:lnTo>
                  <a:lnTo>
                    <a:pt x="1786533" y="848527"/>
                  </a:lnTo>
                  <a:close/>
                </a:path>
              </a:pathLst>
            </a:custGeom>
            <a:solidFill>
              <a:srgbClr val="69BE2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53D27E3-39FE-9F06-96BF-D9E1787ABEB2}"/>
                </a:ext>
              </a:extLst>
            </p:cNvPr>
            <p:cNvSpPr/>
            <p:nvPr/>
          </p:nvSpPr>
          <p:spPr>
            <a:xfrm>
              <a:off x="5731948" y="801756"/>
              <a:ext cx="2096090" cy="1400049"/>
            </a:xfrm>
            <a:custGeom>
              <a:avLst/>
              <a:gdLst>
                <a:gd name="connsiteX0" fmla="*/ 2096090 w 2096090"/>
                <a:gd name="connsiteY0" fmla="*/ 1219320 h 1400049"/>
                <a:gd name="connsiteX1" fmla="*/ 1985126 w 2096090"/>
                <a:gd name="connsiteY1" fmla="*/ 1400049 h 1400049"/>
                <a:gd name="connsiteX2" fmla="*/ 1013485 w 2096090"/>
                <a:gd name="connsiteY2" fmla="*/ 803224 h 1400049"/>
                <a:gd name="connsiteX3" fmla="*/ 971642 w 2096090"/>
                <a:gd name="connsiteY3" fmla="*/ 777555 h 1400049"/>
                <a:gd name="connsiteX4" fmla="*/ 0 w 2096090"/>
                <a:gd name="connsiteY4" fmla="*/ 180729 h 1400049"/>
                <a:gd name="connsiteX5" fmla="*/ 111045 w 2096090"/>
                <a:gd name="connsiteY5" fmla="*/ 0 h 1400049"/>
                <a:gd name="connsiteX6" fmla="*/ 1082686 w 2096090"/>
                <a:gd name="connsiteY6" fmla="*/ 596825 h 1400049"/>
                <a:gd name="connsiteX7" fmla="*/ 1124449 w 2096090"/>
                <a:gd name="connsiteY7" fmla="*/ 622494 h 1400049"/>
                <a:gd name="connsiteX8" fmla="*/ 2096090 w 2096090"/>
                <a:gd name="connsiteY8" fmla="*/ 1219320 h 1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6090" h="1400049">
                  <a:moveTo>
                    <a:pt x="2096090" y="1219320"/>
                  </a:moveTo>
                  <a:lnTo>
                    <a:pt x="1985126" y="1400049"/>
                  </a:lnTo>
                  <a:lnTo>
                    <a:pt x="1013485" y="803224"/>
                  </a:lnTo>
                  <a:lnTo>
                    <a:pt x="971642" y="777555"/>
                  </a:lnTo>
                  <a:lnTo>
                    <a:pt x="0" y="180729"/>
                  </a:lnTo>
                  <a:lnTo>
                    <a:pt x="111045" y="0"/>
                  </a:lnTo>
                  <a:lnTo>
                    <a:pt x="1082686" y="596825"/>
                  </a:lnTo>
                  <a:lnTo>
                    <a:pt x="1124449" y="622494"/>
                  </a:lnTo>
                  <a:lnTo>
                    <a:pt x="2096090" y="1219320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0C5479-1366-5FC5-258D-B3E1826BA59A}"/>
                </a:ext>
              </a:extLst>
            </p:cNvPr>
            <p:cNvSpPr/>
            <p:nvPr/>
          </p:nvSpPr>
          <p:spPr>
            <a:xfrm>
              <a:off x="7675232" y="1995407"/>
              <a:ext cx="1455249" cy="1074559"/>
            </a:xfrm>
            <a:custGeom>
              <a:avLst/>
              <a:gdLst>
                <a:gd name="connsiteX0" fmla="*/ 1455250 w 1455249"/>
                <a:gd name="connsiteY0" fmla="*/ 825674 h 1074559"/>
                <a:gd name="connsiteX1" fmla="*/ 1455250 w 1455249"/>
                <a:gd name="connsiteY1" fmla="*/ 1074559 h 1074559"/>
                <a:gd name="connsiteX2" fmla="*/ 1013484 w 1455249"/>
                <a:gd name="connsiteY2" fmla="*/ 803224 h 1074559"/>
                <a:gd name="connsiteX3" fmla="*/ 971642 w 1455249"/>
                <a:gd name="connsiteY3" fmla="*/ 777555 h 1074559"/>
                <a:gd name="connsiteX4" fmla="*/ 41843 w 1455249"/>
                <a:gd name="connsiteY4" fmla="*/ 206398 h 1074559"/>
                <a:gd name="connsiteX5" fmla="*/ 0 w 1455249"/>
                <a:gd name="connsiteY5" fmla="*/ 180729 h 1074559"/>
                <a:gd name="connsiteX6" fmla="*/ 111045 w 1455249"/>
                <a:gd name="connsiteY6" fmla="*/ 0 h 1074559"/>
                <a:gd name="connsiteX7" fmla="*/ 152807 w 1455249"/>
                <a:gd name="connsiteY7" fmla="*/ 25669 h 1074559"/>
                <a:gd name="connsiteX8" fmla="*/ 1082687 w 1455249"/>
                <a:gd name="connsiteY8" fmla="*/ 596825 h 1074559"/>
                <a:gd name="connsiteX9" fmla="*/ 1124449 w 1455249"/>
                <a:gd name="connsiteY9" fmla="*/ 622494 h 1074559"/>
                <a:gd name="connsiteX10" fmla="*/ 1455250 w 1455249"/>
                <a:gd name="connsiteY10" fmla="*/ 825674 h 107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5249" h="1074559">
                  <a:moveTo>
                    <a:pt x="1455250" y="825674"/>
                  </a:moveTo>
                  <a:lnTo>
                    <a:pt x="1455250" y="1074559"/>
                  </a:lnTo>
                  <a:lnTo>
                    <a:pt x="1013484" y="803224"/>
                  </a:lnTo>
                  <a:lnTo>
                    <a:pt x="971642" y="777555"/>
                  </a:lnTo>
                  <a:lnTo>
                    <a:pt x="41843" y="206398"/>
                  </a:lnTo>
                  <a:lnTo>
                    <a:pt x="0" y="180729"/>
                  </a:lnTo>
                  <a:lnTo>
                    <a:pt x="111045" y="0"/>
                  </a:lnTo>
                  <a:lnTo>
                    <a:pt x="152807" y="25669"/>
                  </a:lnTo>
                  <a:lnTo>
                    <a:pt x="1082687" y="596825"/>
                  </a:lnTo>
                  <a:lnTo>
                    <a:pt x="1124449" y="622494"/>
                  </a:lnTo>
                  <a:lnTo>
                    <a:pt x="1455250" y="825674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79A04B87-F748-A48D-43FE-9BAA5B1B8E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438" y="817169"/>
            <a:ext cx="3098800" cy="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02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7B4609-4E1B-22CD-5A75-825DE5F0D4D4}"/>
              </a:ext>
            </a:extLst>
          </p:cNvPr>
          <p:cNvSpPr/>
          <p:nvPr userDrawn="1"/>
        </p:nvSpPr>
        <p:spPr>
          <a:xfrm>
            <a:off x="-67603" y="0"/>
            <a:ext cx="4284003" cy="5163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DE675-777A-5364-806C-482239D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8" y="529177"/>
            <a:ext cx="2942883" cy="1363123"/>
          </a:xfrm>
        </p:spPr>
        <p:txBody>
          <a:bodyPr lIns="0" tIns="0" rIns="0" bIns="0">
            <a:noAutofit/>
          </a:bodyPr>
          <a:lstStyle>
            <a:lvl1pPr>
              <a:defRPr b="1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EB0FD5-4F5C-6147-5FB2-F907263AE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318" y="2006600"/>
            <a:ext cx="2942883" cy="2509129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9747AC6-97FB-B76B-CB0D-2501E86D9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E0DD95F-BC70-4BD1-7A1C-0B858EB4B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C0F4492-8746-C4EE-AD43-F20C46D44B6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16401" y="-9524"/>
            <a:ext cx="4927600" cy="5153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91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Closing Slide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C58D55-8959-EC9E-0D44-1AEE0283F8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0" y="0"/>
            <a:ext cx="50292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E69D77-D679-DF69-ED53-652F479A1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" y="4396590"/>
            <a:ext cx="552076" cy="53994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0E21878-CE22-832B-B670-B3D623BCF0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439" y="4510984"/>
            <a:ext cx="3098800" cy="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82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1097002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Closing Slide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C58D55-8959-EC9E-0D44-1AEE0283F8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0" y="0"/>
            <a:ext cx="50292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841983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F8D473-A4D1-F060-4417-D381174F2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161" y="3638550"/>
            <a:ext cx="1943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920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4314"/>
          <a:stretch/>
        </p:blipFill>
        <p:spPr>
          <a:xfrm>
            <a:off x="4098224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Closing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E69D77-D679-DF69-ED53-652F479A1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" y="4338691"/>
            <a:ext cx="552076" cy="53994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B79BC14-5BD5-20BD-BF0F-011F9C1AB4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0" y="2238091"/>
            <a:ext cx="5029200" cy="29054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61B3BAB-7C4C-80F2-B5EE-D6054C61F9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439" y="4453085"/>
            <a:ext cx="3098800" cy="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264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6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4314"/>
          <a:stretch/>
        </p:blipFill>
        <p:spPr>
          <a:xfrm>
            <a:off x="4098224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77" y="992887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 dirty="0"/>
              <a:t>Closing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737868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400"/>
            </a:lvl2pPr>
            <a:lvl3pPr marL="685783" indent="0">
              <a:buNone/>
              <a:defRPr sz="14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B79BC14-5BD5-20BD-BF0F-011F9C1A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800" y="2238091"/>
            <a:ext cx="5029200" cy="29054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4B895EA-76B7-8BFF-F433-37B9B9C8DD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161" y="3638549"/>
            <a:ext cx="1943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462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- List">
  <p:cSld name="2_Content - Lis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2" y="0"/>
            <a:ext cx="9143999" cy="624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/>
          <p:nvPr/>
        </p:nvSpPr>
        <p:spPr>
          <a:xfrm>
            <a:off x="6711702" y="4840515"/>
            <a:ext cx="2279522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t>‹#›</a:t>
            </a:fld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152777" y="747132"/>
            <a:ext cx="8838448" cy="400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8" lvl="1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2" lvl="5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4947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7210"/>
            <a:ext cx="9144000" cy="211931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656797" y="1132514"/>
            <a:ext cx="8269754" cy="830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46948" y="2022540"/>
            <a:ext cx="4171052" cy="248344"/>
          </a:xfrm>
          <a:prstGeom prst="rect">
            <a:avLst/>
          </a:prstGeom>
        </p:spPr>
        <p:txBody>
          <a:bodyPr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51388" y="2358403"/>
            <a:ext cx="2849177" cy="216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14" descr="EERE identifier_vert_2017_top bleed_BC.jpg">
            <a:extLst>
              <a:ext uri="{FF2B5EF4-FFF2-40B4-BE49-F238E27FC236}">
                <a16:creationId xmlns:a16="http://schemas.microsoft.com/office/drawing/2014/main" id="{B7CA8467-A24F-41AC-B305-BDC003280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/>
          <a:stretch>
            <a:fillRect/>
          </a:stretch>
        </p:blipFill>
        <p:spPr bwMode="auto">
          <a:xfrm>
            <a:off x="647701" y="1"/>
            <a:ext cx="143277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43F8EF9-99BE-4C5F-87DF-BCC6D13D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936" b="7154"/>
          <a:stretch/>
        </p:blipFill>
        <p:spPr bwMode="auto">
          <a:xfrm>
            <a:off x="1" y="2895250"/>
            <a:ext cx="9144000" cy="22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428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58213" y="784902"/>
            <a:ext cx="8427200" cy="40280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3388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258486"/>
            <a:ext cx="4129746" cy="3200400"/>
          </a:xfrm>
          <a:prstGeom prst="rect">
            <a:avLst/>
          </a:prstGeom>
        </p:spPr>
        <p:txBody>
          <a:bodyPr/>
          <a:lstStyle>
            <a:lvl1pPr marL="182870" indent="-18287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37851" y="1258486"/>
            <a:ext cx="4249271" cy="3200400"/>
          </a:xfrm>
          <a:prstGeom prst="rect">
            <a:avLst/>
          </a:prstGeom>
        </p:spPr>
        <p:txBody>
          <a:bodyPr/>
          <a:lstStyle>
            <a:lvl1pPr marL="182870" indent="-18287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801286"/>
            <a:ext cx="4122276" cy="342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51" y="801286"/>
            <a:ext cx="4249271" cy="342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8408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784196"/>
            <a:ext cx="7575460" cy="393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52145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4314"/>
          <a:stretch/>
        </p:blipFill>
        <p:spPr>
          <a:xfrm>
            <a:off x="4098223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B79BC14-5BD5-20BD-BF0F-011F9C1A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800" y="2238090"/>
            <a:ext cx="5029200" cy="29054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815E3C81-1E2E-7B24-059D-66527696AD5F}"/>
              </a:ext>
            </a:extLst>
          </p:cNvPr>
          <p:cNvSpPr/>
          <p:nvPr/>
        </p:nvSpPr>
        <p:spPr>
          <a:xfrm rot="10800000" flipH="1">
            <a:off x="4434916" y="-739"/>
            <a:ext cx="4709084" cy="2904303"/>
          </a:xfrm>
          <a:custGeom>
            <a:avLst/>
            <a:gdLst>
              <a:gd name="connsiteX0" fmla="*/ 0 w 5030384"/>
              <a:gd name="connsiteY0" fmla="*/ 2904304 h 2904303"/>
              <a:gd name="connsiteX1" fmla="*/ 5030385 w 5030384"/>
              <a:gd name="connsiteY1" fmla="*/ 0 h 2904303"/>
              <a:gd name="connsiteX2" fmla="*/ 5030385 w 5030384"/>
              <a:gd name="connsiteY2" fmla="*/ 2904304 h 2904303"/>
              <a:gd name="connsiteX3" fmla="*/ 0 w 5030384"/>
              <a:gd name="connsiteY3" fmla="*/ 2904304 h 290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0384" h="2904303">
                <a:moveTo>
                  <a:pt x="0" y="2904304"/>
                </a:moveTo>
                <a:lnTo>
                  <a:pt x="5030385" y="0"/>
                </a:lnTo>
                <a:lnTo>
                  <a:pt x="5030385" y="2904304"/>
                </a:lnTo>
                <a:lnTo>
                  <a:pt x="0" y="2904304"/>
                </a:lnTo>
                <a:close/>
              </a:path>
            </a:pathLst>
          </a:custGeom>
          <a:solidFill>
            <a:schemeClr val="accent3">
              <a:alpha val="72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D2302B-FE1A-6805-D604-9DF124A580CF}"/>
              </a:ext>
            </a:extLst>
          </p:cNvPr>
          <p:cNvGrpSpPr/>
          <p:nvPr userDrawn="1"/>
        </p:nvGrpSpPr>
        <p:grpSpPr>
          <a:xfrm>
            <a:off x="4131377" y="-737"/>
            <a:ext cx="5012622" cy="3079005"/>
            <a:chOff x="4098223" y="-21101"/>
            <a:chExt cx="5032258" cy="30910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D2E1423-5FB5-BF59-E36C-78EE7EB6FB34}"/>
                </a:ext>
              </a:extLst>
            </p:cNvPr>
            <p:cNvSpPr/>
            <p:nvPr/>
          </p:nvSpPr>
          <p:spPr>
            <a:xfrm>
              <a:off x="4098223" y="-21101"/>
              <a:ext cx="1786533" cy="1029256"/>
            </a:xfrm>
            <a:custGeom>
              <a:avLst/>
              <a:gdLst>
                <a:gd name="connsiteX0" fmla="*/ 1786533 w 1786533"/>
                <a:gd name="connsiteY0" fmla="*/ 848527 h 1029256"/>
                <a:gd name="connsiteX1" fmla="*/ 1675569 w 1786533"/>
                <a:gd name="connsiteY1" fmla="*/ 1029256 h 1029256"/>
                <a:gd name="connsiteX2" fmla="*/ 1633726 w 1786533"/>
                <a:gd name="connsiteY2" fmla="*/ 1003587 h 1029256"/>
                <a:gd name="connsiteX3" fmla="*/ 703927 w 1786533"/>
                <a:gd name="connsiteY3" fmla="*/ 432431 h 1029256"/>
                <a:gd name="connsiteX4" fmla="*/ 662084 w 1786533"/>
                <a:gd name="connsiteY4" fmla="*/ 406681 h 1029256"/>
                <a:gd name="connsiteX5" fmla="*/ 0 w 1786533"/>
                <a:gd name="connsiteY5" fmla="*/ 0 h 1029256"/>
                <a:gd name="connsiteX6" fmla="*/ 405152 w 1786533"/>
                <a:gd name="connsiteY6" fmla="*/ 0 h 1029256"/>
                <a:gd name="connsiteX7" fmla="*/ 773129 w 1786533"/>
                <a:gd name="connsiteY7" fmla="*/ 226032 h 1029256"/>
                <a:gd name="connsiteX8" fmla="*/ 814892 w 1786533"/>
                <a:gd name="connsiteY8" fmla="*/ 251701 h 1029256"/>
                <a:gd name="connsiteX9" fmla="*/ 1744771 w 1786533"/>
                <a:gd name="connsiteY9" fmla="*/ 822858 h 1029256"/>
                <a:gd name="connsiteX10" fmla="*/ 1786533 w 1786533"/>
                <a:gd name="connsiteY10" fmla="*/ 848527 h 10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6533" h="1029256">
                  <a:moveTo>
                    <a:pt x="1786533" y="848527"/>
                  </a:moveTo>
                  <a:lnTo>
                    <a:pt x="1675569" y="1029256"/>
                  </a:lnTo>
                  <a:lnTo>
                    <a:pt x="1633726" y="1003587"/>
                  </a:lnTo>
                  <a:lnTo>
                    <a:pt x="703927" y="432431"/>
                  </a:lnTo>
                  <a:lnTo>
                    <a:pt x="662084" y="406681"/>
                  </a:lnTo>
                  <a:lnTo>
                    <a:pt x="0" y="0"/>
                  </a:lnTo>
                  <a:lnTo>
                    <a:pt x="405152" y="0"/>
                  </a:lnTo>
                  <a:lnTo>
                    <a:pt x="773129" y="226032"/>
                  </a:lnTo>
                  <a:lnTo>
                    <a:pt x="814892" y="251701"/>
                  </a:lnTo>
                  <a:lnTo>
                    <a:pt x="1744771" y="822858"/>
                  </a:lnTo>
                  <a:lnTo>
                    <a:pt x="1786533" y="848527"/>
                  </a:lnTo>
                  <a:close/>
                </a:path>
              </a:pathLst>
            </a:custGeom>
            <a:solidFill>
              <a:srgbClr val="69BE2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53D27E3-39FE-9F06-96BF-D9E1787ABEB2}"/>
                </a:ext>
              </a:extLst>
            </p:cNvPr>
            <p:cNvSpPr/>
            <p:nvPr/>
          </p:nvSpPr>
          <p:spPr>
            <a:xfrm>
              <a:off x="5731948" y="801756"/>
              <a:ext cx="2096090" cy="1400049"/>
            </a:xfrm>
            <a:custGeom>
              <a:avLst/>
              <a:gdLst>
                <a:gd name="connsiteX0" fmla="*/ 2096090 w 2096090"/>
                <a:gd name="connsiteY0" fmla="*/ 1219320 h 1400049"/>
                <a:gd name="connsiteX1" fmla="*/ 1985126 w 2096090"/>
                <a:gd name="connsiteY1" fmla="*/ 1400049 h 1400049"/>
                <a:gd name="connsiteX2" fmla="*/ 1013485 w 2096090"/>
                <a:gd name="connsiteY2" fmla="*/ 803224 h 1400049"/>
                <a:gd name="connsiteX3" fmla="*/ 971642 w 2096090"/>
                <a:gd name="connsiteY3" fmla="*/ 777555 h 1400049"/>
                <a:gd name="connsiteX4" fmla="*/ 0 w 2096090"/>
                <a:gd name="connsiteY4" fmla="*/ 180729 h 1400049"/>
                <a:gd name="connsiteX5" fmla="*/ 111045 w 2096090"/>
                <a:gd name="connsiteY5" fmla="*/ 0 h 1400049"/>
                <a:gd name="connsiteX6" fmla="*/ 1082686 w 2096090"/>
                <a:gd name="connsiteY6" fmla="*/ 596825 h 1400049"/>
                <a:gd name="connsiteX7" fmla="*/ 1124449 w 2096090"/>
                <a:gd name="connsiteY7" fmla="*/ 622494 h 1400049"/>
                <a:gd name="connsiteX8" fmla="*/ 2096090 w 2096090"/>
                <a:gd name="connsiteY8" fmla="*/ 1219320 h 1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6090" h="1400049">
                  <a:moveTo>
                    <a:pt x="2096090" y="1219320"/>
                  </a:moveTo>
                  <a:lnTo>
                    <a:pt x="1985126" y="1400049"/>
                  </a:lnTo>
                  <a:lnTo>
                    <a:pt x="1013485" y="803224"/>
                  </a:lnTo>
                  <a:lnTo>
                    <a:pt x="971642" y="777555"/>
                  </a:lnTo>
                  <a:lnTo>
                    <a:pt x="0" y="180729"/>
                  </a:lnTo>
                  <a:lnTo>
                    <a:pt x="111045" y="0"/>
                  </a:lnTo>
                  <a:lnTo>
                    <a:pt x="1082686" y="596825"/>
                  </a:lnTo>
                  <a:lnTo>
                    <a:pt x="1124449" y="622494"/>
                  </a:lnTo>
                  <a:lnTo>
                    <a:pt x="2096090" y="1219320"/>
                  </a:ln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0C5479-1366-5FC5-258D-B3E1826BA59A}"/>
                </a:ext>
              </a:extLst>
            </p:cNvPr>
            <p:cNvSpPr/>
            <p:nvPr/>
          </p:nvSpPr>
          <p:spPr>
            <a:xfrm>
              <a:off x="7675232" y="1995407"/>
              <a:ext cx="1455249" cy="1074559"/>
            </a:xfrm>
            <a:custGeom>
              <a:avLst/>
              <a:gdLst>
                <a:gd name="connsiteX0" fmla="*/ 1455250 w 1455249"/>
                <a:gd name="connsiteY0" fmla="*/ 825674 h 1074559"/>
                <a:gd name="connsiteX1" fmla="*/ 1455250 w 1455249"/>
                <a:gd name="connsiteY1" fmla="*/ 1074559 h 1074559"/>
                <a:gd name="connsiteX2" fmla="*/ 1013484 w 1455249"/>
                <a:gd name="connsiteY2" fmla="*/ 803224 h 1074559"/>
                <a:gd name="connsiteX3" fmla="*/ 971642 w 1455249"/>
                <a:gd name="connsiteY3" fmla="*/ 777555 h 1074559"/>
                <a:gd name="connsiteX4" fmla="*/ 41843 w 1455249"/>
                <a:gd name="connsiteY4" fmla="*/ 206398 h 1074559"/>
                <a:gd name="connsiteX5" fmla="*/ 0 w 1455249"/>
                <a:gd name="connsiteY5" fmla="*/ 180729 h 1074559"/>
                <a:gd name="connsiteX6" fmla="*/ 111045 w 1455249"/>
                <a:gd name="connsiteY6" fmla="*/ 0 h 1074559"/>
                <a:gd name="connsiteX7" fmla="*/ 152807 w 1455249"/>
                <a:gd name="connsiteY7" fmla="*/ 25669 h 1074559"/>
                <a:gd name="connsiteX8" fmla="*/ 1082687 w 1455249"/>
                <a:gd name="connsiteY8" fmla="*/ 596825 h 1074559"/>
                <a:gd name="connsiteX9" fmla="*/ 1124449 w 1455249"/>
                <a:gd name="connsiteY9" fmla="*/ 622494 h 1074559"/>
                <a:gd name="connsiteX10" fmla="*/ 1455250 w 1455249"/>
                <a:gd name="connsiteY10" fmla="*/ 825674 h 107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5249" h="1074559">
                  <a:moveTo>
                    <a:pt x="1455250" y="825674"/>
                  </a:moveTo>
                  <a:lnTo>
                    <a:pt x="1455250" y="1074559"/>
                  </a:lnTo>
                  <a:lnTo>
                    <a:pt x="1013484" y="803224"/>
                  </a:lnTo>
                  <a:lnTo>
                    <a:pt x="971642" y="777555"/>
                  </a:lnTo>
                  <a:lnTo>
                    <a:pt x="41843" y="206398"/>
                  </a:lnTo>
                  <a:lnTo>
                    <a:pt x="0" y="180729"/>
                  </a:lnTo>
                  <a:lnTo>
                    <a:pt x="111045" y="0"/>
                  </a:lnTo>
                  <a:lnTo>
                    <a:pt x="152807" y="25669"/>
                  </a:lnTo>
                  <a:lnTo>
                    <a:pt x="1082687" y="596825"/>
                  </a:lnTo>
                  <a:lnTo>
                    <a:pt x="1124449" y="622494"/>
                  </a:lnTo>
                  <a:lnTo>
                    <a:pt x="1455250" y="825674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B3ED065D-2FA8-6D8A-91D0-28D8F6755F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161" y="-5142"/>
            <a:ext cx="1943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9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7210"/>
            <a:ext cx="9144000" cy="211931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095"/>
            <a:ext cx="9144000" cy="609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" y="2442815"/>
            <a:ext cx="9143999" cy="86292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3346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794"/>
            <a:ext cx="9144000" cy="427791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"/>
            <a:ext cx="9144000" cy="61079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358213" y="784902"/>
            <a:ext cx="8427200" cy="4028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7602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794"/>
            <a:ext cx="9144000" cy="427791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61079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258486"/>
            <a:ext cx="4129746" cy="3200400"/>
          </a:xfrm>
          <a:prstGeom prst="rect">
            <a:avLst/>
          </a:prstGeom>
        </p:spPr>
        <p:txBody>
          <a:bodyPr/>
          <a:lstStyle>
            <a:lvl1pPr marL="182870" indent="-18287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7851" y="1258486"/>
            <a:ext cx="4249271" cy="3200400"/>
          </a:xfrm>
          <a:prstGeom prst="rect">
            <a:avLst/>
          </a:prstGeom>
        </p:spPr>
        <p:txBody>
          <a:bodyPr/>
          <a:lstStyle>
            <a:lvl1pPr marL="182870" indent="-18287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801286"/>
            <a:ext cx="4122276" cy="342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51" y="801286"/>
            <a:ext cx="4249271" cy="342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0740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794"/>
            <a:ext cx="9144000" cy="427791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"/>
            <a:ext cx="9144000" cy="61079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784196"/>
            <a:ext cx="7575460" cy="39334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1896778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"/>
            <a:ext cx="9144000" cy="491371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791891"/>
            <a:ext cx="9144000" cy="6096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sz="33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" y="2442815"/>
            <a:ext cx="9143999" cy="86292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0701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- List">
  <p:cSld name="2_Content - Lis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3" y="0"/>
            <a:ext cx="9143999" cy="624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/>
          <p:nvPr/>
        </p:nvSpPr>
        <p:spPr>
          <a:xfrm>
            <a:off x="6711702" y="4840516"/>
            <a:ext cx="2279522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t>‹#›</a:t>
            </a:fld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152778" y="747132"/>
            <a:ext cx="8838448" cy="400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8" lvl="0" indent="-34288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5" lvl="1" indent="-34288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32" lvl="2" indent="-34288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886" lvl="4" indent="-34288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064" lvl="5" indent="-34288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5" lvl="8" indent="-34288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5640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Content">
  <p:cSld name="Title, Subtitle and Conte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"/>
          <p:cNvSpPr txBox="1">
            <a:spLocks noGrp="1"/>
          </p:cNvSpPr>
          <p:nvPr>
            <p:ph type="title"/>
          </p:nvPr>
        </p:nvSpPr>
        <p:spPr>
          <a:xfrm>
            <a:off x="459486" y="342901"/>
            <a:ext cx="8229600" cy="72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3200"/>
              <a:buFont typeface="Arial"/>
              <a:buNone/>
              <a:defRPr sz="2700" b="1" i="0" cap="none">
                <a:solidFill>
                  <a:srgbClr val="313C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"/>
          <p:cNvSpPr txBox="1">
            <a:spLocks noGrp="1"/>
          </p:cNvSpPr>
          <p:nvPr>
            <p:ph type="body" idx="1"/>
          </p:nvPr>
        </p:nvSpPr>
        <p:spPr>
          <a:xfrm>
            <a:off x="459486" y="1067414"/>
            <a:ext cx="8229600" cy="356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892" lvl="0" indent="-266693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1pPr>
            <a:lvl2pPr marL="685783" lvl="1" indent="-26669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–"/>
              <a:defRPr/>
            </a:lvl2pPr>
            <a:lvl3pPr marL="1028675" lvl="2" indent="-25240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/>
            </a:lvl3pPr>
            <a:lvl4pPr marL="1371566" lvl="3" indent="-25240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–"/>
              <a:defRPr/>
            </a:lvl4pPr>
            <a:lvl5pPr marL="1714457" lvl="4" indent="-26669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»"/>
              <a:defRPr/>
            </a:lvl5pPr>
            <a:lvl6pPr marL="2057348" lvl="5" indent="-257168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3"/>
          <p:cNvSpPr txBox="1">
            <a:spLocks noGrp="1"/>
          </p:cNvSpPr>
          <p:nvPr>
            <p:ph type="sldNum" idx="12"/>
          </p:nvPr>
        </p:nvSpPr>
        <p:spPr>
          <a:xfrm>
            <a:off x="8138558" y="4767263"/>
            <a:ext cx="53165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913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58213" y="784902"/>
            <a:ext cx="8427200" cy="40280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EBDC47-9A32-FA0B-49AB-05245CE0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2A472-31EA-1BB8-E230-5318B9313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27863" y="4896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6F77BE4-587B-4950-85D3-118597CFE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74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258486"/>
            <a:ext cx="4129746" cy="3200400"/>
          </a:xfrm>
          <a:prstGeom prst="rect">
            <a:avLst/>
          </a:prstGeom>
        </p:spPr>
        <p:txBody>
          <a:bodyPr/>
          <a:lstStyle>
            <a:lvl1pPr marL="137116" indent="-137116">
              <a:defRPr sz="1649" b="0" baseline="0"/>
            </a:lvl1pPr>
            <a:lvl2pPr>
              <a:buSzPct val="80000"/>
              <a:buFont typeface="Courier New" pitchFamily="49" charset="0"/>
              <a:buChar char="o"/>
              <a:defRPr lang="en-US" sz="1649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1499"/>
            </a:lvl3pPr>
            <a:lvl4pPr>
              <a:buFont typeface="Wingdings" pitchFamily="2" charset="2"/>
              <a:buChar char="§"/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37848" y="1258486"/>
            <a:ext cx="4249271" cy="3200400"/>
          </a:xfrm>
          <a:prstGeom prst="rect">
            <a:avLst/>
          </a:prstGeom>
        </p:spPr>
        <p:txBody>
          <a:bodyPr/>
          <a:lstStyle>
            <a:lvl1pPr marL="137116" indent="-137116">
              <a:defRPr sz="1649" b="0"/>
            </a:lvl1pPr>
            <a:lvl2pPr>
              <a:buSzPct val="80000"/>
              <a:buFont typeface="Courier New" pitchFamily="49" charset="0"/>
              <a:buChar char="o"/>
              <a:defRPr sz="1649"/>
            </a:lvl2pPr>
            <a:lvl3pPr>
              <a:buFont typeface="Calibri" pitchFamily="34" charset="0"/>
              <a:buChar char="–"/>
              <a:defRPr sz="1499"/>
            </a:lvl3pPr>
            <a:lvl4pPr>
              <a:buFont typeface="Wingdings" pitchFamily="2" charset="2"/>
              <a:buChar char="§"/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20" y="801286"/>
            <a:ext cx="4122276" cy="342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799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8" y="801286"/>
            <a:ext cx="4249271" cy="342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799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49A791E-80FB-BF76-2368-818ABD322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27863" y="4896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6F77BE4-587B-4950-85D3-118597CFE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013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7" y="784196"/>
            <a:ext cx="7575460" cy="393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980191D-ABAE-D771-E354-6486A8547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27863" y="4896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6F77BE4-587B-4950-85D3-118597CFE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 -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F45841-CD9D-34BD-7031-0B1315BC6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28134"/>
          <a:stretch/>
        </p:blipFill>
        <p:spPr>
          <a:xfrm>
            <a:off x="4098223" y="0"/>
            <a:ext cx="504577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25AE65-46CA-AF13-649B-53AEBB4CF80B}"/>
              </a:ext>
            </a:extLst>
          </p:cNvPr>
          <p:cNvSpPr/>
          <p:nvPr userDrawn="1"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4F517-532C-E3D1-215C-DC374461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7" y="1807699"/>
            <a:ext cx="2994069" cy="142083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000"/>
              </a:lnSpc>
              <a:spcAft>
                <a:spcPts val="1200"/>
              </a:spcAft>
              <a:defRPr sz="2800" b="1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42DF0-9C66-4843-38F9-E83F98DE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552680"/>
            <a:ext cx="2990850" cy="731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E69D77-D679-DF69-ED53-652F479A1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702775"/>
            <a:ext cx="552076" cy="5399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F43F72-DB3E-ADBD-BA3D-ED943365FAE6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4">
            <a:extLst>
              <a:ext uri="{FF2B5EF4-FFF2-40B4-BE49-F238E27FC236}">
                <a16:creationId xmlns:a16="http://schemas.microsoft.com/office/drawing/2014/main" id="{BE392530-8612-530F-20D2-E6C76AD40088}"/>
              </a:ext>
            </a:extLst>
          </p:cNvPr>
          <p:cNvSpPr/>
          <p:nvPr/>
        </p:nvSpPr>
        <p:spPr>
          <a:xfrm>
            <a:off x="6692897" y="0"/>
            <a:ext cx="2449964" cy="2390289"/>
          </a:xfrm>
          <a:custGeom>
            <a:avLst/>
            <a:gdLst>
              <a:gd name="connsiteX0" fmla="*/ 0 w 2449964"/>
              <a:gd name="connsiteY0" fmla="*/ 0 h 2390289"/>
              <a:gd name="connsiteX1" fmla="*/ 2449964 w 2449964"/>
              <a:gd name="connsiteY1" fmla="*/ 2390289 h 2390289"/>
              <a:gd name="connsiteX2" fmla="*/ 2449964 w 2449964"/>
              <a:gd name="connsiteY2" fmla="*/ 0 h 2390289"/>
              <a:gd name="connsiteX3" fmla="*/ 0 w 2449964"/>
              <a:gd name="connsiteY3" fmla="*/ 0 h 239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964" h="2390289">
                <a:moveTo>
                  <a:pt x="0" y="0"/>
                </a:moveTo>
                <a:lnTo>
                  <a:pt x="2449964" y="2390289"/>
                </a:lnTo>
                <a:lnTo>
                  <a:pt x="244996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3000">
                <a:srgbClr val="005B1C"/>
              </a:gs>
              <a:gs pos="53000">
                <a:srgbClr val="1A8B3B"/>
              </a:gs>
              <a:gs pos="81000">
                <a:srgbClr val="5EBF48"/>
              </a:gs>
            </a:gsLst>
            <a:lin ang="189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04BF72-FEA4-3C17-20E8-208AEE6D0926}"/>
              </a:ext>
            </a:extLst>
          </p:cNvPr>
          <p:cNvGrpSpPr/>
          <p:nvPr userDrawn="1"/>
        </p:nvGrpSpPr>
        <p:grpSpPr>
          <a:xfrm>
            <a:off x="6417853" y="1"/>
            <a:ext cx="2727653" cy="2673531"/>
            <a:chOff x="6417853" y="1"/>
            <a:chExt cx="2727653" cy="26735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B6AAF9-6285-D619-160F-F3C1900E886E}"/>
                </a:ext>
              </a:extLst>
            </p:cNvPr>
            <p:cNvSpPr/>
            <p:nvPr/>
          </p:nvSpPr>
          <p:spPr>
            <a:xfrm>
              <a:off x="6417853" y="1"/>
              <a:ext cx="567721" cy="414896"/>
            </a:xfrm>
            <a:custGeom>
              <a:avLst/>
              <a:gdLst>
                <a:gd name="connsiteX0" fmla="*/ 567721 w 567721"/>
                <a:gd name="connsiteY0" fmla="*/ 267494 h 414896"/>
                <a:gd name="connsiteX1" fmla="*/ 423281 w 567721"/>
                <a:gd name="connsiteY1" fmla="*/ 414897 h 414896"/>
                <a:gd name="connsiteX2" fmla="*/ 403349 w 567721"/>
                <a:gd name="connsiteY2" fmla="*/ 395367 h 414896"/>
                <a:gd name="connsiteX3" fmla="*/ 0 w 567721"/>
                <a:gd name="connsiteY3" fmla="*/ 0 h 414896"/>
                <a:gd name="connsiteX4" fmla="*/ 294805 w 567721"/>
                <a:gd name="connsiteY4" fmla="*/ 0 h 414896"/>
                <a:gd name="connsiteX5" fmla="*/ 547790 w 567721"/>
                <a:gd name="connsiteY5" fmla="*/ 247964 h 414896"/>
                <a:gd name="connsiteX6" fmla="*/ 567721 w 567721"/>
                <a:gd name="connsiteY6" fmla="*/ 267494 h 41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721" h="414896">
                  <a:moveTo>
                    <a:pt x="567721" y="267494"/>
                  </a:moveTo>
                  <a:lnTo>
                    <a:pt x="423281" y="414897"/>
                  </a:lnTo>
                  <a:lnTo>
                    <a:pt x="403349" y="395367"/>
                  </a:lnTo>
                  <a:lnTo>
                    <a:pt x="0" y="0"/>
                  </a:lnTo>
                  <a:lnTo>
                    <a:pt x="294805" y="0"/>
                  </a:lnTo>
                  <a:lnTo>
                    <a:pt x="547790" y="247964"/>
                  </a:lnTo>
                  <a:lnTo>
                    <a:pt x="567721" y="267494"/>
                  </a:lnTo>
                  <a:close/>
                </a:path>
              </a:pathLst>
            </a:custGeom>
            <a:solidFill>
              <a:srgbClr val="62BB4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C87682-C41D-0213-4CEA-F63B3715BB13}"/>
                </a:ext>
              </a:extLst>
            </p:cNvPr>
            <p:cNvSpPr/>
            <p:nvPr/>
          </p:nvSpPr>
          <p:spPr>
            <a:xfrm rot="18865800">
              <a:off x="7031776" y="220256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85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21B5A8-2669-D45E-5027-74A57D2BD812}"/>
                </a:ext>
              </a:extLst>
            </p:cNvPr>
            <p:cNvSpPr/>
            <p:nvPr/>
          </p:nvSpPr>
          <p:spPr>
            <a:xfrm rot="18865800">
              <a:off x="7494960" y="674267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5A7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14E7148-CE7D-5E44-6F0C-6241D5DD2DA1}"/>
                </a:ext>
              </a:extLst>
            </p:cNvPr>
            <p:cNvSpPr/>
            <p:nvPr/>
          </p:nvSpPr>
          <p:spPr>
            <a:xfrm rot="18865800">
              <a:off x="7958057" y="1128194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00B5E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3863DC-4730-9C9D-1359-1B84D8AF42F0}"/>
                </a:ext>
              </a:extLst>
            </p:cNvPr>
            <p:cNvSpPr/>
            <p:nvPr/>
          </p:nvSpPr>
          <p:spPr>
            <a:xfrm rot="18865800">
              <a:off x="8421155" y="1582241"/>
              <a:ext cx="206343" cy="676415"/>
            </a:xfrm>
            <a:custGeom>
              <a:avLst/>
              <a:gdLst>
                <a:gd name="connsiteX0" fmla="*/ 0 w 206343"/>
                <a:gd name="connsiteY0" fmla="*/ 0 h 676415"/>
                <a:gd name="connsiteX1" fmla="*/ 206344 w 206343"/>
                <a:gd name="connsiteY1" fmla="*/ 0 h 676415"/>
                <a:gd name="connsiteX2" fmla="*/ 206344 w 206343"/>
                <a:gd name="connsiteY2" fmla="*/ 676416 h 676415"/>
                <a:gd name="connsiteX3" fmla="*/ 0 w 206343"/>
                <a:gd name="connsiteY3" fmla="*/ 676416 h 6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43" h="676415">
                  <a:moveTo>
                    <a:pt x="0" y="0"/>
                  </a:moveTo>
                  <a:lnTo>
                    <a:pt x="206344" y="0"/>
                  </a:lnTo>
                  <a:lnTo>
                    <a:pt x="206344" y="676416"/>
                  </a:lnTo>
                  <a:lnTo>
                    <a:pt x="0" y="676416"/>
                  </a:lnTo>
                  <a:close/>
                </a:path>
              </a:pathLst>
            </a:custGeom>
            <a:solidFill>
              <a:srgbClr val="F57F2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1C84FDC-1C3D-62AE-EADD-701DBCDA48A4}"/>
                </a:ext>
              </a:extLst>
            </p:cNvPr>
            <p:cNvSpPr/>
            <p:nvPr/>
          </p:nvSpPr>
          <p:spPr>
            <a:xfrm>
              <a:off x="8673727" y="2063739"/>
              <a:ext cx="471779" cy="609793"/>
            </a:xfrm>
            <a:custGeom>
              <a:avLst/>
              <a:gdLst>
                <a:gd name="connsiteX0" fmla="*/ 471779 w 471779"/>
                <a:gd name="connsiteY0" fmla="*/ 320862 h 609793"/>
                <a:gd name="connsiteX1" fmla="*/ 471779 w 471779"/>
                <a:gd name="connsiteY1" fmla="*/ 609794 h 609793"/>
                <a:gd name="connsiteX2" fmla="*/ 19932 w 471779"/>
                <a:gd name="connsiteY2" fmla="*/ 166882 h 609793"/>
                <a:gd name="connsiteX3" fmla="*/ 0 w 471779"/>
                <a:gd name="connsiteY3" fmla="*/ 147353 h 609793"/>
                <a:gd name="connsiteX4" fmla="*/ 144441 w 471779"/>
                <a:gd name="connsiteY4" fmla="*/ 0 h 609793"/>
                <a:gd name="connsiteX5" fmla="*/ 164372 w 471779"/>
                <a:gd name="connsiteY5" fmla="*/ 19530 h 609793"/>
                <a:gd name="connsiteX6" fmla="*/ 471779 w 471779"/>
                <a:gd name="connsiteY6" fmla="*/ 320862 h 60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779" h="609793">
                  <a:moveTo>
                    <a:pt x="471779" y="320862"/>
                  </a:moveTo>
                  <a:lnTo>
                    <a:pt x="471779" y="609794"/>
                  </a:lnTo>
                  <a:lnTo>
                    <a:pt x="19932" y="166882"/>
                  </a:lnTo>
                  <a:lnTo>
                    <a:pt x="0" y="147353"/>
                  </a:lnTo>
                  <a:lnTo>
                    <a:pt x="144441" y="0"/>
                  </a:lnTo>
                  <a:lnTo>
                    <a:pt x="164372" y="19530"/>
                  </a:lnTo>
                  <a:lnTo>
                    <a:pt x="471779" y="320862"/>
                  </a:lnTo>
                  <a:close/>
                </a:path>
              </a:pathLst>
            </a:custGeom>
            <a:solidFill>
              <a:srgbClr val="FFD6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08EB9E7E-BC78-A092-AD33-75FF232006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438" y="817169"/>
            <a:ext cx="3098800" cy="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507210"/>
            <a:ext cx="9144000" cy="211931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92095"/>
            <a:ext cx="9144000" cy="609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2442814"/>
            <a:ext cx="9143999" cy="86292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4866383-B2A9-A969-7C6D-F76ACB1F3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27863" y="4896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7BE4-587B-4950-85D3-118597CFE03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AC38F-A2AE-D03A-F75F-3F53E52EA007}"/>
              </a:ext>
            </a:extLst>
          </p:cNvPr>
          <p:cNvSpPr/>
          <p:nvPr userDrawn="1"/>
        </p:nvSpPr>
        <p:spPr>
          <a:xfrm>
            <a:off x="2" y="1"/>
            <a:ext cx="9143999" cy="4943475"/>
          </a:xfrm>
          <a:prstGeom prst="rect">
            <a:avLst/>
          </a:prstGeom>
          <a:solidFill>
            <a:srgbClr val="005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85064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10" y="383912"/>
            <a:ext cx="7920706" cy="305517"/>
          </a:xfrm>
        </p:spPr>
        <p:txBody>
          <a:bodyPr lIns="0" tIns="0" rIns="0" bIns="0"/>
          <a:lstStyle>
            <a:lvl1pPr>
              <a:defRPr sz="1985" b="1" i="0">
                <a:solidFill>
                  <a:srgbClr val="1CA6DF"/>
                </a:solidFill>
                <a:latin typeface="Avenir LT Std 65 Medium"/>
                <a:cs typeface="Avenir LT Std 65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1911" y="853423"/>
            <a:ext cx="7865341" cy="132392"/>
          </a:xfrm>
        </p:spPr>
        <p:txBody>
          <a:bodyPr lIns="0" tIns="0" rIns="0" bIns="0"/>
          <a:lstStyle>
            <a:lvl1pPr>
              <a:defRPr sz="86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70E887-45ED-C935-37C6-BDDA3E200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02" y="4670179"/>
            <a:ext cx="1872026" cy="3630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4CFF5-3E9A-E9C0-4D59-30FDB2DB0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27863" y="4896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6F77BE4-587B-4950-85D3-118597CFE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86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97CF02B-3A3C-4749-8399-E7AF8DB77D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463" y="798991"/>
            <a:ext cx="4039655" cy="3955002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34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958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3225" y="402920"/>
            <a:ext cx="4234721" cy="21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788" indent="0">
              <a:buNone/>
              <a:defRPr sz="2099"/>
            </a:lvl2pPr>
            <a:lvl3pPr marL="685578" indent="0">
              <a:buNone/>
              <a:defRPr sz="1799"/>
            </a:lvl3pPr>
            <a:lvl4pPr marL="1028366" indent="0">
              <a:buNone/>
              <a:defRPr sz="1499"/>
            </a:lvl4pPr>
            <a:lvl5pPr marL="1371154" indent="0">
              <a:buNone/>
              <a:defRPr sz="1499"/>
            </a:lvl5pPr>
            <a:lvl6pPr marL="1713944" indent="0">
              <a:buNone/>
              <a:defRPr sz="1499"/>
            </a:lvl6pPr>
            <a:lvl7pPr marL="2056732" indent="0">
              <a:buNone/>
              <a:defRPr sz="1499"/>
            </a:lvl7pPr>
            <a:lvl8pPr marL="2399520" indent="0">
              <a:buNone/>
              <a:defRPr sz="1499"/>
            </a:lvl8pPr>
            <a:lvl9pPr marL="2742308" indent="0">
              <a:buNone/>
              <a:defRPr sz="1499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89161" y="402920"/>
            <a:ext cx="1800200" cy="21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788" indent="0">
              <a:buNone/>
              <a:defRPr sz="2099"/>
            </a:lvl2pPr>
            <a:lvl3pPr marL="685578" indent="0">
              <a:buNone/>
              <a:defRPr sz="1799"/>
            </a:lvl3pPr>
            <a:lvl4pPr marL="1028366" indent="0">
              <a:buNone/>
              <a:defRPr sz="1499"/>
            </a:lvl4pPr>
            <a:lvl5pPr marL="1371154" indent="0">
              <a:buNone/>
              <a:defRPr sz="1499"/>
            </a:lvl5pPr>
            <a:lvl6pPr marL="1713944" indent="0">
              <a:buNone/>
              <a:defRPr sz="1499"/>
            </a:lvl6pPr>
            <a:lvl7pPr marL="2056732" indent="0">
              <a:buNone/>
              <a:defRPr sz="1499"/>
            </a:lvl7pPr>
            <a:lvl8pPr marL="2399520" indent="0">
              <a:buNone/>
              <a:defRPr sz="1499"/>
            </a:lvl8pPr>
            <a:lvl9pPr marL="2742308" indent="0">
              <a:buNone/>
              <a:defRPr sz="1499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810579" y="402920"/>
            <a:ext cx="1800200" cy="21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788" indent="0">
              <a:buNone/>
              <a:defRPr sz="2099"/>
            </a:lvl2pPr>
            <a:lvl3pPr marL="685578" indent="0">
              <a:buNone/>
              <a:defRPr sz="1799"/>
            </a:lvl3pPr>
            <a:lvl4pPr marL="1028366" indent="0">
              <a:buNone/>
              <a:defRPr sz="1499"/>
            </a:lvl4pPr>
            <a:lvl5pPr marL="1371154" indent="0">
              <a:buNone/>
              <a:defRPr sz="1499"/>
            </a:lvl5pPr>
            <a:lvl6pPr marL="1713944" indent="0">
              <a:buNone/>
              <a:defRPr sz="1499"/>
            </a:lvl6pPr>
            <a:lvl7pPr marL="2056732" indent="0">
              <a:buNone/>
              <a:defRPr sz="1499"/>
            </a:lvl7pPr>
            <a:lvl8pPr marL="2399520" indent="0">
              <a:buNone/>
              <a:defRPr sz="1499"/>
            </a:lvl8pPr>
            <a:lvl9pPr marL="2742308" indent="0">
              <a:buNone/>
              <a:defRPr sz="1499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898329" y="2611502"/>
            <a:ext cx="1800200" cy="21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788" indent="0">
              <a:buNone/>
              <a:defRPr sz="2099"/>
            </a:lvl2pPr>
            <a:lvl3pPr marL="685578" indent="0">
              <a:buNone/>
              <a:defRPr sz="1799"/>
            </a:lvl3pPr>
            <a:lvl4pPr marL="1028366" indent="0">
              <a:buNone/>
              <a:defRPr sz="1499"/>
            </a:lvl4pPr>
            <a:lvl5pPr marL="1371154" indent="0">
              <a:buNone/>
              <a:defRPr sz="1499"/>
            </a:lvl5pPr>
            <a:lvl6pPr marL="1713944" indent="0">
              <a:buNone/>
              <a:defRPr sz="1499"/>
            </a:lvl6pPr>
            <a:lvl7pPr marL="2056732" indent="0">
              <a:buNone/>
              <a:defRPr sz="1499"/>
            </a:lvl7pPr>
            <a:lvl8pPr marL="2399520" indent="0">
              <a:buNone/>
              <a:defRPr sz="1499"/>
            </a:lvl8pPr>
            <a:lvl9pPr marL="2742308" indent="0">
              <a:buNone/>
              <a:defRPr sz="1499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10579" y="2611502"/>
            <a:ext cx="1800200" cy="21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788" indent="0">
              <a:buNone/>
              <a:defRPr sz="2099"/>
            </a:lvl2pPr>
            <a:lvl3pPr marL="685578" indent="0">
              <a:buNone/>
              <a:defRPr sz="1799"/>
            </a:lvl3pPr>
            <a:lvl4pPr marL="1028366" indent="0">
              <a:buNone/>
              <a:defRPr sz="1499"/>
            </a:lvl4pPr>
            <a:lvl5pPr marL="1371154" indent="0">
              <a:buNone/>
              <a:defRPr sz="1499"/>
            </a:lvl5pPr>
            <a:lvl6pPr marL="1713944" indent="0">
              <a:buNone/>
              <a:defRPr sz="1499"/>
            </a:lvl6pPr>
            <a:lvl7pPr marL="2056732" indent="0">
              <a:buNone/>
              <a:defRPr sz="1499"/>
            </a:lvl7pPr>
            <a:lvl8pPr marL="2399520" indent="0">
              <a:buNone/>
              <a:defRPr sz="1499"/>
            </a:lvl8pPr>
            <a:lvl9pPr marL="2742308" indent="0">
              <a:buNone/>
              <a:defRPr sz="1499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0133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3225" y="402920"/>
            <a:ext cx="4234721" cy="21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788" indent="0">
              <a:buNone/>
              <a:defRPr sz="2099"/>
            </a:lvl2pPr>
            <a:lvl3pPr marL="685578" indent="0">
              <a:buNone/>
              <a:defRPr sz="1799"/>
            </a:lvl3pPr>
            <a:lvl4pPr marL="1028366" indent="0">
              <a:buNone/>
              <a:defRPr sz="1499"/>
            </a:lvl4pPr>
            <a:lvl5pPr marL="1371154" indent="0">
              <a:buNone/>
              <a:defRPr sz="1499"/>
            </a:lvl5pPr>
            <a:lvl6pPr marL="1713944" indent="0">
              <a:buNone/>
              <a:defRPr sz="1499"/>
            </a:lvl6pPr>
            <a:lvl7pPr marL="2056732" indent="0">
              <a:buNone/>
              <a:defRPr sz="1499"/>
            </a:lvl7pPr>
            <a:lvl8pPr marL="2399520" indent="0">
              <a:buNone/>
              <a:defRPr sz="1499"/>
            </a:lvl8pPr>
            <a:lvl9pPr marL="2742308" indent="0">
              <a:buNone/>
              <a:defRPr sz="1499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89161" y="402920"/>
            <a:ext cx="1800200" cy="21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788" indent="0">
              <a:buNone/>
              <a:defRPr sz="2099"/>
            </a:lvl2pPr>
            <a:lvl3pPr marL="685578" indent="0">
              <a:buNone/>
              <a:defRPr sz="1799"/>
            </a:lvl3pPr>
            <a:lvl4pPr marL="1028366" indent="0">
              <a:buNone/>
              <a:defRPr sz="1499"/>
            </a:lvl4pPr>
            <a:lvl5pPr marL="1371154" indent="0">
              <a:buNone/>
              <a:defRPr sz="1499"/>
            </a:lvl5pPr>
            <a:lvl6pPr marL="1713944" indent="0">
              <a:buNone/>
              <a:defRPr sz="1499"/>
            </a:lvl6pPr>
            <a:lvl7pPr marL="2056732" indent="0">
              <a:buNone/>
              <a:defRPr sz="1499"/>
            </a:lvl7pPr>
            <a:lvl8pPr marL="2399520" indent="0">
              <a:buNone/>
              <a:defRPr sz="1499"/>
            </a:lvl8pPr>
            <a:lvl9pPr marL="2742308" indent="0">
              <a:buNone/>
              <a:defRPr sz="1499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810579" y="402920"/>
            <a:ext cx="1800200" cy="21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788" indent="0">
              <a:buNone/>
              <a:defRPr sz="2099"/>
            </a:lvl2pPr>
            <a:lvl3pPr marL="685578" indent="0">
              <a:buNone/>
              <a:defRPr sz="1799"/>
            </a:lvl3pPr>
            <a:lvl4pPr marL="1028366" indent="0">
              <a:buNone/>
              <a:defRPr sz="1499"/>
            </a:lvl4pPr>
            <a:lvl5pPr marL="1371154" indent="0">
              <a:buNone/>
              <a:defRPr sz="1499"/>
            </a:lvl5pPr>
            <a:lvl6pPr marL="1713944" indent="0">
              <a:buNone/>
              <a:defRPr sz="1499"/>
            </a:lvl6pPr>
            <a:lvl7pPr marL="2056732" indent="0">
              <a:buNone/>
              <a:defRPr sz="1499"/>
            </a:lvl7pPr>
            <a:lvl8pPr marL="2399520" indent="0">
              <a:buNone/>
              <a:defRPr sz="1499"/>
            </a:lvl8pPr>
            <a:lvl9pPr marL="2742308" indent="0">
              <a:buNone/>
              <a:defRPr sz="1499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898329" y="2611502"/>
            <a:ext cx="1800200" cy="21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788" indent="0">
              <a:buNone/>
              <a:defRPr sz="2099"/>
            </a:lvl2pPr>
            <a:lvl3pPr marL="685578" indent="0">
              <a:buNone/>
              <a:defRPr sz="1799"/>
            </a:lvl3pPr>
            <a:lvl4pPr marL="1028366" indent="0">
              <a:buNone/>
              <a:defRPr sz="1499"/>
            </a:lvl4pPr>
            <a:lvl5pPr marL="1371154" indent="0">
              <a:buNone/>
              <a:defRPr sz="1499"/>
            </a:lvl5pPr>
            <a:lvl6pPr marL="1713944" indent="0">
              <a:buNone/>
              <a:defRPr sz="1499"/>
            </a:lvl6pPr>
            <a:lvl7pPr marL="2056732" indent="0">
              <a:buNone/>
              <a:defRPr sz="1499"/>
            </a:lvl7pPr>
            <a:lvl8pPr marL="2399520" indent="0">
              <a:buNone/>
              <a:defRPr sz="1499"/>
            </a:lvl8pPr>
            <a:lvl9pPr marL="2742308" indent="0">
              <a:buNone/>
              <a:defRPr sz="1499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10579" y="2611502"/>
            <a:ext cx="1800200" cy="21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788" indent="0">
              <a:buNone/>
              <a:defRPr sz="2099"/>
            </a:lvl2pPr>
            <a:lvl3pPr marL="685578" indent="0">
              <a:buNone/>
              <a:defRPr sz="1799"/>
            </a:lvl3pPr>
            <a:lvl4pPr marL="1028366" indent="0">
              <a:buNone/>
              <a:defRPr sz="1499"/>
            </a:lvl4pPr>
            <a:lvl5pPr marL="1371154" indent="0">
              <a:buNone/>
              <a:defRPr sz="1499"/>
            </a:lvl5pPr>
            <a:lvl6pPr marL="1713944" indent="0">
              <a:buNone/>
              <a:defRPr sz="1499"/>
            </a:lvl6pPr>
            <a:lvl7pPr marL="2056732" indent="0">
              <a:buNone/>
              <a:defRPr sz="1499"/>
            </a:lvl7pPr>
            <a:lvl8pPr marL="2399520" indent="0">
              <a:buNone/>
              <a:defRPr sz="1499"/>
            </a:lvl8pPr>
            <a:lvl9pPr marL="2742308" indent="0">
              <a:buNone/>
              <a:defRPr sz="1499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1846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2BA0FCE-C488-1CAA-3FF0-9930791DA3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541" y="771525"/>
            <a:ext cx="3350622" cy="36004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kumimoji="1" lang="ko-Kore-KR" altLang="en-US"/>
          </a:p>
        </p:txBody>
      </p:sp>
      <p:sp>
        <p:nvSpPr>
          <p:cNvPr id="2" name="그림 개체 틀 6">
            <a:extLst>
              <a:ext uri="{FF2B5EF4-FFF2-40B4-BE49-F238E27FC236}">
                <a16:creationId xmlns:a16="http://schemas.microsoft.com/office/drawing/2014/main" id="{94A4A81C-3C98-A105-B63C-DE39D26466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543" y="2223954"/>
            <a:ext cx="2243545" cy="21480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103086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A8020584-546B-8F7E-2023-8B7B286910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3514" y="1581765"/>
            <a:ext cx="4118487" cy="1404785"/>
          </a:xfrm>
        </p:spPr>
        <p:txBody>
          <a:bodyPr/>
          <a:lstStyle/>
          <a:p>
            <a:endParaRPr kumimoji="1" lang="ko-Kore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id="{080B55FC-1D7B-E0ED-8815-CB82F820BC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514" y="3100849"/>
            <a:ext cx="4118487" cy="1404785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041281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143250" y="0"/>
            <a:ext cx="600075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6436" y="4857750"/>
            <a:ext cx="283265" cy="2857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0250" y="169335"/>
            <a:ext cx="6858000" cy="819362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57250" y="1285876"/>
            <a:ext cx="8001000" cy="3429001"/>
          </a:xfrm>
          <a:prstGeom prst="rect">
            <a:avLst/>
          </a:prstGeom>
        </p:spPr>
        <p:txBody>
          <a:bodyPr/>
          <a:lstStyle>
            <a:lvl1pPr>
              <a:defRPr sz="17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17" indent="-171439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195" indent="-171439">
              <a:buFont typeface="Wingdings" panose="05000000000000000000" pitchFamily="2" charset="2"/>
              <a:buChar char="ü"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50" indent="-171439">
              <a:buFont typeface="Wingdings" panose="05000000000000000000" pitchFamily="2" charset="2"/>
              <a:buChar char="§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4871973"/>
            <a:ext cx="1942505" cy="271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80" y="4857750"/>
            <a:ext cx="750488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47951D-E056-06C3-EFF0-A3DDFE410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35" y="4767263"/>
            <a:ext cx="28269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83910-9303-2ABA-DC72-601B5D5BC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2" y="4767263"/>
            <a:ext cx="34905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7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8" r:id="rId4"/>
    <p:sldLayoutId id="2147483650" r:id="rId5"/>
    <p:sldLayoutId id="2147483657" r:id="rId6"/>
    <p:sldLayoutId id="2147483653" r:id="rId7"/>
    <p:sldLayoutId id="2147483656" r:id="rId8"/>
    <p:sldLayoutId id="2147483654" r:id="rId9"/>
    <p:sldLayoutId id="2147483655" r:id="rId10"/>
    <p:sldLayoutId id="2147483676" r:id="rId11"/>
    <p:sldLayoutId id="2147483677" r:id="rId12"/>
    <p:sldLayoutId id="2147483679" r:id="rId13"/>
    <p:sldLayoutId id="2147483678" r:id="rId14"/>
    <p:sldLayoutId id="2147483669" r:id="rId15"/>
    <p:sldLayoutId id="2147483668" r:id="rId16"/>
    <p:sldLayoutId id="2147483680" r:id="rId17"/>
    <p:sldLayoutId id="2147483673" r:id="rId18"/>
    <p:sldLayoutId id="2147483659" r:id="rId19"/>
    <p:sldLayoutId id="2147483671" r:id="rId20"/>
    <p:sldLayoutId id="2147483672" r:id="rId21"/>
    <p:sldLayoutId id="2147483681" r:id="rId22"/>
    <p:sldLayoutId id="2147483662" r:id="rId23"/>
    <p:sldLayoutId id="2147483663" r:id="rId24"/>
    <p:sldLayoutId id="2147483664" r:id="rId25"/>
    <p:sldLayoutId id="2147483665" r:id="rId26"/>
    <p:sldLayoutId id="2147483661" r:id="rId27"/>
    <p:sldLayoutId id="2147483666" r:id="rId28"/>
    <p:sldLayoutId id="2147483667" r:id="rId29"/>
    <p:sldLayoutId id="2147483670" r:id="rId30"/>
    <p:sldLayoutId id="2147483675" r:id="rId31"/>
    <p:sldLayoutId id="2147483674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47951D-E056-06C3-EFF0-A3DDFE410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36" y="4767264"/>
            <a:ext cx="28269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83910-9303-2ABA-DC72-601B5D5BC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43" y="4767264"/>
            <a:ext cx="34905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6788DA-6548-4EA8-8400-CD3CA8802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57" r:id="rId37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16100" y="4933954"/>
            <a:ext cx="7327900" cy="213122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2" y="4933954"/>
            <a:ext cx="1825625" cy="213122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-28575"/>
            <a:ext cx="8724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8691568" y="4954193"/>
            <a:ext cx="452437" cy="1809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fld id="{3B8FDC89-80CC-DB49-B2EA-BD0F5E541433}" type="slidenum">
              <a:rPr lang="en-US" sz="900">
                <a:solidFill>
                  <a:srgbClr val="FFFFFF"/>
                </a:solidFill>
                <a:latin typeface="Franklin Gothic Book" charset="0"/>
                <a:cs typeface="Arial" charset="0"/>
              </a:rPr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t>‹#›</a:t>
            </a:fld>
            <a:endParaRPr lang="en-US" sz="900">
              <a:solidFill>
                <a:srgbClr val="FFFFFF"/>
              </a:solidFill>
              <a:latin typeface="Franklin Gothic Book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590554"/>
            <a:ext cx="9144000" cy="21431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30" y="4947051"/>
            <a:ext cx="4945063" cy="238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1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60363" y="78581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7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7" r:id="rId10"/>
    <p:sldLayoutId id="2147483738" r:id="rId11"/>
  </p:sldLayoutIdLst>
  <p:txStyles>
    <p:titleStyle>
      <a:lvl1pPr algn="l" defTabSz="457178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457178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178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178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178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178" algn="l" defTabSz="457178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354" algn="l" defTabSz="457178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532" algn="l" defTabSz="457178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709" algn="l" defTabSz="457178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883" indent="-342883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13" indent="-285737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2942" indent="-228588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120" indent="-228588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297" indent="-228588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16101" y="4933954"/>
            <a:ext cx="7327900" cy="21312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3" y="4933954"/>
            <a:ext cx="1825625" cy="21312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4" y="-28575"/>
            <a:ext cx="8724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7" y="4947051"/>
            <a:ext cx="4945063" cy="202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13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                  OFFICE OF STATE &amp; COMMUNITY ENERGY PROGRAMS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60364" y="785815"/>
            <a:ext cx="8229601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7C79B2-0060-1F22-8848-6D6D1D3E8DF7}"/>
              </a:ext>
            </a:extLst>
          </p:cNvPr>
          <p:cNvCxnSpPr/>
          <p:nvPr userDrawn="1"/>
        </p:nvCxnSpPr>
        <p:spPr>
          <a:xfrm>
            <a:off x="1" y="616334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23F75-AC49-EACE-7312-2CD262B2E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27863" y="489624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6F77BE4-587B-4950-85D3-118597CFE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7" r:id="rId4"/>
    <p:sldLayoutId id="2147483748" r:id="rId5"/>
    <p:sldLayoutId id="2147483749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342788" rtl="0" eaLnBrk="1" fontAlgn="base" hangingPunct="1">
        <a:spcBef>
          <a:spcPct val="0"/>
        </a:spcBef>
        <a:spcAft>
          <a:spcPct val="0"/>
        </a:spcAft>
        <a:defRPr lang="en-US" sz="2474" b="1" kern="1200" dirty="0">
          <a:solidFill>
            <a:srgbClr val="2A5998"/>
          </a:solidFill>
          <a:latin typeface="Avenir LT Std 45 Book"/>
          <a:ea typeface="Avenir LT Std 45 Book"/>
          <a:cs typeface="Arial"/>
        </a:defRPr>
      </a:lvl1pPr>
      <a:lvl2pPr algn="l" defTabSz="342788" rtl="0" eaLnBrk="1" fontAlgn="base" hangingPunct="1">
        <a:spcBef>
          <a:spcPct val="0"/>
        </a:spcBef>
        <a:spcAft>
          <a:spcPct val="0"/>
        </a:spcAft>
        <a:defRPr sz="2474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342788" rtl="0" eaLnBrk="1" fontAlgn="base" hangingPunct="1">
        <a:spcBef>
          <a:spcPct val="0"/>
        </a:spcBef>
        <a:spcAft>
          <a:spcPct val="0"/>
        </a:spcAft>
        <a:defRPr sz="2474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342788" rtl="0" eaLnBrk="1" fontAlgn="base" hangingPunct="1">
        <a:spcBef>
          <a:spcPct val="0"/>
        </a:spcBef>
        <a:spcAft>
          <a:spcPct val="0"/>
        </a:spcAft>
        <a:defRPr sz="2474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342788" rtl="0" eaLnBrk="1" fontAlgn="base" hangingPunct="1">
        <a:spcBef>
          <a:spcPct val="0"/>
        </a:spcBef>
        <a:spcAft>
          <a:spcPct val="0"/>
        </a:spcAft>
        <a:defRPr sz="2474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342788" algn="l" defTabSz="342788" rtl="0" eaLnBrk="1" fontAlgn="base" hangingPunct="1">
        <a:spcBef>
          <a:spcPct val="0"/>
        </a:spcBef>
        <a:spcAft>
          <a:spcPct val="0"/>
        </a:spcAft>
        <a:defRPr sz="2474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685578" algn="l" defTabSz="342788" rtl="0" eaLnBrk="1" fontAlgn="base" hangingPunct="1">
        <a:spcBef>
          <a:spcPct val="0"/>
        </a:spcBef>
        <a:spcAft>
          <a:spcPct val="0"/>
        </a:spcAft>
        <a:defRPr sz="2474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028366" algn="l" defTabSz="342788" rtl="0" eaLnBrk="1" fontAlgn="base" hangingPunct="1">
        <a:spcBef>
          <a:spcPct val="0"/>
        </a:spcBef>
        <a:spcAft>
          <a:spcPct val="0"/>
        </a:spcAft>
        <a:defRPr sz="2474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371154" algn="l" defTabSz="342788" rtl="0" eaLnBrk="1" fontAlgn="base" hangingPunct="1">
        <a:spcBef>
          <a:spcPct val="0"/>
        </a:spcBef>
        <a:spcAft>
          <a:spcPct val="0"/>
        </a:spcAft>
        <a:defRPr sz="2474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257092" indent="-257092" algn="l" defTabSz="3427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49" kern="1200">
          <a:solidFill>
            <a:srgbClr val="282B2E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57031" indent="-214243" algn="l" defTabSz="3427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99" kern="1200">
          <a:solidFill>
            <a:srgbClr val="282B2E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6972" indent="-171394" algn="l" defTabSz="3427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49" kern="1200">
          <a:solidFill>
            <a:srgbClr val="282B2E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199760" indent="-171394" algn="l" defTabSz="3427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99" kern="1200">
          <a:solidFill>
            <a:srgbClr val="282B2E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542548" indent="-171394" algn="l" defTabSz="3427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338" indent="-171394" algn="l" defTabSz="342788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6" indent="-171394" algn="l" defTabSz="342788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4" indent="-171394" algn="l" defTabSz="342788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704" indent="-171394" algn="l" defTabSz="342788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8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88" algn="l" defTabSz="34278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78" algn="l" defTabSz="34278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6" algn="l" defTabSz="34278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4" algn="l" defTabSz="34278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944" algn="l" defTabSz="34278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2" algn="l" defTabSz="34278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34278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8" algn="l" defTabSz="34278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://www.energycodes.gov/BP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www.energycodes.gov/BPS" TargetMode="Externa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hyperlink" Target="https://www.energycodes.gov/BPS/Resources" TargetMode="Externa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hyperlink" Target="energycodes.gov/BPS/Implementation" TargetMode="Externa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Relationship Id="rId9" Type="http://schemas.openxmlformats.org/officeDocument/2006/relationships/image" Target="../media/image6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6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y.gov/articles/biden-harris-administration-announces-90-million-support-resilient-and-efficient-building" TargetMode="Externa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18" Type="http://schemas.openxmlformats.org/officeDocument/2006/relationships/image" Target="../media/image80.png"/><Relationship Id="rId3" Type="http://schemas.openxmlformats.org/officeDocument/2006/relationships/image" Target="../media/image65.svg"/><Relationship Id="rId21" Type="http://schemas.openxmlformats.org/officeDocument/2006/relationships/diagramLayout" Target="../diagrams/layout3.xml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17" Type="http://schemas.openxmlformats.org/officeDocument/2006/relationships/image" Target="../media/image79.sv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24" Type="http://schemas.microsoft.com/office/2007/relationships/diagramDrawing" Target="../diagrams/drawing3.xml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23" Type="http://schemas.openxmlformats.org/officeDocument/2006/relationships/diagramColors" Target="../diagrams/colors3.xml"/><Relationship Id="rId10" Type="http://schemas.openxmlformats.org/officeDocument/2006/relationships/image" Target="../media/image72.png"/><Relationship Id="rId19" Type="http://schemas.openxmlformats.org/officeDocument/2006/relationships/image" Target="../media/image81.sv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6.png"/><Relationship Id="rId22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FD45E_BD7909D.xml"/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y.gov/scep/technical-assistance-adoption-building-energy-codes" TargetMode="External"/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energycodes.gov/BPS" TargetMode="External"/><Relationship Id="rId2" Type="http://schemas.openxmlformats.org/officeDocument/2006/relationships/hyperlink" Target="mailto:Billierae.Engelman@ee.doe.gov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itehouse.gov/briefing-room/statements-releases/2022/01/21/fact-sheet-biden-harris-administration-launches-coalition-of-states-and-local-governments-to-strengthen-building-performance-standards/" TargetMode="External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hyperlink" Target="https://www.whitehouse.gov/briefing-room/statements-releases/2022/12/07/fact-sheet-biden-harris-administration-announces-first-ever-federal-building-performance-standard-catalyzes-american-innovation-to-lower-energy-costs-save-taxpayer-dollars-and-cut-emission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D8CD70-52C6-CCBE-C61E-5A52CA6E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96" y="1965021"/>
            <a:ext cx="2994069" cy="1420838"/>
          </a:xfrm>
        </p:spPr>
        <p:txBody>
          <a:bodyPr/>
          <a:lstStyle/>
          <a:p>
            <a:pPr>
              <a:lnSpc>
                <a:spcPct val="111607"/>
              </a:lnSpc>
            </a:pPr>
            <a:br>
              <a:rPr lang="en-US" dirty="0"/>
            </a:br>
            <a:r>
              <a:rPr lang="en-US" dirty="0"/>
              <a:t>Building Performance Standards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86398-6102-A1A7-B659-6D4C6152A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3949459"/>
            <a:ext cx="2990850" cy="731838"/>
          </a:xfrm>
        </p:spPr>
        <p:txBody>
          <a:bodyPr/>
          <a:lstStyle/>
          <a:p>
            <a:r>
              <a:rPr lang="en-US" b="1" dirty="0"/>
              <a:t>Billierae Engelman</a:t>
            </a:r>
          </a:p>
          <a:p>
            <a:r>
              <a:rPr lang="en-US" dirty="0"/>
              <a:t>US Department of Energy</a:t>
            </a:r>
          </a:p>
          <a:p>
            <a:r>
              <a:rPr lang="en-US" dirty="0"/>
              <a:t>2024 National Energy Codes Conference </a:t>
            </a:r>
          </a:p>
        </p:txBody>
      </p:sp>
    </p:spTree>
    <p:extLst>
      <p:ext uri="{BB962C8B-B14F-4D97-AF65-F5344CB8AC3E}">
        <p14:creationId xmlns:p14="http://schemas.microsoft.com/office/powerpoint/2010/main" val="4039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8F92-2B06-4BEB-43C7-26BBA43A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7" y="8626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b="1" dirty="0"/>
              <a:t>Target-setting Approaches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A194BCD-3779-F45E-5DB9-BA1409655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456113"/>
              </p:ext>
            </p:extLst>
          </p:nvPr>
        </p:nvGraphicFramePr>
        <p:xfrm>
          <a:off x="164798" y="838817"/>
          <a:ext cx="8814403" cy="409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283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669128-011F-B217-22F4-0D3C7D7F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4" y="209909"/>
            <a:ext cx="8724791" cy="609600"/>
          </a:xfrm>
        </p:spPr>
        <p:txBody>
          <a:bodyPr>
            <a:normAutofit/>
          </a:bodyPr>
          <a:lstStyle/>
          <a:p>
            <a:r>
              <a:rPr lang="en-US" sz="3200" b="1" dirty="0"/>
              <a:t>Compliance Cycles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5E03D-EBAF-2C0A-C37F-F90D9D653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56" y="1029126"/>
            <a:ext cx="4290596" cy="3599665"/>
          </a:xfrm>
          <a:prstGeom prst="rect">
            <a:avLst/>
          </a:prstGeo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BFFD08F-8612-AFA2-0754-3533487F5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250" y="1029126"/>
            <a:ext cx="4249271" cy="3200400"/>
          </a:xfrm>
        </p:spPr>
        <p:txBody>
          <a:bodyPr/>
          <a:lstStyle/>
          <a:p>
            <a:r>
              <a:rPr lang="en-US" dirty="0"/>
              <a:t>Target Methods</a:t>
            </a:r>
          </a:p>
          <a:p>
            <a:pPr lvl="1"/>
            <a:r>
              <a:rPr lang="en-US" dirty="0"/>
              <a:t>Fixed targets reaching end-goal</a:t>
            </a:r>
          </a:p>
          <a:p>
            <a:pPr lvl="1"/>
            <a:r>
              <a:rPr lang="en-US" dirty="0"/>
              <a:t>Recalculated targets changed per compliance cycle</a:t>
            </a:r>
          </a:p>
          <a:p>
            <a:r>
              <a:rPr lang="en-US" dirty="0"/>
              <a:t>Compliance Timelines</a:t>
            </a:r>
          </a:p>
          <a:p>
            <a:pPr lvl="1"/>
            <a:r>
              <a:rPr lang="en-US" dirty="0"/>
              <a:t>Often based on building type</a:t>
            </a:r>
          </a:p>
          <a:p>
            <a:pPr lvl="1"/>
            <a:r>
              <a:rPr lang="en-US" dirty="0"/>
              <a:t>Flexibility based on circumstances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0E592DCA-829C-0C86-0D96-DC46C5B3BEF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138558" y="4767262"/>
            <a:ext cx="531651" cy="273844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450"/>
              </a:spcAft>
            </a:pPr>
            <a:fld id="{00000000-1234-1234-1234-123412341234}" type="slidenum">
              <a:rPr lang="en-US" smtClean="0"/>
              <a:pPr>
                <a:spcAft>
                  <a:spcPts val="450"/>
                </a:spcAft>
              </a:pPr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CDAC1-D4DB-6381-2895-BB40FD5188C0}"/>
              </a:ext>
            </a:extLst>
          </p:cNvPr>
          <p:cNvSpPr txBox="1"/>
          <p:nvPr/>
        </p:nvSpPr>
        <p:spPr>
          <a:xfrm>
            <a:off x="130155" y="4628790"/>
            <a:ext cx="4129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DOE &amp; ASHRAE BPS Technical Resource Guide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4EEAFF-AF38-B428-0A87-320D8CE18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528" y="3204172"/>
            <a:ext cx="3720342" cy="14246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2665AB-BE9D-FD62-4FA4-E1CA27F3F3AD}"/>
              </a:ext>
            </a:extLst>
          </p:cNvPr>
          <p:cNvSpPr txBox="1"/>
          <p:nvPr/>
        </p:nvSpPr>
        <p:spPr>
          <a:xfrm>
            <a:off x="4798528" y="4663416"/>
            <a:ext cx="41297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Example target and compliance timeline</a:t>
            </a:r>
          </a:p>
          <a:p>
            <a:r>
              <a:rPr lang="en-US" sz="1050" dirty="0"/>
              <a:t>Source: DOE &amp; ASHRAE BPS Technical Resource Guide</a:t>
            </a:r>
          </a:p>
        </p:txBody>
      </p:sp>
    </p:spTree>
    <p:extLst>
      <p:ext uri="{BB962C8B-B14F-4D97-AF65-F5344CB8AC3E}">
        <p14:creationId xmlns:p14="http://schemas.microsoft.com/office/powerpoint/2010/main" val="85358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BB125C-8B54-0E7C-7B32-B8FD0240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562" y="543222"/>
            <a:ext cx="8372258" cy="994172"/>
          </a:xfrm>
          <a:noFill/>
          <a:ln>
            <a:noFill/>
          </a:ln>
        </p:spPr>
        <p:txBody>
          <a:bodyPr vert="horz" wrap="square" lIns="68580" tIns="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dirty="0">
                <a:latin typeface="+mj-lt"/>
                <a:ea typeface="ＭＳ Ｐゴシック" charset="0"/>
                <a:cs typeface="Gill Sans MT"/>
              </a:rPr>
              <a:t>DOE &amp; EPA Building Performance Standards Technical Assistance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66553-BBD4-BAF4-881F-241B3E07CC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82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 EERE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82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4145F-D692-8D6F-E839-9FA77C9A4D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788DA-6548-4EA8-8400-CD3CA88023E3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82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82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2" descr="Map of State and Local Adoption of Building Performance Standards">
            <a:extLst>
              <a:ext uri="{FF2B5EF4-FFF2-40B4-BE49-F238E27FC236}">
                <a16:creationId xmlns:a16="http://schemas.microsoft.com/office/drawing/2014/main" id="{3041DCB5-75A1-B9C5-4A96-51CD48814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6" y="1665625"/>
            <a:ext cx="4509092" cy="30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D7D237F1-8820-BD24-F119-361A9871C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38" y="764380"/>
            <a:ext cx="538796" cy="538796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D95A8615-0600-EE74-AF9B-ACD59B3C2AC1}"/>
              </a:ext>
            </a:extLst>
          </p:cNvPr>
          <p:cNvSpPr txBox="1"/>
          <p:nvPr/>
        </p:nvSpPr>
        <p:spPr>
          <a:xfrm>
            <a:off x="485336" y="4598108"/>
            <a:ext cx="3459199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5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DOE Building Performance Standards Technical Assistance Program</a:t>
            </a:r>
            <a:endParaRPr kumimoji="0" lang="en-US" sz="5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FEF2D4-5E6F-2C42-F891-1F1776642299}"/>
              </a:ext>
            </a:extLst>
          </p:cNvPr>
          <p:cNvSpPr/>
          <p:nvPr/>
        </p:nvSpPr>
        <p:spPr>
          <a:xfrm>
            <a:off x="4759876" y="4147034"/>
            <a:ext cx="4097188" cy="7575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69BE2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12B8A2A-6016-CB12-1B7E-6C72DDF7084A}"/>
              </a:ext>
            </a:extLst>
          </p:cNvPr>
          <p:cNvSpPr txBox="1"/>
          <p:nvPr/>
        </p:nvSpPr>
        <p:spPr>
          <a:xfrm>
            <a:off x="4815219" y="4261280"/>
            <a:ext cx="4053671" cy="70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To request Technical Assistance or to learn more about BPS, visit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7"/>
              </a:rPr>
              <a:t>energycodes.gov/BPS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04DE83-ED3B-B3BC-C8DC-97D2A2E5A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6300" y="1665625"/>
            <a:ext cx="4244340" cy="2810788"/>
          </a:xfrm>
        </p:spPr>
        <p:txBody>
          <a:bodyPr/>
          <a:lstStyle/>
          <a:p>
            <a:pPr marL="0" indent="0">
              <a:spcAft>
                <a:spcPts val="338"/>
              </a:spcAft>
              <a:buClr>
                <a:schemeClr val="tx1"/>
              </a:buClr>
              <a:buSzPct val="92000"/>
              <a:buNone/>
              <a:defRPr/>
            </a:pPr>
            <a:r>
              <a:rPr lang="en-US" sz="1350" dirty="0">
                <a:latin typeface="+mj-lt"/>
                <a:ea typeface="Times New Roman" panose="02020603050405020304" pitchFamily="18" charset="0"/>
                <a:cs typeface="+mn-cs"/>
              </a:rPr>
              <a:t>Technical Assistance Network support includes:</a:t>
            </a:r>
          </a:p>
          <a:p>
            <a:pPr marL="471482" lvl="1" indent="-214313">
              <a:spcBef>
                <a:spcPts val="191"/>
              </a:spcBef>
              <a:spcAft>
                <a:spcPts val="169"/>
              </a:spcAft>
              <a:buClr>
                <a:srgbClr val="3D3D3D"/>
              </a:buClr>
              <a:buSzPct val="92000"/>
              <a:defRPr/>
            </a:pPr>
            <a:r>
              <a:rPr lang="en-US" sz="1350" dirty="0">
                <a:latin typeface="+mj-lt"/>
                <a:ea typeface="Times New Roman" panose="02020603050405020304" pitchFamily="18" charset="0"/>
                <a:cs typeface="+mn-cs"/>
              </a:rPr>
              <a:t>Technical analysis – Building stock, energy &amp; emissions impacts, economic impacts</a:t>
            </a:r>
          </a:p>
          <a:p>
            <a:pPr marL="471482" lvl="1" indent="-214313">
              <a:spcBef>
                <a:spcPts val="191"/>
              </a:spcBef>
              <a:spcAft>
                <a:spcPts val="169"/>
              </a:spcAft>
              <a:buClr>
                <a:srgbClr val="3D3D3D"/>
              </a:buClr>
              <a:buSzPct val="92000"/>
              <a:defRPr/>
            </a:pPr>
            <a:r>
              <a:rPr lang="en-US" sz="1350" dirty="0">
                <a:latin typeface="+mj-lt"/>
                <a:ea typeface="Times New Roman" panose="02020603050405020304" pitchFamily="18" charset="0"/>
                <a:cs typeface="+mn-cs"/>
              </a:rPr>
              <a:t>Compliance pathways tools &amp; support </a:t>
            </a:r>
          </a:p>
          <a:p>
            <a:pPr marL="471482" lvl="1" indent="-214313">
              <a:spcBef>
                <a:spcPts val="191"/>
              </a:spcBef>
              <a:spcAft>
                <a:spcPts val="169"/>
              </a:spcAft>
              <a:buClr>
                <a:srgbClr val="3D3D3D"/>
              </a:buClr>
              <a:buSzPct val="92000"/>
              <a:defRPr/>
            </a:pPr>
            <a:r>
              <a:rPr lang="en-US" sz="1350" dirty="0">
                <a:latin typeface="+mj-lt"/>
                <a:ea typeface="Times New Roman" panose="02020603050405020304" pitchFamily="18" charset="0"/>
                <a:cs typeface="+mn-cs"/>
              </a:rPr>
              <a:t>Performance target-setting and savings trajectories</a:t>
            </a:r>
          </a:p>
          <a:p>
            <a:pPr marL="471482" lvl="1" indent="-214313">
              <a:spcBef>
                <a:spcPts val="191"/>
              </a:spcBef>
              <a:spcAft>
                <a:spcPts val="169"/>
              </a:spcAft>
              <a:buClr>
                <a:srgbClr val="3D3D3D"/>
              </a:buClr>
              <a:buSzPct val="92000"/>
              <a:defRPr/>
            </a:pPr>
            <a:r>
              <a:rPr lang="en-US" sz="1350" dirty="0">
                <a:latin typeface="+mj-lt"/>
                <a:ea typeface="Times New Roman" panose="02020603050405020304" pitchFamily="18" charset="0"/>
                <a:cs typeface="+mn-cs"/>
              </a:rPr>
              <a:t>Program design &amp; administrative structure support, including data tools implementation</a:t>
            </a:r>
          </a:p>
          <a:p>
            <a:pPr marL="471482" lvl="1" indent="-214313">
              <a:spcBef>
                <a:spcPts val="191"/>
              </a:spcBef>
              <a:spcAft>
                <a:spcPts val="169"/>
              </a:spcAft>
              <a:buClr>
                <a:srgbClr val="3D3D3D"/>
              </a:buClr>
              <a:buSzPct val="92000"/>
              <a:defRPr/>
            </a:pPr>
            <a:r>
              <a:rPr lang="en-US" sz="1350" dirty="0">
                <a:latin typeface="+mj-lt"/>
                <a:ea typeface="Times New Roman" panose="02020603050405020304" pitchFamily="18" charset="0"/>
                <a:cs typeface="+mn-cs"/>
              </a:rPr>
              <a:t>Stakeholder engagement best practices &amp; equitable policy design support</a:t>
            </a:r>
          </a:p>
          <a:p>
            <a:pPr marL="471482" lvl="1" indent="-214313">
              <a:spcBef>
                <a:spcPts val="191"/>
              </a:spcBef>
              <a:spcAft>
                <a:spcPts val="169"/>
              </a:spcAft>
              <a:buClr>
                <a:srgbClr val="3D3D3D"/>
              </a:buClr>
              <a:buSzPct val="92000"/>
              <a:defRPr/>
            </a:pPr>
            <a:r>
              <a:rPr lang="en-US" sz="1350" dirty="0">
                <a:latin typeface="+mj-lt"/>
                <a:ea typeface="Times New Roman" panose="02020603050405020304" pitchFamily="18" charset="0"/>
                <a:cs typeface="+mn-cs"/>
              </a:rPr>
              <a:t>And more!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856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512A-1194-C9E3-E3A3-853A25FC2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66" y="529177"/>
            <a:ext cx="8236633" cy="994172"/>
          </a:xfrm>
        </p:spPr>
        <p:txBody>
          <a:bodyPr/>
          <a:lstStyle/>
          <a:p>
            <a:r>
              <a:rPr lang="en-US" sz="3200" dirty="0"/>
              <a:t>Example TA – Baseline &amp; Scenario Planning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A0B2C-69EE-1E67-C317-56749F72E5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82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 EERE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82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08F4D-BEB7-A7D6-BDCB-746E424DCF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788DA-6548-4EA8-8400-CD3CA88023E3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82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82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653F93-2EB1-0DE7-2F59-E6F32A38B8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5833" y="1350179"/>
            <a:ext cx="5086899" cy="2810788"/>
          </a:xfrm>
        </p:spPr>
        <p:txBody>
          <a:bodyPr/>
          <a:lstStyle/>
          <a:p>
            <a:r>
              <a:rPr lang="en-US" sz="1800" dirty="0"/>
              <a:t>Baselining - Building Stock</a:t>
            </a:r>
          </a:p>
          <a:p>
            <a:pPr lvl="1"/>
            <a:r>
              <a:rPr lang="en-US" sz="1350" b="1" dirty="0"/>
              <a:t>Leverage all existing data</a:t>
            </a:r>
            <a:r>
              <a:rPr lang="en-US" sz="1350" dirty="0"/>
              <a:t>, regardless of format or quality</a:t>
            </a:r>
          </a:p>
          <a:p>
            <a:pPr lvl="1"/>
            <a:r>
              <a:rPr lang="en-US" sz="1350" b="1" dirty="0"/>
              <a:t>Fill the gap of unknown </a:t>
            </a:r>
            <a:r>
              <a:rPr lang="en-US" sz="1350" b="1" dirty="0" err="1"/>
              <a:t>energy+GHG</a:t>
            </a:r>
            <a:r>
              <a:rPr lang="en-US" sz="1350" b="1" dirty="0"/>
              <a:t> data </a:t>
            </a:r>
            <a:r>
              <a:rPr lang="en-US" sz="1350" dirty="0"/>
              <a:t>for existing buildings</a:t>
            </a:r>
          </a:p>
          <a:p>
            <a:pPr lvl="1"/>
            <a:r>
              <a:rPr lang="en-US" sz="1350" dirty="0"/>
              <a:t>Support jurisdictions at </a:t>
            </a:r>
            <a:r>
              <a:rPr lang="en-US" sz="1350" b="1" dirty="0"/>
              <a:t>any phase of policy development</a:t>
            </a:r>
          </a:p>
          <a:p>
            <a:endParaRPr lang="en-US" sz="1800" dirty="0"/>
          </a:p>
          <a:p>
            <a:r>
              <a:rPr lang="en-US" sz="1800" dirty="0"/>
              <a:t>Scenarios - Impact Analysis</a:t>
            </a:r>
          </a:p>
          <a:p>
            <a:pPr lvl="1"/>
            <a:r>
              <a:rPr lang="en-US" sz="1350" b="1" dirty="0"/>
              <a:t>Model policy-driven scenarios</a:t>
            </a:r>
            <a:r>
              <a:rPr lang="en-US" sz="1350" dirty="0"/>
              <a:t> for energy/GHG reduction for any jurisdiction, </a:t>
            </a:r>
            <a:r>
              <a:rPr lang="en-US" sz="1350" b="1" dirty="0"/>
              <a:t>tailored to their policy framework</a:t>
            </a:r>
          </a:p>
          <a:p>
            <a:pPr lvl="1"/>
            <a:r>
              <a:rPr lang="en-US" sz="1350" b="1" dirty="0"/>
              <a:t>Support policy standardization</a:t>
            </a:r>
            <a:r>
              <a:rPr lang="en-US" sz="1350" dirty="0"/>
              <a:t> without sacrificing accuracy of scenario simulation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475FF-EBDA-8A39-FC7B-9811CAE2C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7" y="1608461"/>
            <a:ext cx="2312889" cy="173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72357-253C-C1DD-8969-E7FD7E909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68" y="2192376"/>
            <a:ext cx="2312890" cy="173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DCA5A-5D03-4483-0D9A-8C4AC9DBD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92" y="2890306"/>
            <a:ext cx="2237071" cy="16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phic 12" descr="Bar graph with downward trend with solid fill">
            <a:extLst>
              <a:ext uri="{FF2B5EF4-FFF2-40B4-BE49-F238E27FC236}">
                <a16:creationId xmlns:a16="http://schemas.microsoft.com/office/drawing/2014/main" id="{7B93E7D3-66FA-D9AE-89A2-6E6927327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43" y="739662"/>
            <a:ext cx="569764" cy="5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4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B0FDCD-5919-2519-9B56-D7F724B21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Guidance documentation for stakeholders engaged with BPS design and implementation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7C9C0-719E-9C51-287A-FBCDD1258F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47035" y="3957018"/>
            <a:ext cx="3923907" cy="491525"/>
          </a:xfrm>
        </p:spPr>
        <p:txBody>
          <a:bodyPr/>
          <a:lstStyle/>
          <a:p>
            <a:r>
              <a:rPr lang="en-US" dirty="0"/>
              <a:t>Visit </a:t>
            </a:r>
            <a:r>
              <a:rPr lang="en-US" dirty="0">
                <a:hlinkClick r:id="rId2"/>
              </a:rPr>
              <a:t>energycodes.gov/BPS/Resources</a:t>
            </a:r>
            <a:r>
              <a:rPr lang="en-US" dirty="0"/>
              <a:t> for more!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137D0D2-E79E-C3BD-535E-6B3B58CC3DF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82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 EERE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82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E247BB-6D01-86E0-348A-D4ED643776F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788DA-6548-4EA8-8400-CD3CA88023E3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82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82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E1C8E2-267E-02A2-18FC-58DDEE7B3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53" y="463316"/>
            <a:ext cx="2691708" cy="2424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A9CAAE-7693-B8F5-852C-B72487569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043" y="1145321"/>
            <a:ext cx="2185957" cy="2151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FB718D-505B-B182-067F-2E0DF34642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303"/>
          <a:stretch/>
        </p:blipFill>
        <p:spPr>
          <a:xfrm>
            <a:off x="670081" y="2468131"/>
            <a:ext cx="2504987" cy="1386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B6E5BB-9224-FD43-E8DB-4B0020475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7881" y="2060756"/>
            <a:ext cx="2185957" cy="2843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65125D-4825-9CEE-2D46-E6B857C45B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98" y="3249379"/>
            <a:ext cx="2326741" cy="1565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Graphic 18" descr="Checklist with solid fill">
            <a:extLst>
              <a:ext uri="{FF2B5EF4-FFF2-40B4-BE49-F238E27FC236}">
                <a16:creationId xmlns:a16="http://schemas.microsoft.com/office/drawing/2014/main" id="{65D292F6-0333-79E7-00A5-9335C849D7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42" y="754633"/>
            <a:ext cx="592130" cy="59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3D221-E6F0-E95B-4E8D-A599DD23A8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BPS Implementation Support – Software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6E4DF-8CEC-F565-AAA2-61130DC8A7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22414" y="2345752"/>
            <a:ext cx="2967038" cy="576946"/>
          </a:xfrm>
        </p:spPr>
        <p:txBody>
          <a:bodyPr/>
          <a:lstStyle/>
          <a:p>
            <a:r>
              <a:rPr lang="en-US" dirty="0"/>
              <a:t>Clear, accessible, standardized building energy &amp; asset data ecosystem designed to result in action.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E59E9-1698-A83F-427E-82B574866A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92510" y="3850986"/>
            <a:ext cx="3578433" cy="491525"/>
          </a:xfrm>
        </p:spPr>
        <p:txBody>
          <a:bodyPr/>
          <a:lstStyle/>
          <a:p>
            <a:r>
              <a:rPr lang="en-US" dirty="0"/>
              <a:t>Visit </a:t>
            </a:r>
            <a:r>
              <a:rPr lang="en-US" dirty="0">
                <a:hlinkClick r:id="rId2"/>
              </a:rPr>
              <a:t>energycodes.gov/BPS/Implementation </a:t>
            </a:r>
            <a:r>
              <a:rPr lang="en-US" dirty="0"/>
              <a:t>for more!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EF9DE32-EDA8-5095-159F-0FFB5B234EF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82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 EERE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82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AAFF6E-04CD-7AC6-7953-CC7C961E073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788DA-6548-4EA8-8400-CD3CA88023E3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82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82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Google Shape;204;g83ea68827c_2_4">
            <a:extLst>
              <a:ext uri="{FF2B5EF4-FFF2-40B4-BE49-F238E27FC236}">
                <a16:creationId xmlns:a16="http://schemas.microsoft.com/office/drawing/2014/main" id="{22967935-24B2-FA43-3571-4F2566247BC1}"/>
              </a:ext>
            </a:extLst>
          </p:cNvPr>
          <p:cNvGrpSpPr/>
          <p:nvPr/>
        </p:nvGrpSpPr>
        <p:grpSpPr>
          <a:xfrm>
            <a:off x="968106" y="518255"/>
            <a:ext cx="1479411" cy="887144"/>
            <a:chOff x="2221605" y="2949705"/>
            <a:chExt cx="1064941" cy="834529"/>
          </a:xfrm>
        </p:grpSpPr>
        <p:pic>
          <p:nvPicPr>
            <p:cNvPr id="14" name="Google Shape;205;g83ea68827c_2_4">
              <a:extLst>
                <a:ext uri="{FF2B5EF4-FFF2-40B4-BE49-F238E27FC236}">
                  <a16:creationId xmlns:a16="http://schemas.microsoft.com/office/drawing/2014/main" id="{097545FF-9B5E-3D1C-7F04-940279FBF85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21605" y="2949705"/>
              <a:ext cx="905107" cy="508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06;g83ea68827c_2_4">
              <a:extLst>
                <a:ext uri="{FF2B5EF4-FFF2-40B4-BE49-F238E27FC236}">
                  <a16:creationId xmlns:a16="http://schemas.microsoft.com/office/drawing/2014/main" id="{8B209198-8231-96C2-0649-94FE689CEA3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21605" y="3405854"/>
              <a:ext cx="1064941" cy="378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5F28564-34DE-8E7E-7951-438B51C60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69" y="1573890"/>
            <a:ext cx="1690549" cy="10385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C11A06-DE03-443B-9C1E-63E9D9380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969" y="2780916"/>
            <a:ext cx="1690549" cy="1000645"/>
          </a:xfrm>
          <a:prstGeom prst="rect">
            <a:avLst/>
          </a:prstGeom>
        </p:spPr>
      </p:pic>
      <p:pic>
        <p:nvPicPr>
          <p:cNvPr id="18" name="Google Shape;211;g83ea68827c_2_4">
            <a:extLst>
              <a:ext uri="{FF2B5EF4-FFF2-40B4-BE49-F238E27FC236}">
                <a16:creationId xmlns:a16="http://schemas.microsoft.com/office/drawing/2014/main" id="{FD3A4ECA-9ABF-E097-1181-BD009DF50C7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740" y="4037711"/>
            <a:ext cx="190700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655F18D-F5A5-D640-B4FF-F7ABE7D65D40}"/>
              </a:ext>
            </a:extLst>
          </p:cNvPr>
          <p:cNvSpPr txBox="1">
            <a:spLocks/>
          </p:cNvSpPr>
          <p:nvPr/>
        </p:nvSpPr>
        <p:spPr>
          <a:xfrm>
            <a:off x="2447517" y="565888"/>
            <a:ext cx="2744414" cy="2096186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STAR Portfolio Manager 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enables the reporting of a building’s energy and water use, square footage, and operational details in a consistent format. </a:t>
            </a:r>
          </a:p>
          <a:p>
            <a:pPr marL="342900" marR="0" lvl="1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central database for tracking building related information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AC003B-61A7-77AA-1859-3A950D2E7D60}"/>
              </a:ext>
            </a:extLst>
          </p:cNvPr>
          <p:cNvSpPr txBox="1"/>
          <p:nvPr/>
        </p:nvSpPr>
        <p:spPr>
          <a:xfrm>
            <a:off x="2447517" y="4107088"/>
            <a:ext cx="250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UBID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unique building identifier based on geospatial location supporting data use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F0892C-B6A7-23D7-05B9-168DA69F61FC}"/>
              </a:ext>
            </a:extLst>
          </p:cNvPr>
          <p:cNvSpPr txBox="1"/>
          <p:nvPr/>
        </p:nvSpPr>
        <p:spPr>
          <a:xfrm>
            <a:off x="2447517" y="2992112"/>
            <a:ext cx="255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Audit Template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standard format for asset-based building data collection &amp; persistency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3" name="Graphic 22" descr="Cloud Computing with solid fill">
            <a:extLst>
              <a:ext uri="{FF2B5EF4-FFF2-40B4-BE49-F238E27FC236}">
                <a16:creationId xmlns:a16="http://schemas.microsoft.com/office/drawing/2014/main" id="{04ABE9C9-0B07-C58D-8A3A-3EE70D86F0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942" y="707590"/>
            <a:ext cx="591146" cy="5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5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9DD0DFEB-8747-F5DE-6B43-1BCDBD5D03E3}"/>
              </a:ext>
            </a:extLst>
          </p:cNvPr>
          <p:cNvGrpSpPr/>
          <p:nvPr/>
        </p:nvGrpSpPr>
        <p:grpSpPr>
          <a:xfrm>
            <a:off x="1650729" y="685551"/>
            <a:ext cx="7386754" cy="4197818"/>
            <a:chOff x="2192200" y="1260909"/>
            <a:chExt cx="9849005" cy="559709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C79064B-A433-E904-0B50-705E49F5C2FD}"/>
                </a:ext>
              </a:extLst>
            </p:cNvPr>
            <p:cNvSpPr/>
            <p:nvPr/>
          </p:nvSpPr>
          <p:spPr>
            <a:xfrm>
              <a:off x="2192200" y="1260909"/>
              <a:ext cx="9849005" cy="55970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000000"/>
                </a:solidFill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EE23CC9-DAC7-ECE4-C7FC-56694E0AFD66}"/>
                </a:ext>
              </a:extLst>
            </p:cNvPr>
            <p:cNvSpPr/>
            <p:nvPr/>
          </p:nvSpPr>
          <p:spPr>
            <a:xfrm>
              <a:off x="2192200" y="4950738"/>
              <a:ext cx="9849005" cy="1336925"/>
            </a:xfrm>
            <a:custGeom>
              <a:avLst/>
              <a:gdLst>
                <a:gd name="connsiteX0" fmla="*/ 0 w 9849005"/>
                <a:gd name="connsiteY0" fmla="*/ 133693 h 1336925"/>
                <a:gd name="connsiteX1" fmla="*/ 133693 w 9849005"/>
                <a:gd name="connsiteY1" fmla="*/ 0 h 1336925"/>
                <a:gd name="connsiteX2" fmla="*/ 9715313 w 9849005"/>
                <a:gd name="connsiteY2" fmla="*/ 0 h 1336925"/>
                <a:gd name="connsiteX3" fmla="*/ 9849006 w 9849005"/>
                <a:gd name="connsiteY3" fmla="*/ 133693 h 1336925"/>
                <a:gd name="connsiteX4" fmla="*/ 9849005 w 9849005"/>
                <a:gd name="connsiteY4" fmla="*/ 1203233 h 1336925"/>
                <a:gd name="connsiteX5" fmla="*/ 9715312 w 9849005"/>
                <a:gd name="connsiteY5" fmla="*/ 1336926 h 1336925"/>
                <a:gd name="connsiteX6" fmla="*/ 133693 w 9849005"/>
                <a:gd name="connsiteY6" fmla="*/ 1336925 h 1336925"/>
                <a:gd name="connsiteX7" fmla="*/ 0 w 9849005"/>
                <a:gd name="connsiteY7" fmla="*/ 1203232 h 1336925"/>
                <a:gd name="connsiteX8" fmla="*/ 0 w 9849005"/>
                <a:gd name="connsiteY8" fmla="*/ 133693 h 133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9005" h="1336925">
                  <a:moveTo>
                    <a:pt x="0" y="133693"/>
                  </a:moveTo>
                  <a:cubicBezTo>
                    <a:pt x="0" y="59856"/>
                    <a:pt x="59856" y="0"/>
                    <a:pt x="133693" y="0"/>
                  </a:cubicBezTo>
                  <a:lnTo>
                    <a:pt x="9715313" y="0"/>
                  </a:lnTo>
                  <a:cubicBezTo>
                    <a:pt x="9789150" y="0"/>
                    <a:pt x="9849006" y="59856"/>
                    <a:pt x="9849006" y="133693"/>
                  </a:cubicBezTo>
                  <a:cubicBezTo>
                    <a:pt x="9849006" y="490206"/>
                    <a:pt x="9849005" y="846720"/>
                    <a:pt x="9849005" y="1203233"/>
                  </a:cubicBezTo>
                  <a:cubicBezTo>
                    <a:pt x="9849005" y="1277070"/>
                    <a:pt x="9789149" y="1336926"/>
                    <a:pt x="9715312" y="1336926"/>
                  </a:cubicBezTo>
                  <a:lnTo>
                    <a:pt x="133693" y="1336925"/>
                  </a:lnTo>
                  <a:cubicBezTo>
                    <a:pt x="59856" y="1336925"/>
                    <a:pt x="0" y="1277069"/>
                    <a:pt x="0" y="1203232"/>
                  </a:cubicBezTo>
                  <a:lnTo>
                    <a:pt x="0" y="133693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1382" tIns="141382" rIns="5312110" bIns="141382" numCol="1" spcCol="1270" anchor="ctr" anchorCtr="0">
              <a:noAutofit/>
            </a:bodyPr>
            <a:lstStyle/>
            <a:p>
              <a:pPr algn="ctr" defTabSz="70008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75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 Light" panose="020F0302020204030204"/>
                </a:rPr>
                <a:t>Standardization</a:t>
              </a:r>
              <a:endParaRPr lang="en-US" sz="1575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Franklin Gothic Book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F7BC13A-28B9-1E80-9808-761CA5F14E73}"/>
                </a:ext>
              </a:extLst>
            </p:cNvPr>
            <p:cNvSpPr/>
            <p:nvPr/>
          </p:nvSpPr>
          <p:spPr>
            <a:xfrm>
              <a:off x="2192200" y="3390991"/>
              <a:ext cx="9849005" cy="1336925"/>
            </a:xfrm>
            <a:custGeom>
              <a:avLst/>
              <a:gdLst>
                <a:gd name="connsiteX0" fmla="*/ 0 w 9849005"/>
                <a:gd name="connsiteY0" fmla="*/ 133693 h 1336925"/>
                <a:gd name="connsiteX1" fmla="*/ 133693 w 9849005"/>
                <a:gd name="connsiteY1" fmla="*/ 0 h 1336925"/>
                <a:gd name="connsiteX2" fmla="*/ 9715313 w 9849005"/>
                <a:gd name="connsiteY2" fmla="*/ 0 h 1336925"/>
                <a:gd name="connsiteX3" fmla="*/ 9849006 w 9849005"/>
                <a:gd name="connsiteY3" fmla="*/ 133693 h 1336925"/>
                <a:gd name="connsiteX4" fmla="*/ 9849005 w 9849005"/>
                <a:gd name="connsiteY4" fmla="*/ 1203233 h 1336925"/>
                <a:gd name="connsiteX5" fmla="*/ 9715312 w 9849005"/>
                <a:gd name="connsiteY5" fmla="*/ 1336926 h 1336925"/>
                <a:gd name="connsiteX6" fmla="*/ 133693 w 9849005"/>
                <a:gd name="connsiteY6" fmla="*/ 1336925 h 1336925"/>
                <a:gd name="connsiteX7" fmla="*/ 0 w 9849005"/>
                <a:gd name="connsiteY7" fmla="*/ 1203232 h 1336925"/>
                <a:gd name="connsiteX8" fmla="*/ 0 w 9849005"/>
                <a:gd name="connsiteY8" fmla="*/ 133693 h 133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9005" h="1336925">
                  <a:moveTo>
                    <a:pt x="0" y="133693"/>
                  </a:moveTo>
                  <a:cubicBezTo>
                    <a:pt x="0" y="59856"/>
                    <a:pt x="59856" y="0"/>
                    <a:pt x="133693" y="0"/>
                  </a:cubicBezTo>
                  <a:lnTo>
                    <a:pt x="9715313" y="0"/>
                  </a:lnTo>
                  <a:cubicBezTo>
                    <a:pt x="9789150" y="0"/>
                    <a:pt x="9849006" y="59856"/>
                    <a:pt x="9849006" y="133693"/>
                  </a:cubicBezTo>
                  <a:cubicBezTo>
                    <a:pt x="9849006" y="490206"/>
                    <a:pt x="9849005" y="846720"/>
                    <a:pt x="9849005" y="1203233"/>
                  </a:cubicBezTo>
                  <a:cubicBezTo>
                    <a:pt x="9849005" y="1277070"/>
                    <a:pt x="9789149" y="1336926"/>
                    <a:pt x="9715312" y="1336926"/>
                  </a:cubicBezTo>
                  <a:lnTo>
                    <a:pt x="133693" y="1336925"/>
                  </a:lnTo>
                  <a:cubicBezTo>
                    <a:pt x="59856" y="1336925"/>
                    <a:pt x="0" y="1277069"/>
                    <a:pt x="0" y="1203232"/>
                  </a:cubicBezTo>
                  <a:lnTo>
                    <a:pt x="0" y="133693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chemeClr val="accent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1382" tIns="141382" rIns="5312110" bIns="141382" numCol="1" spcCol="1270" anchor="ctr" anchorCtr="0">
              <a:noAutofit/>
            </a:bodyPr>
            <a:lstStyle/>
            <a:p>
              <a:pPr algn="ctr" defTabSz="70008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75" b="1" dirty="0">
                  <a:solidFill>
                    <a:prstClr val="white"/>
                  </a:solidFill>
                  <a:latin typeface="Calibri Light" panose="020F0302020204030204"/>
                </a:rPr>
                <a:t>Data Collection </a:t>
              </a:r>
              <a:r>
                <a:rPr lang="en-US" sz="1575" dirty="0">
                  <a:solidFill>
                    <a:prstClr val="white"/>
                  </a:solidFill>
                  <a:latin typeface="Calibri Light" panose="020F0302020204030204"/>
                </a:rPr>
                <a:t>Tools</a:t>
              </a:r>
              <a:endParaRPr lang="en-US" sz="1575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2DD5458-A8C7-4A06-C8B0-21D56DB72E62}"/>
                </a:ext>
              </a:extLst>
            </p:cNvPr>
            <p:cNvSpPr/>
            <p:nvPr/>
          </p:nvSpPr>
          <p:spPr>
            <a:xfrm>
              <a:off x="2192200" y="1831245"/>
              <a:ext cx="9849005" cy="1336925"/>
            </a:xfrm>
            <a:custGeom>
              <a:avLst/>
              <a:gdLst>
                <a:gd name="connsiteX0" fmla="*/ 0 w 9849005"/>
                <a:gd name="connsiteY0" fmla="*/ 133693 h 1336925"/>
                <a:gd name="connsiteX1" fmla="*/ 133693 w 9849005"/>
                <a:gd name="connsiteY1" fmla="*/ 0 h 1336925"/>
                <a:gd name="connsiteX2" fmla="*/ 9715313 w 9849005"/>
                <a:gd name="connsiteY2" fmla="*/ 0 h 1336925"/>
                <a:gd name="connsiteX3" fmla="*/ 9849006 w 9849005"/>
                <a:gd name="connsiteY3" fmla="*/ 133693 h 1336925"/>
                <a:gd name="connsiteX4" fmla="*/ 9849005 w 9849005"/>
                <a:gd name="connsiteY4" fmla="*/ 1203233 h 1336925"/>
                <a:gd name="connsiteX5" fmla="*/ 9715312 w 9849005"/>
                <a:gd name="connsiteY5" fmla="*/ 1336926 h 1336925"/>
                <a:gd name="connsiteX6" fmla="*/ 133693 w 9849005"/>
                <a:gd name="connsiteY6" fmla="*/ 1336925 h 1336925"/>
                <a:gd name="connsiteX7" fmla="*/ 0 w 9849005"/>
                <a:gd name="connsiteY7" fmla="*/ 1203232 h 1336925"/>
                <a:gd name="connsiteX8" fmla="*/ 0 w 9849005"/>
                <a:gd name="connsiteY8" fmla="*/ 133693 h 133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9005" h="1336925">
                  <a:moveTo>
                    <a:pt x="0" y="133693"/>
                  </a:moveTo>
                  <a:cubicBezTo>
                    <a:pt x="0" y="59856"/>
                    <a:pt x="59856" y="0"/>
                    <a:pt x="133693" y="0"/>
                  </a:cubicBezTo>
                  <a:lnTo>
                    <a:pt x="9715313" y="0"/>
                  </a:lnTo>
                  <a:cubicBezTo>
                    <a:pt x="9789150" y="0"/>
                    <a:pt x="9849006" y="59856"/>
                    <a:pt x="9849006" y="133693"/>
                  </a:cubicBezTo>
                  <a:cubicBezTo>
                    <a:pt x="9849006" y="490206"/>
                    <a:pt x="9849005" y="846720"/>
                    <a:pt x="9849005" y="1203233"/>
                  </a:cubicBezTo>
                  <a:cubicBezTo>
                    <a:pt x="9849005" y="1277070"/>
                    <a:pt x="9789149" y="1336926"/>
                    <a:pt x="9715312" y="1336926"/>
                  </a:cubicBezTo>
                  <a:lnTo>
                    <a:pt x="133693" y="1336925"/>
                  </a:lnTo>
                  <a:cubicBezTo>
                    <a:pt x="59856" y="1336925"/>
                    <a:pt x="0" y="1277069"/>
                    <a:pt x="0" y="1203232"/>
                  </a:cubicBezTo>
                  <a:lnTo>
                    <a:pt x="0" y="133693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chemeClr val="accent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1382" tIns="141382" rIns="5312110" bIns="141382" numCol="1" spcCol="1270" anchor="ctr" anchorCtr="0">
              <a:noAutofit/>
            </a:bodyPr>
            <a:lstStyle/>
            <a:p>
              <a:pPr algn="ctr" defTabSz="70008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75" b="1" dirty="0">
                  <a:solidFill>
                    <a:prstClr val="white"/>
                  </a:solidFill>
                  <a:latin typeface="Calibri Light" panose="020F0302020204030204"/>
                </a:rPr>
                <a:t>Data Management </a:t>
              </a:r>
              <a:r>
                <a:rPr lang="en-US" sz="1575" dirty="0">
                  <a:solidFill>
                    <a:prstClr val="white"/>
                  </a:solidFill>
                  <a:latin typeface="Calibri Light" panose="020F0302020204030204"/>
                </a:rPr>
                <a:t>Tool: Review, Aggregation, QA/QC, Analysis</a:t>
              </a:r>
              <a:endParaRPr lang="en-US" sz="1575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F9FC58F-A7BD-C849-EA40-AD9845B4B0F7}"/>
                </a:ext>
              </a:extLst>
            </p:cNvPr>
            <p:cNvSpPr/>
            <p:nvPr/>
          </p:nvSpPr>
          <p:spPr>
            <a:xfrm>
              <a:off x="7007754" y="1919639"/>
              <a:ext cx="2202166" cy="1147360"/>
            </a:xfrm>
            <a:custGeom>
              <a:avLst/>
              <a:gdLst>
                <a:gd name="connsiteX0" fmla="*/ 0 w 2202166"/>
                <a:gd name="connsiteY0" fmla="*/ 114736 h 1147360"/>
                <a:gd name="connsiteX1" fmla="*/ 114736 w 2202166"/>
                <a:gd name="connsiteY1" fmla="*/ 0 h 1147360"/>
                <a:gd name="connsiteX2" fmla="*/ 2087430 w 2202166"/>
                <a:gd name="connsiteY2" fmla="*/ 0 h 1147360"/>
                <a:gd name="connsiteX3" fmla="*/ 2202166 w 2202166"/>
                <a:gd name="connsiteY3" fmla="*/ 114736 h 1147360"/>
                <a:gd name="connsiteX4" fmla="*/ 2202166 w 2202166"/>
                <a:gd name="connsiteY4" fmla="*/ 1032624 h 1147360"/>
                <a:gd name="connsiteX5" fmla="*/ 2087430 w 2202166"/>
                <a:gd name="connsiteY5" fmla="*/ 1147360 h 1147360"/>
                <a:gd name="connsiteX6" fmla="*/ 114736 w 2202166"/>
                <a:gd name="connsiteY6" fmla="*/ 1147360 h 1147360"/>
                <a:gd name="connsiteX7" fmla="*/ 0 w 2202166"/>
                <a:gd name="connsiteY7" fmla="*/ 1032624 h 1147360"/>
                <a:gd name="connsiteX8" fmla="*/ 0 w 2202166"/>
                <a:gd name="connsiteY8" fmla="*/ 114736 h 114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2166" h="1147360">
                  <a:moveTo>
                    <a:pt x="0" y="114736"/>
                  </a:moveTo>
                  <a:cubicBezTo>
                    <a:pt x="0" y="51369"/>
                    <a:pt x="51369" y="0"/>
                    <a:pt x="114736" y="0"/>
                  </a:cubicBezTo>
                  <a:lnTo>
                    <a:pt x="2087430" y="0"/>
                  </a:lnTo>
                  <a:cubicBezTo>
                    <a:pt x="2150797" y="0"/>
                    <a:pt x="2202166" y="51369"/>
                    <a:pt x="2202166" y="114736"/>
                  </a:cubicBezTo>
                  <a:lnTo>
                    <a:pt x="2202166" y="1032624"/>
                  </a:lnTo>
                  <a:cubicBezTo>
                    <a:pt x="2202166" y="1095991"/>
                    <a:pt x="2150797" y="1147360"/>
                    <a:pt x="2087430" y="1147360"/>
                  </a:cubicBezTo>
                  <a:lnTo>
                    <a:pt x="114736" y="1147360"/>
                  </a:lnTo>
                  <a:cubicBezTo>
                    <a:pt x="51369" y="1147360"/>
                    <a:pt x="0" y="1095991"/>
                    <a:pt x="0" y="1032624"/>
                  </a:cubicBezTo>
                  <a:lnTo>
                    <a:pt x="0" y="114736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354" tIns="82354" rIns="82354" bIns="82354" numCol="1" spcCol="1270" anchor="ctr" anchorCtr="0">
              <a:noAutofit/>
            </a:bodyPr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 b="1" dirty="0">
                <a:solidFill>
                  <a:sysClr val="window" lastClr="FFFFFF"/>
                </a:solidFill>
                <a:latin typeface="Franklin Gothic Book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39A9BA1-B0AD-5FEE-5D42-DCFFAEE51475}"/>
                </a:ext>
              </a:extLst>
            </p:cNvPr>
            <p:cNvSpPr/>
            <p:nvPr/>
          </p:nvSpPr>
          <p:spPr>
            <a:xfrm>
              <a:off x="5030230" y="3542595"/>
              <a:ext cx="1919845" cy="1078412"/>
            </a:xfrm>
            <a:custGeom>
              <a:avLst/>
              <a:gdLst>
                <a:gd name="connsiteX0" fmla="*/ 0 w 2209118"/>
                <a:gd name="connsiteY0" fmla="*/ 102968 h 1029677"/>
                <a:gd name="connsiteX1" fmla="*/ 102968 w 2209118"/>
                <a:gd name="connsiteY1" fmla="*/ 0 h 1029677"/>
                <a:gd name="connsiteX2" fmla="*/ 2106150 w 2209118"/>
                <a:gd name="connsiteY2" fmla="*/ 0 h 1029677"/>
                <a:gd name="connsiteX3" fmla="*/ 2209118 w 2209118"/>
                <a:gd name="connsiteY3" fmla="*/ 102968 h 1029677"/>
                <a:gd name="connsiteX4" fmla="*/ 2209118 w 2209118"/>
                <a:gd name="connsiteY4" fmla="*/ 926709 h 1029677"/>
                <a:gd name="connsiteX5" fmla="*/ 2106150 w 2209118"/>
                <a:gd name="connsiteY5" fmla="*/ 1029677 h 1029677"/>
                <a:gd name="connsiteX6" fmla="*/ 102968 w 2209118"/>
                <a:gd name="connsiteY6" fmla="*/ 1029677 h 1029677"/>
                <a:gd name="connsiteX7" fmla="*/ 0 w 2209118"/>
                <a:gd name="connsiteY7" fmla="*/ 926709 h 1029677"/>
                <a:gd name="connsiteX8" fmla="*/ 0 w 2209118"/>
                <a:gd name="connsiteY8" fmla="*/ 102968 h 10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9118" h="1029677">
                  <a:moveTo>
                    <a:pt x="0" y="102968"/>
                  </a:moveTo>
                  <a:cubicBezTo>
                    <a:pt x="0" y="46100"/>
                    <a:pt x="46100" y="0"/>
                    <a:pt x="102968" y="0"/>
                  </a:cubicBezTo>
                  <a:lnTo>
                    <a:pt x="2106150" y="0"/>
                  </a:lnTo>
                  <a:cubicBezTo>
                    <a:pt x="2163018" y="0"/>
                    <a:pt x="2209118" y="46100"/>
                    <a:pt x="2209118" y="102968"/>
                  </a:cubicBezTo>
                  <a:lnTo>
                    <a:pt x="2209118" y="926709"/>
                  </a:lnTo>
                  <a:cubicBezTo>
                    <a:pt x="2209118" y="983577"/>
                    <a:pt x="2163018" y="1029677"/>
                    <a:pt x="2106150" y="1029677"/>
                  </a:cubicBezTo>
                  <a:lnTo>
                    <a:pt x="102968" y="1029677"/>
                  </a:lnTo>
                  <a:cubicBezTo>
                    <a:pt x="46100" y="1029677"/>
                    <a:pt x="0" y="983577"/>
                    <a:pt x="0" y="926709"/>
                  </a:cubicBezTo>
                  <a:lnTo>
                    <a:pt x="0" y="102968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629" tIns="102629" rIns="102629" bIns="102629" numCol="1" spcCol="1270" anchor="ctr" anchorCtr="0">
              <a:noAutofit/>
            </a:bodyPr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100" b="1" dirty="0">
                <a:solidFill>
                  <a:sysClr val="window" lastClr="FFFFFF"/>
                </a:solidFill>
                <a:latin typeface="Franklin Gothic Book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4002FE4-D416-D23F-A0D4-03181C6AB249}"/>
                </a:ext>
              </a:extLst>
            </p:cNvPr>
            <p:cNvSpPr/>
            <p:nvPr/>
          </p:nvSpPr>
          <p:spPr>
            <a:xfrm>
              <a:off x="8129598" y="3509154"/>
              <a:ext cx="1806119" cy="1130091"/>
            </a:xfrm>
            <a:custGeom>
              <a:avLst/>
              <a:gdLst>
                <a:gd name="connsiteX0" fmla="*/ 0 w 1806119"/>
                <a:gd name="connsiteY0" fmla="*/ 113009 h 1130091"/>
                <a:gd name="connsiteX1" fmla="*/ 113009 w 1806119"/>
                <a:gd name="connsiteY1" fmla="*/ 0 h 1130091"/>
                <a:gd name="connsiteX2" fmla="*/ 1693110 w 1806119"/>
                <a:gd name="connsiteY2" fmla="*/ 0 h 1130091"/>
                <a:gd name="connsiteX3" fmla="*/ 1806119 w 1806119"/>
                <a:gd name="connsiteY3" fmla="*/ 113009 h 1130091"/>
                <a:gd name="connsiteX4" fmla="*/ 1806119 w 1806119"/>
                <a:gd name="connsiteY4" fmla="*/ 1017082 h 1130091"/>
                <a:gd name="connsiteX5" fmla="*/ 1693110 w 1806119"/>
                <a:gd name="connsiteY5" fmla="*/ 1130091 h 1130091"/>
                <a:gd name="connsiteX6" fmla="*/ 113009 w 1806119"/>
                <a:gd name="connsiteY6" fmla="*/ 1130091 h 1130091"/>
                <a:gd name="connsiteX7" fmla="*/ 0 w 1806119"/>
                <a:gd name="connsiteY7" fmla="*/ 1017082 h 1130091"/>
                <a:gd name="connsiteX8" fmla="*/ 0 w 1806119"/>
                <a:gd name="connsiteY8" fmla="*/ 113009 h 113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6119" h="1130091">
                  <a:moveTo>
                    <a:pt x="0" y="113009"/>
                  </a:moveTo>
                  <a:cubicBezTo>
                    <a:pt x="0" y="50596"/>
                    <a:pt x="50596" y="0"/>
                    <a:pt x="113009" y="0"/>
                  </a:cubicBezTo>
                  <a:lnTo>
                    <a:pt x="1693110" y="0"/>
                  </a:lnTo>
                  <a:cubicBezTo>
                    <a:pt x="1755523" y="0"/>
                    <a:pt x="1806119" y="50596"/>
                    <a:pt x="1806119" y="113009"/>
                  </a:cubicBezTo>
                  <a:lnTo>
                    <a:pt x="1806119" y="1017082"/>
                  </a:lnTo>
                  <a:cubicBezTo>
                    <a:pt x="1806119" y="1079495"/>
                    <a:pt x="1755523" y="1130091"/>
                    <a:pt x="1693110" y="1130091"/>
                  </a:cubicBezTo>
                  <a:lnTo>
                    <a:pt x="113009" y="1130091"/>
                  </a:lnTo>
                  <a:cubicBezTo>
                    <a:pt x="50596" y="1130091"/>
                    <a:pt x="0" y="1079495"/>
                    <a:pt x="0" y="1017082"/>
                  </a:cubicBezTo>
                  <a:lnTo>
                    <a:pt x="0" y="113009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832" tIns="84832" rIns="84832" bIns="84832" numCol="1" spcCol="1270" anchor="ctr" anchorCtr="0">
              <a:noAutofit/>
            </a:bodyPr>
            <a:lstStyle/>
            <a:p>
              <a:pPr algn="ctr" defTabSz="70008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75" dirty="0">
                  <a:solidFill>
                    <a:sysClr val="window" lastClr="FFFFFF"/>
                  </a:solidFill>
                  <a:latin typeface="Franklin Gothic Book"/>
                </a:rPr>
                <a:t>EPA ENERGY STAR Portfolio Manager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C9AB81B-29D0-6D34-2864-B736487A80A1}"/>
                </a:ext>
              </a:extLst>
            </p:cNvPr>
            <p:cNvSpPr/>
            <p:nvPr/>
          </p:nvSpPr>
          <p:spPr>
            <a:xfrm>
              <a:off x="7034355" y="5058646"/>
              <a:ext cx="1671156" cy="1114104"/>
            </a:xfrm>
            <a:custGeom>
              <a:avLst/>
              <a:gdLst>
                <a:gd name="connsiteX0" fmla="*/ 0 w 1671156"/>
                <a:gd name="connsiteY0" fmla="*/ 111410 h 1114104"/>
                <a:gd name="connsiteX1" fmla="*/ 111410 w 1671156"/>
                <a:gd name="connsiteY1" fmla="*/ 0 h 1114104"/>
                <a:gd name="connsiteX2" fmla="*/ 1559746 w 1671156"/>
                <a:gd name="connsiteY2" fmla="*/ 0 h 1114104"/>
                <a:gd name="connsiteX3" fmla="*/ 1671156 w 1671156"/>
                <a:gd name="connsiteY3" fmla="*/ 111410 h 1114104"/>
                <a:gd name="connsiteX4" fmla="*/ 1671156 w 1671156"/>
                <a:gd name="connsiteY4" fmla="*/ 1002694 h 1114104"/>
                <a:gd name="connsiteX5" fmla="*/ 1559746 w 1671156"/>
                <a:gd name="connsiteY5" fmla="*/ 1114104 h 1114104"/>
                <a:gd name="connsiteX6" fmla="*/ 111410 w 1671156"/>
                <a:gd name="connsiteY6" fmla="*/ 1114104 h 1114104"/>
                <a:gd name="connsiteX7" fmla="*/ 0 w 1671156"/>
                <a:gd name="connsiteY7" fmla="*/ 1002694 h 1114104"/>
                <a:gd name="connsiteX8" fmla="*/ 0 w 1671156"/>
                <a:gd name="connsiteY8" fmla="*/ 111410 h 111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1156" h="1114104">
                  <a:moveTo>
                    <a:pt x="0" y="111410"/>
                  </a:moveTo>
                  <a:cubicBezTo>
                    <a:pt x="0" y="49880"/>
                    <a:pt x="49880" y="0"/>
                    <a:pt x="111410" y="0"/>
                  </a:cubicBezTo>
                  <a:lnTo>
                    <a:pt x="1559746" y="0"/>
                  </a:lnTo>
                  <a:cubicBezTo>
                    <a:pt x="1621276" y="0"/>
                    <a:pt x="1671156" y="49880"/>
                    <a:pt x="1671156" y="111410"/>
                  </a:cubicBezTo>
                  <a:lnTo>
                    <a:pt x="1671156" y="1002694"/>
                  </a:lnTo>
                  <a:cubicBezTo>
                    <a:pt x="1671156" y="1064224"/>
                    <a:pt x="1621276" y="1114104"/>
                    <a:pt x="1559746" y="1114104"/>
                  </a:cubicBezTo>
                  <a:lnTo>
                    <a:pt x="111410" y="1114104"/>
                  </a:lnTo>
                  <a:cubicBezTo>
                    <a:pt x="49880" y="1114104"/>
                    <a:pt x="0" y="1064224"/>
                    <a:pt x="0" y="1002694"/>
                  </a:cubicBezTo>
                  <a:lnTo>
                    <a:pt x="0" y="11141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481" tIns="84481" rIns="84481" bIns="84481" numCol="1" spcCol="1270" anchor="ctr" anchorCtr="0">
              <a:noAutofit/>
            </a:bodyPr>
            <a:lstStyle/>
            <a:p>
              <a:pPr algn="ctr" defTabSz="70008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75" dirty="0">
                <a:solidFill>
                  <a:sysClr val="window" lastClr="FFFFFF"/>
                </a:solidFill>
                <a:latin typeface="Franklin Gothic Book"/>
              </a:endParaRPr>
            </a:p>
          </p:txBody>
        </p: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8282FF5-6F74-3AC4-ED32-FB5D84AE4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618734"/>
              </p:ext>
            </p:extLst>
          </p:nvPr>
        </p:nvGraphicFramePr>
        <p:xfrm>
          <a:off x="57606" y="1342299"/>
          <a:ext cx="1242016" cy="285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0D8A9E42-DB6C-F6BF-4A00-C329CBF752D2}"/>
              </a:ext>
            </a:extLst>
          </p:cNvPr>
          <p:cNvSpPr/>
          <p:nvPr/>
        </p:nvSpPr>
        <p:spPr>
          <a:xfrm>
            <a:off x="1307476" y="1638450"/>
            <a:ext cx="280691" cy="38260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F49730D-FE6E-DF17-7D97-ABD5F731B899}"/>
              </a:ext>
            </a:extLst>
          </p:cNvPr>
          <p:cNvSpPr/>
          <p:nvPr/>
        </p:nvSpPr>
        <p:spPr>
          <a:xfrm>
            <a:off x="1307477" y="2551647"/>
            <a:ext cx="280691" cy="382604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9FB882-C1E4-E30D-226E-65B45ACDBA61}"/>
              </a:ext>
            </a:extLst>
          </p:cNvPr>
          <p:cNvSpPr txBox="1"/>
          <p:nvPr/>
        </p:nvSpPr>
        <p:spPr>
          <a:xfrm>
            <a:off x="342932" y="1065300"/>
            <a:ext cx="6713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>Users</a:t>
            </a:r>
          </a:p>
        </p:txBody>
      </p:sp>
      <p:pic>
        <p:nvPicPr>
          <p:cNvPr id="14" name="Google Shape;211;g83ea68827c_2_4">
            <a:extLst>
              <a:ext uri="{FF2B5EF4-FFF2-40B4-BE49-F238E27FC236}">
                <a16:creationId xmlns:a16="http://schemas.microsoft.com/office/drawing/2014/main" id="{A4BACD13-D68A-8C71-D54E-0F762E5F6CCB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44106" y="3736794"/>
            <a:ext cx="1161614" cy="42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E8E9F0-A687-4DF1-92B3-24E40A2782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9177" y="2428245"/>
            <a:ext cx="1130969" cy="6694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241E9D-FF4D-898D-EDFF-E179377014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9439" y="1239041"/>
            <a:ext cx="1161614" cy="713602"/>
          </a:xfrm>
          <a:prstGeom prst="rect">
            <a:avLst/>
          </a:prstGeom>
        </p:spPr>
      </p:pic>
      <p:grpSp>
        <p:nvGrpSpPr>
          <p:cNvPr id="19" name="Google Shape;204;g83ea68827c_2_4">
            <a:extLst>
              <a:ext uri="{FF2B5EF4-FFF2-40B4-BE49-F238E27FC236}">
                <a16:creationId xmlns:a16="http://schemas.microsoft.com/office/drawing/2014/main" id="{6EF06146-CEC4-CFC8-2F60-E39F6867C396}"/>
              </a:ext>
            </a:extLst>
          </p:cNvPr>
          <p:cNvGrpSpPr/>
          <p:nvPr/>
        </p:nvGrpSpPr>
        <p:grpSpPr>
          <a:xfrm>
            <a:off x="6314554" y="2489249"/>
            <a:ext cx="933035" cy="669426"/>
            <a:chOff x="2221605" y="2949705"/>
            <a:chExt cx="1064941" cy="834529"/>
          </a:xfrm>
        </p:grpSpPr>
        <p:pic>
          <p:nvPicPr>
            <p:cNvPr id="20" name="Google Shape;205;g83ea68827c_2_4">
              <a:extLst>
                <a:ext uri="{FF2B5EF4-FFF2-40B4-BE49-F238E27FC236}">
                  <a16:creationId xmlns:a16="http://schemas.microsoft.com/office/drawing/2014/main" id="{E9765851-4A41-3AFB-F9FD-A4EA5333E39B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221605" y="2949705"/>
              <a:ext cx="905107" cy="508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06;g83ea68827c_2_4">
              <a:extLst>
                <a:ext uri="{FF2B5EF4-FFF2-40B4-BE49-F238E27FC236}">
                  <a16:creationId xmlns:a16="http://schemas.microsoft.com/office/drawing/2014/main" id="{E11D95C3-4E8E-C569-49DA-A059EA6334BE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221605" y="3405854"/>
              <a:ext cx="1064941" cy="37838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A4DB568-4B12-386E-16AC-CC093491ECAA}"/>
              </a:ext>
            </a:extLst>
          </p:cNvPr>
          <p:cNvCxnSpPr>
            <a:cxnSpLocks/>
          </p:cNvCxnSpPr>
          <p:nvPr/>
        </p:nvCxnSpPr>
        <p:spPr>
          <a:xfrm flipV="1">
            <a:off x="5909029" y="2032052"/>
            <a:ext cx="0" cy="150059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936FB7B-21DB-4BC7-4B6B-318FF821B02E}"/>
              </a:ext>
            </a:extLst>
          </p:cNvPr>
          <p:cNvSpPr/>
          <p:nvPr/>
        </p:nvSpPr>
        <p:spPr>
          <a:xfrm>
            <a:off x="7653116" y="2382103"/>
            <a:ext cx="1220944" cy="830356"/>
          </a:xfrm>
          <a:custGeom>
            <a:avLst/>
            <a:gdLst>
              <a:gd name="connsiteX0" fmla="*/ 0 w 1806119"/>
              <a:gd name="connsiteY0" fmla="*/ 113009 h 1130091"/>
              <a:gd name="connsiteX1" fmla="*/ 113009 w 1806119"/>
              <a:gd name="connsiteY1" fmla="*/ 0 h 1130091"/>
              <a:gd name="connsiteX2" fmla="*/ 1693110 w 1806119"/>
              <a:gd name="connsiteY2" fmla="*/ 0 h 1130091"/>
              <a:gd name="connsiteX3" fmla="*/ 1806119 w 1806119"/>
              <a:gd name="connsiteY3" fmla="*/ 113009 h 1130091"/>
              <a:gd name="connsiteX4" fmla="*/ 1806119 w 1806119"/>
              <a:gd name="connsiteY4" fmla="*/ 1017082 h 1130091"/>
              <a:gd name="connsiteX5" fmla="*/ 1693110 w 1806119"/>
              <a:gd name="connsiteY5" fmla="*/ 1130091 h 1130091"/>
              <a:gd name="connsiteX6" fmla="*/ 113009 w 1806119"/>
              <a:gd name="connsiteY6" fmla="*/ 1130091 h 1130091"/>
              <a:gd name="connsiteX7" fmla="*/ 0 w 1806119"/>
              <a:gd name="connsiteY7" fmla="*/ 1017082 h 1130091"/>
              <a:gd name="connsiteX8" fmla="*/ 0 w 1806119"/>
              <a:gd name="connsiteY8" fmla="*/ 113009 h 11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6119" h="1130091">
                <a:moveTo>
                  <a:pt x="0" y="113009"/>
                </a:moveTo>
                <a:cubicBezTo>
                  <a:pt x="0" y="50596"/>
                  <a:pt x="50596" y="0"/>
                  <a:pt x="113009" y="0"/>
                </a:cubicBezTo>
                <a:lnTo>
                  <a:pt x="1693110" y="0"/>
                </a:lnTo>
                <a:cubicBezTo>
                  <a:pt x="1755523" y="0"/>
                  <a:pt x="1806119" y="50596"/>
                  <a:pt x="1806119" y="113009"/>
                </a:cubicBezTo>
                <a:lnTo>
                  <a:pt x="1806119" y="1017082"/>
                </a:lnTo>
                <a:cubicBezTo>
                  <a:pt x="1806119" y="1079495"/>
                  <a:pt x="1755523" y="1130091"/>
                  <a:pt x="1693110" y="1130091"/>
                </a:cubicBezTo>
                <a:lnTo>
                  <a:pt x="113009" y="1130091"/>
                </a:lnTo>
                <a:cubicBezTo>
                  <a:pt x="50596" y="1130091"/>
                  <a:pt x="0" y="1079495"/>
                  <a:pt x="0" y="1017082"/>
                </a:cubicBezTo>
                <a:lnTo>
                  <a:pt x="0" y="113009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832" tIns="84832" rIns="84832" bIns="84832" numCol="1" spcCol="1270" anchor="ctr" anchorCtr="0">
            <a:noAutofit/>
          </a:bodyPr>
          <a:lstStyle/>
          <a:p>
            <a:pPr algn="ctr" defTabSz="700088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75" b="1" dirty="0">
                <a:solidFill>
                  <a:srgbClr val="005C82"/>
                </a:solidFill>
                <a:latin typeface="Franklin Gothic Book"/>
              </a:rPr>
              <a:t>3rd party platforms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9E65B8-D3C0-A4D3-0093-C88A38A88C2D}"/>
              </a:ext>
            </a:extLst>
          </p:cNvPr>
          <p:cNvCxnSpPr>
            <a:cxnSpLocks/>
          </p:cNvCxnSpPr>
          <p:nvPr/>
        </p:nvCxnSpPr>
        <p:spPr>
          <a:xfrm flipV="1">
            <a:off x="6314554" y="2040119"/>
            <a:ext cx="0" cy="33161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4F11F90-5926-7D6D-07CB-A64C82C2C1F3}"/>
              </a:ext>
            </a:extLst>
          </p:cNvPr>
          <p:cNvSpPr/>
          <p:nvPr/>
        </p:nvSpPr>
        <p:spPr>
          <a:xfrm>
            <a:off x="7318021" y="1404539"/>
            <a:ext cx="280691" cy="38260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433FB4F-BB76-1259-609B-381E475D6E35}"/>
              </a:ext>
            </a:extLst>
          </p:cNvPr>
          <p:cNvSpPr/>
          <p:nvPr/>
        </p:nvSpPr>
        <p:spPr>
          <a:xfrm>
            <a:off x="7826546" y="1415635"/>
            <a:ext cx="1028245" cy="382605"/>
          </a:xfrm>
          <a:custGeom>
            <a:avLst/>
            <a:gdLst>
              <a:gd name="connsiteX0" fmla="*/ 0 w 1806119"/>
              <a:gd name="connsiteY0" fmla="*/ 113009 h 1130091"/>
              <a:gd name="connsiteX1" fmla="*/ 113009 w 1806119"/>
              <a:gd name="connsiteY1" fmla="*/ 0 h 1130091"/>
              <a:gd name="connsiteX2" fmla="*/ 1693110 w 1806119"/>
              <a:gd name="connsiteY2" fmla="*/ 0 h 1130091"/>
              <a:gd name="connsiteX3" fmla="*/ 1806119 w 1806119"/>
              <a:gd name="connsiteY3" fmla="*/ 113009 h 1130091"/>
              <a:gd name="connsiteX4" fmla="*/ 1806119 w 1806119"/>
              <a:gd name="connsiteY4" fmla="*/ 1017082 h 1130091"/>
              <a:gd name="connsiteX5" fmla="*/ 1693110 w 1806119"/>
              <a:gd name="connsiteY5" fmla="*/ 1130091 h 1130091"/>
              <a:gd name="connsiteX6" fmla="*/ 113009 w 1806119"/>
              <a:gd name="connsiteY6" fmla="*/ 1130091 h 1130091"/>
              <a:gd name="connsiteX7" fmla="*/ 0 w 1806119"/>
              <a:gd name="connsiteY7" fmla="*/ 1017082 h 1130091"/>
              <a:gd name="connsiteX8" fmla="*/ 0 w 1806119"/>
              <a:gd name="connsiteY8" fmla="*/ 113009 h 11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6119" h="1130091">
                <a:moveTo>
                  <a:pt x="0" y="113009"/>
                </a:moveTo>
                <a:cubicBezTo>
                  <a:pt x="0" y="50596"/>
                  <a:pt x="50596" y="0"/>
                  <a:pt x="113009" y="0"/>
                </a:cubicBezTo>
                <a:lnTo>
                  <a:pt x="1693110" y="0"/>
                </a:lnTo>
                <a:cubicBezTo>
                  <a:pt x="1755523" y="0"/>
                  <a:pt x="1806119" y="50596"/>
                  <a:pt x="1806119" y="113009"/>
                </a:cubicBezTo>
                <a:lnTo>
                  <a:pt x="1806119" y="1017082"/>
                </a:lnTo>
                <a:cubicBezTo>
                  <a:pt x="1806119" y="1079495"/>
                  <a:pt x="1755523" y="1130091"/>
                  <a:pt x="1693110" y="1130091"/>
                </a:cubicBezTo>
                <a:lnTo>
                  <a:pt x="113009" y="1130091"/>
                </a:lnTo>
                <a:cubicBezTo>
                  <a:pt x="50596" y="1130091"/>
                  <a:pt x="0" y="1079495"/>
                  <a:pt x="0" y="1017082"/>
                </a:cubicBezTo>
                <a:lnTo>
                  <a:pt x="0" y="113009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832" tIns="84832" rIns="84832" bIns="84832" numCol="1" spcCol="1270" anchor="ctr" anchorCtr="0">
            <a:noAutofit/>
          </a:bodyPr>
          <a:lstStyle/>
          <a:p>
            <a:pPr algn="ctr" defTabSz="700088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75" b="1" dirty="0">
                <a:solidFill>
                  <a:srgbClr val="005C82"/>
                </a:solidFill>
                <a:latin typeface="Franklin Gothic Book"/>
              </a:rPr>
              <a:t>CRM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3447E775-FF53-52A0-D6E0-9B777A7B50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99194" y="2047665"/>
            <a:ext cx="867590" cy="349151"/>
          </a:xfrm>
          <a:prstGeom prst="bentConnector3">
            <a:avLst>
              <a:gd name="adj1" fmla="val 99738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26F9C7E3-B883-8A69-A5ED-3F49E668E58F}"/>
              </a:ext>
            </a:extLst>
          </p:cNvPr>
          <p:cNvCxnSpPr>
            <a:cxnSpLocks/>
            <a:stCxn id="18" idx="1"/>
            <a:endCxn id="53" idx="5"/>
          </p:cNvCxnSpPr>
          <p:nvPr/>
        </p:nvCxnSpPr>
        <p:spPr>
          <a:xfrm flipH="1" flipV="1">
            <a:off x="6827967" y="2040119"/>
            <a:ext cx="901543" cy="341984"/>
          </a:xfrm>
          <a:prstGeom prst="bentConnector3">
            <a:avLst>
              <a:gd name="adj1" fmla="val -67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4215E32-E8BF-58EC-1804-F497F3DE81C5}"/>
              </a:ext>
            </a:extLst>
          </p:cNvPr>
          <p:cNvSpPr/>
          <p:nvPr/>
        </p:nvSpPr>
        <p:spPr>
          <a:xfrm>
            <a:off x="4045989" y="2032052"/>
            <a:ext cx="1089425" cy="17154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8580" tIns="34290" rIns="68580" bIns="34290"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  <a:latin typeface="Calibri"/>
                <a:ea typeface="+mn-ea"/>
                <a:cs typeface="Arial"/>
              </a:rPr>
              <a:t>BuildingSync XML</a:t>
            </a:r>
            <a:endParaRPr lang="en-US" sz="900" b="1" kern="0" dirty="0">
              <a:solidFill>
                <a:prstClr val="white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8FDCBE-F067-0330-6828-8B9DB305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7738"/>
            <a:ext cx="9143999" cy="624468"/>
          </a:xfrm>
        </p:spPr>
        <p:txBody>
          <a:bodyPr/>
          <a:lstStyle/>
          <a:p>
            <a:pPr algn="l"/>
            <a:r>
              <a:rPr lang="en-US" sz="3000" b="1" dirty="0">
                <a:latin typeface="+mj-lt"/>
              </a:rPr>
              <a:t>Data Collection, Management, &amp; 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410239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33674-2819-0B38-DE40-DBEAB3F1F1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0"/>
              <a:t>|  EERE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45DEA-0884-CA41-FFFC-9F12F9BAC4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b="0" smtClean="0"/>
              <a:pPr/>
              <a:t>17</a:t>
            </a:fld>
            <a:endParaRPr lang="en-US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29E45-9005-ADB2-B544-86C6DA92E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4" y="638354"/>
            <a:ext cx="7418730" cy="45051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82E85D-C8A2-7657-2DC6-EA0B5EE0E2DD}"/>
              </a:ext>
            </a:extLst>
          </p:cNvPr>
          <p:cNvSpPr txBox="1"/>
          <p:nvPr/>
        </p:nvSpPr>
        <p:spPr>
          <a:xfrm>
            <a:off x="65943" y="204634"/>
            <a:ext cx="746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Tool Adoption (as of Sept 2023)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8B94C0-BEB1-6B36-215C-3D93BCB97A15}"/>
              </a:ext>
            </a:extLst>
          </p:cNvPr>
          <p:cNvGrpSpPr/>
          <p:nvPr/>
        </p:nvGrpSpPr>
        <p:grpSpPr>
          <a:xfrm>
            <a:off x="6189809" y="2765347"/>
            <a:ext cx="2917371" cy="1577006"/>
            <a:chOff x="-257285" y="3236007"/>
            <a:chExt cx="3022256" cy="1531257"/>
          </a:xfrm>
        </p:grpSpPr>
        <p:sp>
          <p:nvSpPr>
            <p:cNvPr id="11" name="Google Shape;204;g113182f9058_1_56">
              <a:extLst>
                <a:ext uri="{FF2B5EF4-FFF2-40B4-BE49-F238E27FC236}">
                  <a16:creationId xmlns:a16="http://schemas.microsoft.com/office/drawing/2014/main" id="{74C9BD64-5801-6ECA-C1A8-3221DB5673E8}"/>
                </a:ext>
              </a:extLst>
            </p:cNvPr>
            <p:cNvSpPr/>
            <p:nvPr/>
          </p:nvSpPr>
          <p:spPr>
            <a:xfrm>
              <a:off x="182609" y="3236007"/>
              <a:ext cx="2537709" cy="1531257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38100" cap="flat" cmpd="sng">
              <a:solidFill>
                <a:srgbClr val="3A90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defRPr/>
              </a:pPr>
              <a:endParaRPr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9;g113182f9058_1_56">
              <a:extLst>
                <a:ext uri="{FF2B5EF4-FFF2-40B4-BE49-F238E27FC236}">
                  <a16:creationId xmlns:a16="http://schemas.microsoft.com/office/drawing/2014/main" id="{15EDFEB0-2A82-0D4E-AE1E-BF866DB6C11B}"/>
                </a:ext>
              </a:extLst>
            </p:cNvPr>
            <p:cNvSpPr txBox="1"/>
            <p:nvPr/>
          </p:nvSpPr>
          <p:spPr>
            <a:xfrm>
              <a:off x="-214240" y="3596640"/>
              <a:ext cx="887094" cy="352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defRPr/>
              </a:pPr>
              <a:r>
                <a:rPr lang="en-US" sz="1500" dirty="0">
                  <a:solidFill>
                    <a:srgbClr val="007934"/>
                  </a:solidFill>
                  <a:ea typeface="Libre Franklin"/>
                  <a:cs typeface="Libre Franklin"/>
                  <a:sym typeface="Libre Franklin"/>
                </a:rPr>
                <a:t>8</a:t>
              </a:r>
              <a:endParaRPr sz="1500" dirty="0">
                <a:solidFill>
                  <a:srgbClr val="000000"/>
                </a:solidFill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" name="Google Shape;220;g113182f9058_1_56">
              <a:extLst>
                <a:ext uri="{FF2B5EF4-FFF2-40B4-BE49-F238E27FC236}">
                  <a16:creationId xmlns:a16="http://schemas.microsoft.com/office/drawing/2014/main" id="{006FFFFA-8817-36DA-E5A7-687B335E1D50}"/>
                </a:ext>
              </a:extLst>
            </p:cNvPr>
            <p:cNvSpPr txBox="1"/>
            <p:nvPr/>
          </p:nvSpPr>
          <p:spPr>
            <a:xfrm>
              <a:off x="640296" y="3620104"/>
              <a:ext cx="1839861" cy="339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defRPr/>
              </a:pPr>
              <a:r>
                <a:rPr lang="en-US" sz="1350" dirty="0">
                  <a:solidFill>
                    <a:srgbClr val="282B2E"/>
                  </a:solidFill>
                  <a:ea typeface="Libre Franklin Thin"/>
                  <a:cs typeface="Libre Franklin Thin"/>
                  <a:sym typeface="Libre Franklin Thin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  </a:ext>
                  </a:extLst>
                </a:rPr>
                <a:t>Audit Template</a:t>
              </a:r>
              <a:endParaRPr lang="en-US" sz="1350" dirty="0">
                <a:solidFill>
                  <a:srgbClr val="282B2E"/>
                </a:solidFill>
                <a:ea typeface="Libre Franklin Thin"/>
                <a:cs typeface="Libre Franklin Thin"/>
                <a:sym typeface="Libre Franklin Thi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endParaRPr>
            </a:p>
          </p:txBody>
        </p:sp>
        <p:sp>
          <p:nvSpPr>
            <p:cNvPr id="14" name="Google Shape;219;g113182f9058_1_56">
              <a:extLst>
                <a:ext uri="{FF2B5EF4-FFF2-40B4-BE49-F238E27FC236}">
                  <a16:creationId xmlns:a16="http://schemas.microsoft.com/office/drawing/2014/main" id="{BD1D1696-1104-D12D-2085-1D8FD2BB80F9}"/>
                </a:ext>
              </a:extLst>
            </p:cNvPr>
            <p:cNvSpPr txBox="1"/>
            <p:nvPr/>
          </p:nvSpPr>
          <p:spPr>
            <a:xfrm>
              <a:off x="-224727" y="3910442"/>
              <a:ext cx="887094" cy="352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defRPr/>
              </a:pPr>
              <a:r>
                <a:rPr lang="en-US" sz="1500" dirty="0">
                  <a:solidFill>
                    <a:srgbClr val="007934"/>
                  </a:solidFill>
                  <a:ea typeface="Libre Franklin"/>
                  <a:cs typeface="Libre Franklin"/>
                  <a:sym typeface="Libre Franklin"/>
                </a:rPr>
                <a:t>5</a:t>
              </a:r>
              <a:endParaRPr sz="1500" dirty="0">
                <a:solidFill>
                  <a:srgbClr val="000000"/>
                </a:solidFill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" name="Google Shape;220;g113182f9058_1_56">
              <a:extLst>
                <a:ext uri="{FF2B5EF4-FFF2-40B4-BE49-F238E27FC236}">
                  <a16:creationId xmlns:a16="http://schemas.microsoft.com/office/drawing/2014/main" id="{0AFF2918-AF54-84CD-52D3-89980A4861FE}"/>
                </a:ext>
              </a:extLst>
            </p:cNvPr>
            <p:cNvSpPr txBox="1"/>
            <p:nvPr/>
          </p:nvSpPr>
          <p:spPr>
            <a:xfrm>
              <a:off x="629809" y="3914991"/>
              <a:ext cx="1839861" cy="339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defRPr/>
              </a:pPr>
              <a:r>
                <a:rPr lang="en-US" sz="1350" dirty="0">
                  <a:solidFill>
                    <a:srgbClr val="282B2E"/>
                  </a:solidFill>
                  <a:latin typeface="+mj-lt"/>
                  <a:ea typeface="Libre Franklin Thin"/>
                  <a:cs typeface="Libre Franklin Thin"/>
                  <a:sym typeface="Libre Franklin Thin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  </a:ext>
                  </a:extLst>
                </a:rPr>
                <a:t>UBID</a:t>
              </a:r>
              <a:endParaRPr lang="en-US" sz="1350" dirty="0">
                <a:solidFill>
                  <a:srgbClr val="282B2E"/>
                </a:solidFill>
                <a:latin typeface="+mj-lt"/>
                <a:ea typeface="Libre Franklin Thin"/>
                <a:cs typeface="Libre Franklin Thin"/>
                <a:sym typeface="Libre Franklin Thi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086865-5A4D-2A84-30E8-00684B0BF809}"/>
                </a:ext>
              </a:extLst>
            </p:cNvPr>
            <p:cNvSpPr txBox="1"/>
            <p:nvPr/>
          </p:nvSpPr>
          <p:spPr>
            <a:xfrm>
              <a:off x="300490" y="3369302"/>
              <a:ext cx="2019198" cy="2689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u="sng" dirty="0">
                  <a:solidFill>
                    <a:srgbClr val="000000"/>
                  </a:solidFill>
                  <a:ea typeface="+mn-ea"/>
                  <a:cs typeface="+mn-cs"/>
                </a:rPr>
                <a:t>Current (Known) Adoption</a:t>
              </a:r>
            </a:p>
          </p:txBody>
        </p:sp>
        <p:sp>
          <p:nvSpPr>
            <p:cNvPr id="17" name="Google Shape;219;g113182f9058_1_56">
              <a:extLst>
                <a:ext uri="{FF2B5EF4-FFF2-40B4-BE49-F238E27FC236}">
                  <a16:creationId xmlns:a16="http://schemas.microsoft.com/office/drawing/2014/main" id="{AE58386B-711D-5D32-A57C-CCCED0AF27B3}"/>
                </a:ext>
              </a:extLst>
            </p:cNvPr>
            <p:cNvSpPr txBox="1"/>
            <p:nvPr/>
          </p:nvSpPr>
          <p:spPr>
            <a:xfrm>
              <a:off x="-257285" y="4216781"/>
              <a:ext cx="887094" cy="352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defRPr/>
              </a:pPr>
              <a:r>
                <a:rPr lang="en-US" sz="1500" dirty="0">
                  <a:solidFill>
                    <a:srgbClr val="007934"/>
                  </a:solidFill>
                  <a:ea typeface="Libre Franklin"/>
                  <a:cs typeface="Libre Franklin"/>
                  <a:sym typeface="Libre Franklin"/>
                </a:rPr>
                <a:t>24</a:t>
              </a:r>
              <a:endParaRPr sz="1500" dirty="0">
                <a:solidFill>
                  <a:srgbClr val="000000"/>
                </a:solidFill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" name="Google Shape;220;g113182f9058_1_56">
              <a:extLst>
                <a:ext uri="{FF2B5EF4-FFF2-40B4-BE49-F238E27FC236}">
                  <a16:creationId xmlns:a16="http://schemas.microsoft.com/office/drawing/2014/main" id="{765A3601-B652-59E2-3FAE-4219E877A160}"/>
                </a:ext>
              </a:extLst>
            </p:cNvPr>
            <p:cNvSpPr txBox="1"/>
            <p:nvPr/>
          </p:nvSpPr>
          <p:spPr>
            <a:xfrm>
              <a:off x="585157" y="4229693"/>
              <a:ext cx="2179814" cy="339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defRPr/>
              </a:pPr>
              <a:r>
                <a:rPr lang="en-US" sz="1350" dirty="0">
                  <a:solidFill>
                    <a:srgbClr val="282B2E"/>
                  </a:solidFill>
                  <a:ea typeface="Libre Franklin Thin"/>
                  <a:cs typeface="Libre Franklin Thin"/>
                  <a:sym typeface="Libre Franklin Thin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  </a:ext>
                  </a:extLst>
                </a:rPr>
                <a:t>SEED or SEED- Based</a:t>
              </a:r>
              <a:endParaRPr lang="en-US" sz="1350" dirty="0">
                <a:solidFill>
                  <a:srgbClr val="282B2E"/>
                </a:solidFill>
                <a:ea typeface="Libre Franklin Thin"/>
                <a:cs typeface="Libre Franklin Thin"/>
                <a:sym typeface="Libre Franklin Thi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354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1F52-E2A8-A31E-D5E5-757F32B1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26" y="260004"/>
            <a:ext cx="7765366" cy="994172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Bipartisan Infrastructure Law Funding Section 40511 (RECI)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8BE98-9FDA-1F23-C4D1-7625A96481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89140-FB01-98D7-5B94-330A8580DF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C7FB26-E146-EC4C-08CA-36C65FC3BE7D}"/>
              </a:ext>
            </a:extLst>
          </p:cNvPr>
          <p:cNvSpPr txBox="1">
            <a:spLocks/>
          </p:cNvSpPr>
          <p:nvPr/>
        </p:nvSpPr>
        <p:spPr>
          <a:xfrm>
            <a:off x="65943" y="1413902"/>
            <a:ext cx="7329715" cy="719894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Title</a:t>
            </a:r>
            <a:r>
              <a:rPr lang="en-US" sz="2000" dirty="0"/>
              <a:t>: 		Cost-effective Codes Implementation for </a:t>
            </a:r>
            <a:br>
              <a:rPr lang="en-US" sz="2000" dirty="0"/>
            </a:br>
            <a:r>
              <a:rPr lang="en-US" sz="2000" dirty="0"/>
              <a:t>		Efficiency and Resilience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Funding</a:t>
            </a:r>
            <a:r>
              <a:rPr lang="en-US" sz="2000" dirty="0"/>
              <a:t>: 	$225M through FY26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7E02D-13E1-FBE4-6150-59683C734352}"/>
              </a:ext>
            </a:extLst>
          </p:cNvPr>
          <p:cNvSpPr txBox="1"/>
          <p:nvPr/>
        </p:nvSpPr>
        <p:spPr>
          <a:xfrm>
            <a:off x="-62464" y="2931866"/>
            <a:ext cx="925614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E6A7B"/>
                </a:solidFill>
                <a:effectLst/>
                <a:uLnTx/>
                <a:uFillTx/>
                <a:latin typeface="Calibri"/>
                <a:ea typeface="ヒラギノ角ゴ Pro W3"/>
                <a:cs typeface="Calibri"/>
              </a:rPr>
              <a:t>To date, 27 projects awarded across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E6A7B"/>
                </a:solidFill>
                <a:effectLst/>
                <a:uLnTx/>
                <a:uFillTx/>
                <a:latin typeface="Calibri"/>
                <a:ea typeface="ヒラギノ角ゴ Pro W3"/>
                <a:cs typeface="Calibri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E6A7B"/>
                </a:solidFill>
                <a:effectLst/>
                <a:uLnTx/>
                <a:uFillTx/>
                <a:latin typeface="Calibri"/>
                <a:ea typeface="ヒラギノ角ゴ Pro W3"/>
                <a:cs typeface="Calibri"/>
              </a:rPr>
              <a:t>26 states &amp; District of Columbia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E6A7B"/>
              </a:solidFill>
              <a:effectLst/>
              <a:uLnTx/>
              <a:uFillTx/>
              <a:latin typeface="Calibri"/>
              <a:ea typeface="ヒラギノ角ゴ Pro W3"/>
              <a:cs typeface="Calibri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Biden-Harris Administration Announces $90 Million To Support Resilient and Efficient Building Energy Codes and Save American Families Money | Department of Energy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E6A7B"/>
              </a:solidFill>
              <a:effectLst/>
              <a:uLnTx/>
              <a:uFillTx/>
              <a:latin typeface="Calibri"/>
              <a:ea typeface="ヒラギノ角ゴ Pro W3"/>
              <a:cs typeface="Calibri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103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B5EDF-90DF-5406-C2D5-16C42557E8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24A0D-8E41-D629-4BC2-2859EAA711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152625B-8A0A-BF21-E97A-FA940A6C6359}"/>
              </a:ext>
            </a:extLst>
          </p:cNvPr>
          <p:cNvSpPr/>
          <p:nvPr/>
        </p:nvSpPr>
        <p:spPr>
          <a:xfrm>
            <a:off x="883790" y="1486844"/>
            <a:ext cx="3301203" cy="298824"/>
          </a:xfrm>
          <a:custGeom>
            <a:avLst/>
            <a:gdLst>
              <a:gd name="connsiteX0" fmla="*/ 0 w 4401604"/>
              <a:gd name="connsiteY0" fmla="*/ 0 h 398430"/>
              <a:gd name="connsiteX1" fmla="*/ 4202389 w 4401604"/>
              <a:gd name="connsiteY1" fmla="*/ 0 h 398430"/>
              <a:gd name="connsiteX2" fmla="*/ 4401604 w 4401604"/>
              <a:gd name="connsiteY2" fmla="*/ 199215 h 398430"/>
              <a:gd name="connsiteX3" fmla="*/ 4202389 w 4401604"/>
              <a:gd name="connsiteY3" fmla="*/ 398430 h 398430"/>
              <a:gd name="connsiteX4" fmla="*/ 0 w 4401604"/>
              <a:gd name="connsiteY4" fmla="*/ 398430 h 398430"/>
              <a:gd name="connsiteX5" fmla="*/ 0 w 4401604"/>
              <a:gd name="connsiteY5" fmla="*/ 0 h 39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1604" h="398430">
                <a:moveTo>
                  <a:pt x="4401604" y="398429"/>
                </a:moveTo>
                <a:lnTo>
                  <a:pt x="199215" y="398429"/>
                </a:lnTo>
                <a:lnTo>
                  <a:pt x="0" y="199215"/>
                </a:lnTo>
                <a:lnTo>
                  <a:pt x="199215" y="1"/>
                </a:lnTo>
                <a:lnTo>
                  <a:pt x="4401604" y="1"/>
                </a:lnTo>
                <a:lnTo>
                  <a:pt x="4401604" y="3984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478" tIns="57151" rIns="106680" bIns="57151" numCol="1" spcCol="1270" anchor="ctr" anchorCtr="0">
            <a:noAutofit/>
          </a:bodyPr>
          <a:lstStyle/>
          <a:p>
            <a:pPr marL="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State and Local Code Adoption</a:t>
            </a:r>
          </a:p>
        </p:txBody>
      </p:sp>
      <p:sp>
        <p:nvSpPr>
          <p:cNvPr id="7" name="Rectangle 6" descr="Closed book with solid fill">
            <a:extLst>
              <a:ext uri="{FF2B5EF4-FFF2-40B4-BE49-F238E27FC236}">
                <a16:creationId xmlns:a16="http://schemas.microsoft.com/office/drawing/2014/main" id="{1354EC0C-3632-F9C6-0B76-B3758F6B5600}"/>
              </a:ext>
            </a:extLst>
          </p:cNvPr>
          <p:cNvSpPr/>
          <p:nvPr/>
        </p:nvSpPr>
        <p:spPr>
          <a:xfrm>
            <a:off x="563109" y="1487240"/>
            <a:ext cx="298823" cy="29882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43D988-7DC7-6148-BE06-50927EBA37CE}"/>
              </a:ext>
            </a:extLst>
          </p:cNvPr>
          <p:cNvSpPr/>
          <p:nvPr/>
        </p:nvSpPr>
        <p:spPr>
          <a:xfrm>
            <a:off x="883790" y="1800242"/>
            <a:ext cx="3301203" cy="298824"/>
          </a:xfrm>
          <a:custGeom>
            <a:avLst/>
            <a:gdLst>
              <a:gd name="connsiteX0" fmla="*/ 0 w 4401604"/>
              <a:gd name="connsiteY0" fmla="*/ 0 h 398430"/>
              <a:gd name="connsiteX1" fmla="*/ 4202389 w 4401604"/>
              <a:gd name="connsiteY1" fmla="*/ 0 h 398430"/>
              <a:gd name="connsiteX2" fmla="*/ 4401604 w 4401604"/>
              <a:gd name="connsiteY2" fmla="*/ 199215 h 398430"/>
              <a:gd name="connsiteX3" fmla="*/ 4202389 w 4401604"/>
              <a:gd name="connsiteY3" fmla="*/ 398430 h 398430"/>
              <a:gd name="connsiteX4" fmla="*/ 0 w 4401604"/>
              <a:gd name="connsiteY4" fmla="*/ 398430 h 398430"/>
              <a:gd name="connsiteX5" fmla="*/ 0 w 4401604"/>
              <a:gd name="connsiteY5" fmla="*/ 0 h 39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1604" h="398430">
                <a:moveTo>
                  <a:pt x="4401604" y="398429"/>
                </a:moveTo>
                <a:lnTo>
                  <a:pt x="199215" y="398429"/>
                </a:lnTo>
                <a:lnTo>
                  <a:pt x="0" y="199215"/>
                </a:lnTo>
                <a:lnTo>
                  <a:pt x="199215" y="1"/>
                </a:lnTo>
                <a:lnTo>
                  <a:pt x="4401604" y="1"/>
                </a:lnTo>
                <a:lnTo>
                  <a:pt x="4401604" y="3984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174202"/>
              <a:satOff val="-19311"/>
              <a:lumOff val="125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478" tIns="57151" rIns="106680" bIns="57151" numCol="1" spcCol="1270" anchor="ctr" anchorCtr="0">
            <a:noAutofit/>
          </a:bodyPr>
          <a:lstStyle/>
          <a:p>
            <a:pPr marL="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High Impact State and Local Govs</a:t>
            </a:r>
          </a:p>
        </p:txBody>
      </p:sp>
      <p:sp>
        <p:nvSpPr>
          <p:cNvPr id="9" name="Rectangle 8" descr="Piggy Bank with solid fill">
            <a:extLst>
              <a:ext uri="{FF2B5EF4-FFF2-40B4-BE49-F238E27FC236}">
                <a16:creationId xmlns:a16="http://schemas.microsoft.com/office/drawing/2014/main" id="{9F8F7E9A-5593-C2F8-5301-10A52CF45174}"/>
              </a:ext>
            </a:extLst>
          </p:cNvPr>
          <p:cNvSpPr/>
          <p:nvPr/>
        </p:nvSpPr>
        <p:spPr>
          <a:xfrm>
            <a:off x="558191" y="1793888"/>
            <a:ext cx="298823" cy="298823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735"/>
              <a:satOff val="46"/>
              <a:lumOff val="-36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75F2B20-A370-F139-2894-D5F1D295EDF4}"/>
              </a:ext>
            </a:extLst>
          </p:cNvPr>
          <p:cNvSpPr/>
          <p:nvPr/>
        </p:nvSpPr>
        <p:spPr>
          <a:xfrm>
            <a:off x="883790" y="2114900"/>
            <a:ext cx="3301203" cy="298824"/>
          </a:xfrm>
          <a:custGeom>
            <a:avLst/>
            <a:gdLst>
              <a:gd name="connsiteX0" fmla="*/ 0 w 4401604"/>
              <a:gd name="connsiteY0" fmla="*/ 0 h 398430"/>
              <a:gd name="connsiteX1" fmla="*/ 4202389 w 4401604"/>
              <a:gd name="connsiteY1" fmla="*/ 0 h 398430"/>
              <a:gd name="connsiteX2" fmla="*/ 4401604 w 4401604"/>
              <a:gd name="connsiteY2" fmla="*/ 199215 h 398430"/>
              <a:gd name="connsiteX3" fmla="*/ 4202389 w 4401604"/>
              <a:gd name="connsiteY3" fmla="*/ 398430 h 398430"/>
              <a:gd name="connsiteX4" fmla="*/ 0 w 4401604"/>
              <a:gd name="connsiteY4" fmla="*/ 398430 h 398430"/>
              <a:gd name="connsiteX5" fmla="*/ 0 w 4401604"/>
              <a:gd name="connsiteY5" fmla="*/ 0 h 39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1604" h="398430">
                <a:moveTo>
                  <a:pt x="4401604" y="398429"/>
                </a:moveTo>
                <a:lnTo>
                  <a:pt x="199215" y="398429"/>
                </a:lnTo>
                <a:lnTo>
                  <a:pt x="0" y="199215"/>
                </a:lnTo>
                <a:lnTo>
                  <a:pt x="199215" y="1"/>
                </a:lnTo>
                <a:lnTo>
                  <a:pt x="4401604" y="1"/>
                </a:lnTo>
                <a:lnTo>
                  <a:pt x="4401604" y="3984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348404"/>
              <a:satOff val="-38622"/>
              <a:lumOff val="251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478" tIns="57151" rIns="106680" bIns="57151" numCol="1" spcCol="1270" anchor="ctr" anchorCtr="0">
            <a:noAutofit/>
          </a:bodyPr>
          <a:lstStyle/>
          <a:p>
            <a:pPr marL="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Rural Communities</a:t>
            </a:r>
          </a:p>
        </p:txBody>
      </p:sp>
      <p:sp>
        <p:nvSpPr>
          <p:cNvPr id="11" name="Rectangle 10" descr="Farm scene with solid fill">
            <a:extLst>
              <a:ext uri="{FF2B5EF4-FFF2-40B4-BE49-F238E27FC236}">
                <a16:creationId xmlns:a16="http://schemas.microsoft.com/office/drawing/2014/main" id="{E25AA827-1377-BBDB-E795-6F701D1BAC43}"/>
              </a:ext>
            </a:extLst>
          </p:cNvPr>
          <p:cNvSpPr/>
          <p:nvPr/>
        </p:nvSpPr>
        <p:spPr>
          <a:xfrm>
            <a:off x="553039" y="2108432"/>
            <a:ext cx="298823" cy="298823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1470"/>
              <a:satOff val="93"/>
              <a:lumOff val="-73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7FA742-E7CA-BF2B-523E-E41FEEB8F47B}"/>
              </a:ext>
            </a:extLst>
          </p:cNvPr>
          <p:cNvSpPr/>
          <p:nvPr/>
        </p:nvSpPr>
        <p:spPr>
          <a:xfrm>
            <a:off x="878404" y="2430532"/>
            <a:ext cx="3301203" cy="298824"/>
          </a:xfrm>
          <a:custGeom>
            <a:avLst/>
            <a:gdLst>
              <a:gd name="connsiteX0" fmla="*/ 0 w 4401604"/>
              <a:gd name="connsiteY0" fmla="*/ 0 h 398430"/>
              <a:gd name="connsiteX1" fmla="*/ 4202389 w 4401604"/>
              <a:gd name="connsiteY1" fmla="*/ 0 h 398430"/>
              <a:gd name="connsiteX2" fmla="*/ 4401604 w 4401604"/>
              <a:gd name="connsiteY2" fmla="*/ 199215 h 398430"/>
              <a:gd name="connsiteX3" fmla="*/ 4202389 w 4401604"/>
              <a:gd name="connsiteY3" fmla="*/ 398430 h 398430"/>
              <a:gd name="connsiteX4" fmla="*/ 0 w 4401604"/>
              <a:gd name="connsiteY4" fmla="*/ 398430 h 398430"/>
              <a:gd name="connsiteX5" fmla="*/ 0 w 4401604"/>
              <a:gd name="connsiteY5" fmla="*/ 0 h 39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1604" h="398430">
                <a:moveTo>
                  <a:pt x="4401604" y="398429"/>
                </a:moveTo>
                <a:lnTo>
                  <a:pt x="199215" y="398429"/>
                </a:lnTo>
                <a:lnTo>
                  <a:pt x="0" y="199215"/>
                </a:lnTo>
                <a:lnTo>
                  <a:pt x="199215" y="1"/>
                </a:lnTo>
                <a:lnTo>
                  <a:pt x="4401604" y="1"/>
                </a:lnTo>
                <a:lnTo>
                  <a:pt x="4401604" y="3984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522606"/>
              <a:satOff val="-57933"/>
              <a:lumOff val="376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478" tIns="57151" rIns="106680" bIns="57151" numCol="1" spcCol="1270" anchor="ctr" anchorCtr="0">
            <a:noAutofit/>
          </a:bodyPr>
          <a:lstStyle/>
          <a:p>
            <a:pPr marL="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Tribal Nations</a:t>
            </a:r>
          </a:p>
        </p:txBody>
      </p:sp>
      <p:sp>
        <p:nvSpPr>
          <p:cNvPr id="13" name="Rectangle 12" descr="Meeting with solid fill">
            <a:extLst>
              <a:ext uri="{FF2B5EF4-FFF2-40B4-BE49-F238E27FC236}">
                <a16:creationId xmlns:a16="http://schemas.microsoft.com/office/drawing/2014/main" id="{538E1CE0-6BCD-050A-5461-AB726C36A5BB}"/>
              </a:ext>
            </a:extLst>
          </p:cNvPr>
          <p:cNvSpPr/>
          <p:nvPr/>
        </p:nvSpPr>
        <p:spPr>
          <a:xfrm>
            <a:off x="543205" y="2414816"/>
            <a:ext cx="298823" cy="298823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2206"/>
              <a:satOff val="139"/>
              <a:lumOff val="-109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845C1DF-BAF9-030D-87C0-FA57FFB0AA04}"/>
              </a:ext>
            </a:extLst>
          </p:cNvPr>
          <p:cNvSpPr/>
          <p:nvPr/>
        </p:nvSpPr>
        <p:spPr>
          <a:xfrm>
            <a:off x="878404" y="2741562"/>
            <a:ext cx="3301203" cy="298823"/>
          </a:xfrm>
          <a:custGeom>
            <a:avLst/>
            <a:gdLst>
              <a:gd name="connsiteX0" fmla="*/ 0 w 4401604"/>
              <a:gd name="connsiteY0" fmla="*/ 0 h 398430"/>
              <a:gd name="connsiteX1" fmla="*/ 4202389 w 4401604"/>
              <a:gd name="connsiteY1" fmla="*/ 0 h 398430"/>
              <a:gd name="connsiteX2" fmla="*/ 4401604 w 4401604"/>
              <a:gd name="connsiteY2" fmla="*/ 199215 h 398430"/>
              <a:gd name="connsiteX3" fmla="*/ 4202389 w 4401604"/>
              <a:gd name="connsiteY3" fmla="*/ 398430 h 398430"/>
              <a:gd name="connsiteX4" fmla="*/ 0 w 4401604"/>
              <a:gd name="connsiteY4" fmla="*/ 398430 h 398430"/>
              <a:gd name="connsiteX5" fmla="*/ 0 w 4401604"/>
              <a:gd name="connsiteY5" fmla="*/ 0 h 39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1604" h="398430">
                <a:moveTo>
                  <a:pt x="4401604" y="398429"/>
                </a:moveTo>
                <a:lnTo>
                  <a:pt x="199215" y="398429"/>
                </a:lnTo>
                <a:lnTo>
                  <a:pt x="0" y="199215"/>
                </a:lnTo>
                <a:lnTo>
                  <a:pt x="199215" y="1"/>
                </a:lnTo>
                <a:lnTo>
                  <a:pt x="4401604" y="1"/>
                </a:lnTo>
                <a:lnTo>
                  <a:pt x="4401604" y="3984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696807"/>
              <a:satOff val="-77244"/>
              <a:lumOff val="502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478" tIns="51436" rIns="96012" bIns="51435" numCol="1" spcCol="1270" anchor="ctr" anchorCtr="0">
            <a:noAutofit/>
          </a:bodyPr>
          <a:lstStyle/>
          <a:p>
            <a:pPr marL="0" marR="0" lvl="0" indent="0" algn="l" defTabSz="6000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Workforce Development</a:t>
            </a:r>
          </a:p>
        </p:txBody>
      </p:sp>
      <p:sp>
        <p:nvSpPr>
          <p:cNvPr id="15" name="Oval 14" descr="Construction worker female with solid fill">
            <a:extLst>
              <a:ext uri="{FF2B5EF4-FFF2-40B4-BE49-F238E27FC236}">
                <a16:creationId xmlns:a16="http://schemas.microsoft.com/office/drawing/2014/main" id="{BBF115B2-165C-CD84-F5DF-BAE9C76DF23C}"/>
              </a:ext>
            </a:extLst>
          </p:cNvPr>
          <p:cNvSpPr/>
          <p:nvPr/>
        </p:nvSpPr>
        <p:spPr>
          <a:xfrm>
            <a:off x="558962" y="2746469"/>
            <a:ext cx="298823" cy="298823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2941"/>
              <a:satOff val="185"/>
              <a:lumOff val="-14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D4C4093-BF32-B396-3A33-0EFAC0100EEB}"/>
              </a:ext>
            </a:extLst>
          </p:cNvPr>
          <p:cNvSpPr/>
          <p:nvPr/>
        </p:nvSpPr>
        <p:spPr>
          <a:xfrm>
            <a:off x="883790" y="3068083"/>
            <a:ext cx="3301203" cy="298823"/>
          </a:xfrm>
          <a:custGeom>
            <a:avLst/>
            <a:gdLst>
              <a:gd name="connsiteX0" fmla="*/ 0 w 4401604"/>
              <a:gd name="connsiteY0" fmla="*/ 0 h 398430"/>
              <a:gd name="connsiteX1" fmla="*/ 4202389 w 4401604"/>
              <a:gd name="connsiteY1" fmla="*/ 0 h 398430"/>
              <a:gd name="connsiteX2" fmla="*/ 4401604 w 4401604"/>
              <a:gd name="connsiteY2" fmla="*/ 199215 h 398430"/>
              <a:gd name="connsiteX3" fmla="*/ 4202389 w 4401604"/>
              <a:gd name="connsiteY3" fmla="*/ 398430 h 398430"/>
              <a:gd name="connsiteX4" fmla="*/ 0 w 4401604"/>
              <a:gd name="connsiteY4" fmla="*/ 398430 h 398430"/>
              <a:gd name="connsiteX5" fmla="*/ 0 w 4401604"/>
              <a:gd name="connsiteY5" fmla="*/ 0 h 39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1604" h="398430">
                <a:moveTo>
                  <a:pt x="4401604" y="398429"/>
                </a:moveTo>
                <a:lnTo>
                  <a:pt x="199215" y="398429"/>
                </a:lnTo>
                <a:lnTo>
                  <a:pt x="0" y="199215"/>
                </a:lnTo>
                <a:lnTo>
                  <a:pt x="199215" y="1"/>
                </a:lnTo>
                <a:lnTo>
                  <a:pt x="4401604" y="1"/>
                </a:lnTo>
                <a:lnTo>
                  <a:pt x="4401604" y="3984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696807"/>
              <a:satOff val="-77244"/>
              <a:lumOff val="502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478" tIns="51436" rIns="96012" bIns="51435" numCol="1" spcCol="1270" anchor="ctr" anchorCtr="0">
            <a:noAutofit/>
          </a:bodyPr>
          <a:lstStyle/>
          <a:p>
            <a:pPr marL="0" marR="0" lvl="0" indent="0" algn="l" defTabSz="6000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Innovative Approaches</a:t>
            </a:r>
          </a:p>
        </p:txBody>
      </p:sp>
      <p:sp>
        <p:nvSpPr>
          <p:cNvPr id="17" name="Oval 16" descr="Electric car with solid fill">
            <a:extLst>
              <a:ext uri="{FF2B5EF4-FFF2-40B4-BE49-F238E27FC236}">
                <a16:creationId xmlns:a16="http://schemas.microsoft.com/office/drawing/2014/main" id="{C34CD96B-F718-4210-2EBC-AFDA99BD2B10}"/>
              </a:ext>
            </a:extLst>
          </p:cNvPr>
          <p:cNvSpPr/>
          <p:nvPr/>
        </p:nvSpPr>
        <p:spPr>
          <a:xfrm>
            <a:off x="547288" y="3035738"/>
            <a:ext cx="298823" cy="298823"/>
          </a:xfrm>
          <a:prstGeom prst="ellipse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3676"/>
              <a:satOff val="231"/>
              <a:lumOff val="-182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69A8BC-B72E-2E09-E709-7B2B9EABB672}"/>
              </a:ext>
            </a:extLst>
          </p:cNvPr>
          <p:cNvSpPr/>
          <p:nvPr/>
        </p:nvSpPr>
        <p:spPr>
          <a:xfrm>
            <a:off x="883790" y="3379083"/>
            <a:ext cx="3301203" cy="298823"/>
          </a:xfrm>
          <a:custGeom>
            <a:avLst/>
            <a:gdLst>
              <a:gd name="connsiteX0" fmla="*/ 0 w 4401604"/>
              <a:gd name="connsiteY0" fmla="*/ 0 h 398430"/>
              <a:gd name="connsiteX1" fmla="*/ 4202389 w 4401604"/>
              <a:gd name="connsiteY1" fmla="*/ 0 h 398430"/>
              <a:gd name="connsiteX2" fmla="*/ 4401604 w 4401604"/>
              <a:gd name="connsiteY2" fmla="*/ 199215 h 398430"/>
              <a:gd name="connsiteX3" fmla="*/ 4202389 w 4401604"/>
              <a:gd name="connsiteY3" fmla="*/ 398430 h 398430"/>
              <a:gd name="connsiteX4" fmla="*/ 0 w 4401604"/>
              <a:gd name="connsiteY4" fmla="*/ 398430 h 398430"/>
              <a:gd name="connsiteX5" fmla="*/ 0 w 4401604"/>
              <a:gd name="connsiteY5" fmla="*/ 0 h 39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1604" h="398430">
                <a:moveTo>
                  <a:pt x="4401604" y="398429"/>
                </a:moveTo>
                <a:lnTo>
                  <a:pt x="199215" y="398429"/>
                </a:lnTo>
                <a:lnTo>
                  <a:pt x="0" y="199215"/>
                </a:lnTo>
                <a:lnTo>
                  <a:pt x="199215" y="1"/>
                </a:lnTo>
                <a:lnTo>
                  <a:pt x="4401604" y="1"/>
                </a:lnTo>
                <a:lnTo>
                  <a:pt x="4401604" y="3984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522606"/>
              <a:satOff val="-57933"/>
              <a:lumOff val="376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478" tIns="51436" rIns="96012" bIns="51435" numCol="1" spcCol="1270" anchor="ctr" anchorCtr="0">
            <a:noAutofit/>
          </a:bodyPr>
          <a:lstStyle/>
          <a:p>
            <a:pPr marL="0" marR="0" lvl="0" indent="0" algn="l" defTabSz="6000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Implementation and Compliance</a:t>
            </a:r>
          </a:p>
        </p:txBody>
      </p:sp>
      <p:sp>
        <p:nvSpPr>
          <p:cNvPr id="19" name="Oval 18" descr="Checklist with solid fill">
            <a:extLst>
              <a:ext uri="{FF2B5EF4-FFF2-40B4-BE49-F238E27FC236}">
                <a16:creationId xmlns:a16="http://schemas.microsoft.com/office/drawing/2014/main" id="{C1A54961-47B7-04B2-C94C-D733E5DBDDF1}"/>
              </a:ext>
            </a:extLst>
          </p:cNvPr>
          <p:cNvSpPr/>
          <p:nvPr/>
        </p:nvSpPr>
        <p:spPr>
          <a:xfrm>
            <a:off x="565371" y="3368368"/>
            <a:ext cx="298823" cy="298823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4411"/>
              <a:satOff val="278"/>
              <a:lumOff val="-219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5BCDB18-62D3-C513-6390-9644D6CECAAE}"/>
              </a:ext>
            </a:extLst>
          </p:cNvPr>
          <p:cNvSpPr/>
          <p:nvPr/>
        </p:nvSpPr>
        <p:spPr>
          <a:xfrm>
            <a:off x="883790" y="4008635"/>
            <a:ext cx="3301203" cy="298823"/>
          </a:xfrm>
          <a:custGeom>
            <a:avLst/>
            <a:gdLst>
              <a:gd name="connsiteX0" fmla="*/ 0 w 4401604"/>
              <a:gd name="connsiteY0" fmla="*/ 0 h 398430"/>
              <a:gd name="connsiteX1" fmla="*/ 4202389 w 4401604"/>
              <a:gd name="connsiteY1" fmla="*/ 0 h 398430"/>
              <a:gd name="connsiteX2" fmla="*/ 4401604 w 4401604"/>
              <a:gd name="connsiteY2" fmla="*/ 199215 h 398430"/>
              <a:gd name="connsiteX3" fmla="*/ 4202389 w 4401604"/>
              <a:gd name="connsiteY3" fmla="*/ 398430 h 398430"/>
              <a:gd name="connsiteX4" fmla="*/ 0 w 4401604"/>
              <a:gd name="connsiteY4" fmla="*/ 398430 h 398430"/>
              <a:gd name="connsiteX5" fmla="*/ 0 w 4401604"/>
              <a:gd name="connsiteY5" fmla="*/ 0 h 39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1604" h="398430">
                <a:moveTo>
                  <a:pt x="4401604" y="398429"/>
                </a:moveTo>
                <a:lnTo>
                  <a:pt x="199215" y="398429"/>
                </a:lnTo>
                <a:lnTo>
                  <a:pt x="0" y="199215"/>
                </a:lnTo>
                <a:lnTo>
                  <a:pt x="199215" y="1"/>
                </a:lnTo>
                <a:lnTo>
                  <a:pt x="4401604" y="1"/>
                </a:lnTo>
                <a:lnTo>
                  <a:pt x="4401604" y="3984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348404"/>
              <a:satOff val="-38622"/>
              <a:lumOff val="251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478" tIns="51436" rIns="96012" bIns="51435" numCol="1" spcCol="1270" anchor="ctr" anchorCtr="0">
            <a:noAutofit/>
          </a:bodyPr>
          <a:lstStyle/>
          <a:p>
            <a:pPr marL="0" marR="0" lvl="0" indent="0" algn="l" defTabSz="6000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Equity, Energy and Environmental Justice</a:t>
            </a:r>
          </a:p>
        </p:txBody>
      </p:sp>
      <p:sp>
        <p:nvSpPr>
          <p:cNvPr id="21" name="Oval 20" descr="Neighborhood with solid fill">
            <a:extLst>
              <a:ext uri="{FF2B5EF4-FFF2-40B4-BE49-F238E27FC236}">
                <a16:creationId xmlns:a16="http://schemas.microsoft.com/office/drawing/2014/main" id="{BF88ABBB-D264-05AD-36CA-4CA75FE4C54D}"/>
              </a:ext>
            </a:extLst>
          </p:cNvPr>
          <p:cNvSpPr/>
          <p:nvPr/>
        </p:nvSpPr>
        <p:spPr>
          <a:xfrm>
            <a:off x="546142" y="3643398"/>
            <a:ext cx="298823" cy="298823"/>
          </a:xfrm>
          <a:prstGeom prst="ellipse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5146"/>
              <a:satOff val="324"/>
              <a:lumOff val="-255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BF0EEB7-07A7-A301-45A3-21AF825582A2}"/>
              </a:ext>
            </a:extLst>
          </p:cNvPr>
          <p:cNvSpPr/>
          <p:nvPr/>
        </p:nvSpPr>
        <p:spPr>
          <a:xfrm>
            <a:off x="897836" y="4328258"/>
            <a:ext cx="3301203" cy="298823"/>
          </a:xfrm>
          <a:custGeom>
            <a:avLst/>
            <a:gdLst>
              <a:gd name="connsiteX0" fmla="*/ 0 w 4401604"/>
              <a:gd name="connsiteY0" fmla="*/ 0 h 398430"/>
              <a:gd name="connsiteX1" fmla="*/ 4202389 w 4401604"/>
              <a:gd name="connsiteY1" fmla="*/ 0 h 398430"/>
              <a:gd name="connsiteX2" fmla="*/ 4401604 w 4401604"/>
              <a:gd name="connsiteY2" fmla="*/ 199215 h 398430"/>
              <a:gd name="connsiteX3" fmla="*/ 4202389 w 4401604"/>
              <a:gd name="connsiteY3" fmla="*/ 398430 h 398430"/>
              <a:gd name="connsiteX4" fmla="*/ 0 w 4401604"/>
              <a:gd name="connsiteY4" fmla="*/ 398430 h 398430"/>
              <a:gd name="connsiteX5" fmla="*/ 0 w 4401604"/>
              <a:gd name="connsiteY5" fmla="*/ 0 h 39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1604" h="398430">
                <a:moveTo>
                  <a:pt x="4401604" y="398429"/>
                </a:moveTo>
                <a:lnTo>
                  <a:pt x="199215" y="398429"/>
                </a:lnTo>
                <a:lnTo>
                  <a:pt x="0" y="199215"/>
                </a:lnTo>
                <a:lnTo>
                  <a:pt x="199215" y="1"/>
                </a:lnTo>
                <a:lnTo>
                  <a:pt x="4401604" y="1"/>
                </a:lnTo>
                <a:lnTo>
                  <a:pt x="4401604" y="3984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174202"/>
              <a:satOff val="-19311"/>
              <a:lumOff val="125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478" tIns="51436" rIns="96012" bIns="51435" numCol="1" spcCol="1270" anchor="ctr" anchorCtr="0">
            <a:noAutofit/>
          </a:bodyPr>
          <a:lstStyle/>
          <a:p>
            <a:pPr marL="0" marR="0" lvl="0" indent="0" algn="l" defTabSz="6000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Partnerships</a:t>
            </a:r>
          </a:p>
        </p:txBody>
      </p:sp>
      <p:sp>
        <p:nvSpPr>
          <p:cNvPr id="23" name="Rectangle 22" descr="Boardroom with solid fill">
            <a:extLst>
              <a:ext uri="{FF2B5EF4-FFF2-40B4-BE49-F238E27FC236}">
                <a16:creationId xmlns:a16="http://schemas.microsoft.com/office/drawing/2014/main" id="{AE637848-474C-E3A2-1B29-094366E21F1C}"/>
              </a:ext>
            </a:extLst>
          </p:cNvPr>
          <p:cNvSpPr/>
          <p:nvPr/>
        </p:nvSpPr>
        <p:spPr>
          <a:xfrm>
            <a:off x="554186" y="4355199"/>
            <a:ext cx="298823" cy="298823"/>
          </a:xfrm>
          <a:prstGeom prst="rect">
            <a:avLst/>
          </a:pr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5881"/>
              <a:satOff val="370"/>
              <a:lumOff val="-292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E71078-AA27-787C-4715-039DC1C010F7}"/>
              </a:ext>
            </a:extLst>
          </p:cNvPr>
          <p:cNvSpPr txBox="1"/>
          <p:nvPr/>
        </p:nvSpPr>
        <p:spPr>
          <a:xfrm>
            <a:off x="1272347" y="1094482"/>
            <a:ext cx="23746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Key Areas of Interest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1B4C8D-DD34-3D10-5E85-3E3256C75C2C}"/>
              </a:ext>
            </a:extLst>
          </p:cNvPr>
          <p:cNvSpPr txBox="1"/>
          <p:nvPr/>
        </p:nvSpPr>
        <p:spPr>
          <a:xfrm>
            <a:off x="5637562" y="1094482"/>
            <a:ext cx="23746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Targeted Outcomes</a:t>
            </a:r>
          </a:p>
        </p:txBody>
      </p:sp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6930ABB9-B614-6F2E-73E5-2D42C6B025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551704"/>
              </p:ext>
            </p:extLst>
          </p:nvPr>
        </p:nvGraphicFramePr>
        <p:xfrm>
          <a:off x="4322452" y="1503743"/>
          <a:ext cx="4797487" cy="338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9798BA92-CC31-E012-C915-EA59C5543507}"/>
              </a:ext>
            </a:extLst>
          </p:cNvPr>
          <p:cNvSpPr txBox="1">
            <a:spLocks/>
          </p:cNvSpPr>
          <p:nvPr/>
        </p:nvSpPr>
        <p:spPr>
          <a:xfrm>
            <a:off x="160343" y="35448"/>
            <a:ext cx="9144000" cy="609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RECI2 - Areas of Interest and Targeted Outcomes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76909C-07C1-64F5-8798-BBABBE99E60C}"/>
              </a:ext>
            </a:extLst>
          </p:cNvPr>
          <p:cNvSpPr txBox="1"/>
          <p:nvPr/>
        </p:nvSpPr>
        <p:spPr>
          <a:xfrm>
            <a:off x="519391" y="702067"/>
            <a:ext cx="81052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09" marR="0" lvl="0" indent="-176209" algn="l" defTabSz="34287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&gt; RECI2 includes one overarching topic area with nine AOIs</a:t>
            </a:r>
          </a:p>
        </p:txBody>
      </p:sp>
      <p:sp>
        <p:nvSpPr>
          <p:cNvPr id="29" name="Rectangle 28" descr="Meeting with solid fill">
            <a:extLst>
              <a:ext uri="{FF2B5EF4-FFF2-40B4-BE49-F238E27FC236}">
                <a16:creationId xmlns:a16="http://schemas.microsoft.com/office/drawing/2014/main" id="{C3152C7F-3649-27D7-CE43-BAEFC7EF56E7}"/>
              </a:ext>
            </a:extLst>
          </p:cNvPr>
          <p:cNvSpPr/>
          <p:nvPr/>
        </p:nvSpPr>
        <p:spPr>
          <a:xfrm>
            <a:off x="538759" y="4008635"/>
            <a:ext cx="298823" cy="298823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2206"/>
              <a:satOff val="139"/>
              <a:lumOff val="-109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9EC61A0-6347-E83E-424E-0E637819A3D5}"/>
              </a:ext>
            </a:extLst>
          </p:cNvPr>
          <p:cNvSpPr/>
          <p:nvPr/>
        </p:nvSpPr>
        <p:spPr>
          <a:xfrm>
            <a:off x="878404" y="3689555"/>
            <a:ext cx="3301203" cy="298823"/>
          </a:xfrm>
          <a:custGeom>
            <a:avLst/>
            <a:gdLst>
              <a:gd name="connsiteX0" fmla="*/ 0 w 4401604"/>
              <a:gd name="connsiteY0" fmla="*/ 0 h 398430"/>
              <a:gd name="connsiteX1" fmla="*/ 4202389 w 4401604"/>
              <a:gd name="connsiteY1" fmla="*/ 0 h 398430"/>
              <a:gd name="connsiteX2" fmla="*/ 4401604 w 4401604"/>
              <a:gd name="connsiteY2" fmla="*/ 199215 h 398430"/>
              <a:gd name="connsiteX3" fmla="*/ 4202389 w 4401604"/>
              <a:gd name="connsiteY3" fmla="*/ 398430 h 398430"/>
              <a:gd name="connsiteX4" fmla="*/ 0 w 4401604"/>
              <a:gd name="connsiteY4" fmla="*/ 398430 h 398430"/>
              <a:gd name="connsiteX5" fmla="*/ 0 w 4401604"/>
              <a:gd name="connsiteY5" fmla="*/ 0 h 39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1604" h="398430">
                <a:moveTo>
                  <a:pt x="4401604" y="398429"/>
                </a:moveTo>
                <a:lnTo>
                  <a:pt x="199215" y="398429"/>
                </a:lnTo>
                <a:lnTo>
                  <a:pt x="0" y="199215"/>
                </a:lnTo>
                <a:lnTo>
                  <a:pt x="199215" y="1"/>
                </a:lnTo>
                <a:lnTo>
                  <a:pt x="4401604" y="1"/>
                </a:lnTo>
                <a:lnTo>
                  <a:pt x="4401604" y="3984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522606"/>
              <a:satOff val="-57933"/>
              <a:lumOff val="376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478" tIns="51436" rIns="96012" bIns="51435" numCol="1" spcCol="1270" anchor="ctr" anchorCtr="0">
            <a:noAutofit/>
          </a:bodyPr>
          <a:lstStyle/>
          <a:p>
            <a:pPr marL="0" marR="0" lvl="0" indent="0" algn="l" defTabSz="6000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Utility Data</a:t>
            </a:r>
          </a:p>
        </p:txBody>
      </p:sp>
    </p:spTree>
    <p:extLst>
      <p:ext uri="{BB962C8B-B14F-4D97-AF65-F5344CB8AC3E}">
        <p14:creationId xmlns:p14="http://schemas.microsoft.com/office/powerpoint/2010/main" val="89831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E95E-D74F-4A2F-3250-713959E3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96" y="1050812"/>
            <a:ext cx="2990850" cy="1420838"/>
          </a:xfrm>
        </p:spPr>
        <p:txBody>
          <a:bodyPr/>
          <a:lstStyle/>
          <a:p>
            <a:pPr>
              <a:lnSpc>
                <a:spcPct val="111607"/>
              </a:lnSpc>
            </a:pPr>
            <a:r>
              <a:rPr lang="en-US" dirty="0"/>
              <a:t>Roadmap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EE14F-B892-E85F-827A-095A71CD19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96" y="2795792"/>
            <a:ext cx="2990850" cy="7318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 to Building Performance Standards (BPS)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 Policy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Federal Support for BPS</a:t>
            </a:r>
          </a:p>
        </p:txBody>
      </p:sp>
    </p:spTree>
    <p:extLst>
      <p:ext uri="{BB962C8B-B14F-4D97-AF65-F5344CB8AC3E}">
        <p14:creationId xmlns:p14="http://schemas.microsoft.com/office/powerpoint/2010/main" val="307278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D515-CB17-A314-D704-61B8F657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IRA Codes FOA: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2904A-D085-E5B5-D95D-BB1BA384F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365" y="671945"/>
            <a:ext cx="8534255" cy="3454431"/>
          </a:xfrm>
        </p:spPr>
        <p:txBody>
          <a:bodyPr/>
          <a:lstStyle/>
          <a:p>
            <a:pPr marL="0" indent="0">
              <a:buNone/>
            </a:pPr>
            <a:r>
              <a:rPr lang="en-US" sz="1800">
                <a:solidFill>
                  <a:schemeClr val="tx1"/>
                </a:solidFill>
                <a:latin typeface="Avenir LT Std 65 Medium"/>
                <a:cs typeface="Arial"/>
              </a:rPr>
              <a:t>Section 50131 of the Inflation Reduction Act provides funding </a:t>
            </a:r>
            <a:r>
              <a:rPr lang="en-US" sz="1800" i="1">
                <a:solidFill>
                  <a:schemeClr val="tx1"/>
                </a:solidFill>
                <a:latin typeface="Avenir LT Std 65 Medium"/>
                <a:cs typeface="Arial"/>
              </a:rPr>
              <a:t>$1 billion</a:t>
            </a:r>
            <a:r>
              <a:rPr lang="en-US" sz="1800">
                <a:solidFill>
                  <a:schemeClr val="tx1"/>
                </a:solidFill>
                <a:latin typeface="Avenir LT Std 65 Medium"/>
                <a:cs typeface="Arial"/>
              </a:rPr>
              <a:t>:</a:t>
            </a:r>
          </a:p>
          <a:p>
            <a:pPr marL="136681" indent="-136681"/>
            <a:r>
              <a:rPr lang="en-US" sz="1800" b="1">
                <a:solidFill>
                  <a:schemeClr val="tx1"/>
                </a:solidFill>
                <a:latin typeface="Avenir LT Std 65 Medium"/>
                <a:cs typeface="Arial"/>
              </a:rPr>
              <a:t>To adopt:</a:t>
            </a:r>
          </a:p>
          <a:p>
            <a:pPr marL="556596" lvl="1" indent="-136681"/>
            <a:r>
              <a:rPr lang="en-US" sz="1800">
                <a:latin typeface="Avenir LT Std 65 Medium"/>
              </a:rPr>
              <a:t>a building energy code (or codes) for residential buildings that meets or exceeds the </a:t>
            </a:r>
            <a:r>
              <a:rPr lang="en-US" sz="1800" b="1">
                <a:solidFill>
                  <a:srgbClr val="25A8DC"/>
                </a:solidFill>
                <a:latin typeface="Avenir LT Std 65 Medium"/>
              </a:rPr>
              <a:t>2021 International Energy Conservation Code</a:t>
            </a:r>
            <a:r>
              <a:rPr lang="en-US" sz="1800">
                <a:latin typeface="Avenir LT Std 65 Medium"/>
              </a:rPr>
              <a:t>, or achieves equivalent or greater energy savings</a:t>
            </a:r>
          </a:p>
          <a:p>
            <a:pPr marL="556596" lvl="1" indent="-136681"/>
            <a:r>
              <a:rPr lang="en-US" sz="1800">
                <a:latin typeface="Avenir LT Std 65 Medium"/>
              </a:rPr>
              <a:t>a building energy code (or codes) for commercial buildings that meets or exceeds the </a:t>
            </a:r>
            <a:r>
              <a:rPr lang="en-US" sz="1800" b="1">
                <a:solidFill>
                  <a:srgbClr val="25A8DC"/>
                </a:solidFill>
                <a:latin typeface="Avenir LT Std 65 Medium"/>
              </a:rPr>
              <a:t>ANSI/ASHRAE/IES Standard 90.1-2019</a:t>
            </a:r>
            <a:r>
              <a:rPr lang="en-US" sz="1800">
                <a:latin typeface="Avenir LT Std 65 Medium"/>
              </a:rPr>
              <a:t>, or achieves equivalent or greater energy savings</a:t>
            </a:r>
          </a:p>
          <a:p>
            <a:pPr marL="556596" lvl="1" indent="-136681"/>
            <a:r>
              <a:rPr lang="en-US" sz="1800">
                <a:latin typeface="Avenir LT Std 65 Medium"/>
              </a:rPr>
              <a:t>a building energy code (or codes) for residential and commercial buildings that meets or exceeds the </a:t>
            </a:r>
            <a:r>
              <a:rPr lang="en-US" sz="1800" b="1">
                <a:solidFill>
                  <a:srgbClr val="25A8DC"/>
                </a:solidFill>
                <a:latin typeface="Avenir LT Std 65 Medium"/>
              </a:rPr>
              <a:t>zero energy provisions in the 2021 International Energy Conservation Code</a:t>
            </a:r>
            <a:r>
              <a:rPr lang="en-US" sz="1800">
                <a:latin typeface="Avenir LT Std 65 Medium"/>
              </a:rPr>
              <a:t> or an equivalent stretch code</a:t>
            </a:r>
          </a:p>
          <a:p>
            <a:pPr marL="136681" indent="-136681"/>
            <a:r>
              <a:rPr lang="en-US" sz="1800" b="1">
                <a:solidFill>
                  <a:schemeClr val="tx1"/>
                </a:solidFill>
                <a:latin typeface="Avenir LT Std 65 Medium"/>
                <a:cs typeface="Arial"/>
              </a:rPr>
              <a:t>To implement </a:t>
            </a:r>
            <a:r>
              <a:rPr lang="en-US" sz="1800">
                <a:solidFill>
                  <a:schemeClr val="tx1"/>
                </a:solidFill>
                <a:latin typeface="Avenir LT Std 65 Medium"/>
                <a:cs typeface="Arial"/>
              </a:rPr>
              <a:t>a plan for the jurisdiction to achieve full compliance with any building energy code adopted […] which shall include active training and enforcement programs and measurement of the rate of compliance each year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C89A8-AFB8-306B-76C3-182279481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77BE4-587B-4950-85D3-118597CFE03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D58E7F3-9A47-0198-1FDC-0953420DACF9}"/>
              </a:ext>
            </a:extLst>
          </p:cNvPr>
          <p:cNvSpPr/>
          <p:nvPr/>
        </p:nvSpPr>
        <p:spPr>
          <a:xfrm>
            <a:off x="609600" y="1385456"/>
            <a:ext cx="325582" cy="1704109"/>
          </a:xfrm>
          <a:prstGeom prst="leftBrace">
            <a:avLst/>
          </a:prstGeom>
          <a:ln>
            <a:solidFill>
              <a:srgbClr val="25A8D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8B1633A0-E7E7-F74A-3867-B44A193A8E97}"/>
              </a:ext>
            </a:extLst>
          </p:cNvPr>
          <p:cNvSpPr/>
          <p:nvPr/>
        </p:nvSpPr>
        <p:spPr>
          <a:xfrm>
            <a:off x="609600" y="3135778"/>
            <a:ext cx="325582" cy="771205"/>
          </a:xfrm>
          <a:prstGeom prst="leftBrace">
            <a:avLst/>
          </a:prstGeom>
          <a:ln>
            <a:solidFill>
              <a:srgbClr val="25A8D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18591-B9D6-2C6C-5919-02D174E3CDAB}"/>
              </a:ext>
            </a:extLst>
          </p:cNvPr>
          <p:cNvSpPr txBox="1"/>
          <p:nvPr/>
        </p:nvSpPr>
        <p:spPr>
          <a:xfrm>
            <a:off x="62343" y="2064384"/>
            <a:ext cx="63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A8DC"/>
                </a:solidFill>
                <a:effectLst/>
                <a:uLnTx/>
                <a:uFillTx/>
                <a:latin typeface="Avenir LT Std 65 Medium"/>
                <a:ea typeface="+mn-ea"/>
                <a:cs typeface="+mn-cs"/>
              </a:rPr>
              <a:t>LMC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244E0D-F1B4-5A4D-1E03-D2C375841FAE}"/>
              </a:ext>
            </a:extLst>
          </p:cNvPr>
          <p:cNvSpPr txBox="1"/>
          <p:nvPr/>
        </p:nvSpPr>
        <p:spPr>
          <a:xfrm>
            <a:off x="114444" y="3348255"/>
            <a:ext cx="63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A8DC"/>
                </a:solidFill>
                <a:effectLst/>
                <a:uLnTx/>
                <a:uFillTx/>
                <a:latin typeface="Avenir LT Std 65 Medium"/>
                <a:ea typeface="+mn-ea"/>
                <a:cs typeface="+mn-cs"/>
              </a:rPr>
              <a:t>ZEC</a:t>
            </a:r>
          </a:p>
        </p:txBody>
      </p:sp>
    </p:spTree>
    <p:extLst>
      <p:ext uri="{BB962C8B-B14F-4D97-AF65-F5344CB8AC3E}">
        <p14:creationId xmlns:p14="http://schemas.microsoft.com/office/powerpoint/2010/main" val="1986766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D515-CB17-A314-D704-61B8F657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IRA Codes FOA: Deadlines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C89A8-AFB8-306B-76C3-182279481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77BE4-587B-4950-85D3-118597CFE03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11B02D1-8C47-62E6-DFD6-2CD668FD7B74}"/>
              </a:ext>
            </a:extLst>
          </p:cNvPr>
          <p:cNvGraphicFramePr>
            <a:graphicFrameLocks noGrp="1"/>
          </p:cNvGraphicFramePr>
          <p:nvPr/>
        </p:nvGraphicFramePr>
        <p:xfrm>
          <a:off x="727364" y="843648"/>
          <a:ext cx="7516092" cy="344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611">
                  <a:extLst>
                    <a:ext uri="{9D8B030D-6E8A-4147-A177-3AD203B41FA5}">
                      <a16:colId xmlns:a16="http://schemas.microsoft.com/office/drawing/2014/main" val="2756333064"/>
                    </a:ext>
                  </a:extLst>
                </a:gridCol>
                <a:gridCol w="3225481">
                  <a:extLst>
                    <a:ext uri="{9D8B030D-6E8A-4147-A177-3AD203B41FA5}">
                      <a16:colId xmlns:a16="http://schemas.microsoft.com/office/drawing/2014/main" val="648124199"/>
                    </a:ext>
                  </a:extLst>
                </a:gridCol>
              </a:tblGrid>
              <a:tr h="789709"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>
                          <a:solidFill>
                            <a:srgbClr val="2A5998"/>
                          </a:solidFill>
                          <a:latin typeface="Avenir LT Std 45 Book"/>
                        </a:rPr>
                        <a:t>Full Applications for Round 1 (Must have submitted concept paper)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A5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0">
                          <a:solidFill>
                            <a:schemeClr val="tx1"/>
                          </a:solidFill>
                          <a:latin typeface="Avenir LT Std 45 Book"/>
                        </a:rPr>
                        <a:t>April 30, 2024 (5pm ET)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A5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069174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>
                          <a:solidFill>
                            <a:srgbClr val="2A5998"/>
                          </a:solidFill>
                          <a:latin typeface="Avenir LT Std 45 Book"/>
                        </a:rPr>
                        <a:t>Concept Papers Round #2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5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0">
                          <a:solidFill>
                            <a:schemeClr val="tx1"/>
                          </a:solidFill>
                          <a:latin typeface="Avenir LT Std 45 Book"/>
                        </a:rPr>
                        <a:t>May 31, 2024 (5 pm ET)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5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534094"/>
                  </a:ext>
                </a:extLst>
              </a:tr>
              <a:tr h="927822">
                <a:tc>
                  <a:txBody>
                    <a:bodyPr/>
                    <a:lstStyle/>
                    <a:p>
                      <a:pPr algn="l"/>
                      <a:r>
                        <a:rPr lang="en-US" sz="2100" b="1">
                          <a:solidFill>
                            <a:srgbClr val="2A5998"/>
                          </a:solidFill>
                          <a:latin typeface="Avenir LT Std 45 Book"/>
                        </a:rPr>
                        <a:t>Second Round Full Application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A5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5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0">
                          <a:solidFill>
                            <a:schemeClr val="tx1"/>
                          </a:solidFill>
                          <a:latin typeface="Avenir LT Std 45 Book"/>
                        </a:rPr>
                        <a:t>Late Summer 2024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T w="12700" cap="flat" cmpd="sng" algn="ctr">
                      <a:solidFill>
                        <a:srgbClr val="2A5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5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575411"/>
                  </a:ext>
                </a:extLst>
              </a:tr>
              <a:tr h="949037"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>
                          <a:solidFill>
                            <a:srgbClr val="2A5998"/>
                          </a:solidFill>
                          <a:latin typeface="Avenir LT Std 45 Book"/>
                        </a:rPr>
                        <a:t>Third Round </a:t>
                      </a:r>
                      <a:br>
                        <a:rPr lang="en-US" sz="2100" b="1">
                          <a:solidFill>
                            <a:srgbClr val="2A5998"/>
                          </a:solidFill>
                          <a:latin typeface="Avenir LT Std 45 Book"/>
                        </a:rPr>
                      </a:br>
                      <a:r>
                        <a:rPr lang="en-US" sz="2100" b="1">
                          <a:solidFill>
                            <a:srgbClr val="2A5998"/>
                          </a:solidFill>
                          <a:latin typeface="Avenir LT Std 45 Book"/>
                        </a:rPr>
                        <a:t>(pending funding availability):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A5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A5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0">
                          <a:solidFill>
                            <a:schemeClr val="tx1"/>
                          </a:solidFill>
                          <a:latin typeface="Avenir LT Std 45 Book"/>
                        </a:rPr>
                        <a:t>Spring 2025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T w="12700" cap="flat" cmpd="sng" algn="ctr">
                      <a:solidFill>
                        <a:srgbClr val="2A5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A5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1307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8F5628-FE30-72F0-0E5F-8D09621D31F2}"/>
              </a:ext>
            </a:extLst>
          </p:cNvPr>
          <p:cNvSpPr txBox="1"/>
          <p:nvPr/>
        </p:nvSpPr>
        <p:spPr>
          <a:xfrm>
            <a:off x="1451916" y="4479131"/>
            <a:ext cx="6240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More Info: 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2"/>
              </a:rPr>
              <a:t>energy.gov/scep/technical-assistance-adoption-building-energy-codes </a:t>
            </a: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0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FD0A-1EF2-3042-B5EB-14E44884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57" y="448237"/>
            <a:ext cx="2994069" cy="1420838"/>
          </a:xfrm>
        </p:spPr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6FC5F-37A5-8B26-E3C9-68424D421B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157" y="3186745"/>
            <a:ext cx="2990850" cy="731838"/>
          </a:xfrm>
        </p:spPr>
        <p:txBody>
          <a:bodyPr/>
          <a:lstStyle/>
          <a:p>
            <a:r>
              <a:rPr lang="en-US" b="1" dirty="0"/>
              <a:t>Billierae Engelman</a:t>
            </a:r>
            <a:br>
              <a:rPr lang="en-US" b="1" dirty="0"/>
            </a:br>
            <a:endParaRPr lang="en-US" b="1" dirty="0"/>
          </a:p>
          <a:p>
            <a:r>
              <a:rPr lang="en-US" b="1" dirty="0">
                <a:hlinkClick r:id="rId2"/>
              </a:rPr>
              <a:t>Billierae.Engelman@ee.doe.gov</a:t>
            </a:r>
            <a:br>
              <a:rPr lang="en-US" b="1" dirty="0"/>
            </a:br>
            <a:r>
              <a:rPr lang="en-US" b="1" dirty="0">
                <a:hlinkClick r:id="rId3"/>
              </a:rPr>
              <a:t>Energycodes.gov/BPS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732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7820-8296-EDE5-6066-A688147C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90" y="234439"/>
            <a:ext cx="2838450" cy="1295400"/>
          </a:xfrm>
        </p:spPr>
        <p:txBody>
          <a:bodyPr>
            <a:normAutofit/>
          </a:bodyPr>
          <a:lstStyle/>
          <a:p>
            <a:r>
              <a:rPr lang="en-US" dirty="0"/>
              <a:t>Building Performance Standard 101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F5ED1-A131-FEC5-F532-EB6EA31ACE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889" y="1694939"/>
            <a:ext cx="3565253" cy="1665754"/>
          </a:xfrm>
        </p:spPr>
        <p:txBody>
          <a:bodyPr>
            <a:normAutofit/>
          </a:bodyPr>
          <a:lstStyle/>
          <a:p>
            <a:r>
              <a:rPr lang="en-US" dirty="0"/>
              <a:t>State &amp; local policies regulating existing building energy/emissions use through mandated performance requirements over lifecycle of building.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A53983-2124-88C3-A001-DB3198CAF6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Metric Selection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2954E2-3EC5-FB0E-5D73-27B39EC99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EUI, GHGI, and more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D73723-A485-C535-7372-1B9E98B977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Covered Buildings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4AA59C-FAD3-DAEE-BA1E-0DA49C5956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dirty="0" err="1"/>
              <a:t>sqft</a:t>
            </a:r>
            <a:r>
              <a:rPr lang="en-US" dirty="0"/>
              <a:t>, use type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E2482A-8F8A-8AF5-B374-DBA109887E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Compliance Timeline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306E22E-28F1-86AF-FE52-147F6054921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99100" y="2968580"/>
            <a:ext cx="2730500" cy="392113"/>
          </a:xfrm>
        </p:spPr>
        <p:txBody>
          <a:bodyPr/>
          <a:lstStyle/>
          <a:p>
            <a:r>
              <a:rPr lang="en-US" dirty="0"/>
              <a:t>One long-term target </a:t>
            </a:r>
            <a:br>
              <a:rPr lang="en-US" dirty="0"/>
            </a:br>
            <a:r>
              <a:rPr lang="en-US" dirty="0"/>
              <a:t>interim step-down targets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13DEB96-1094-631A-4A98-F958D15BA5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99100" y="3741420"/>
            <a:ext cx="3380740" cy="324167"/>
          </a:xfrm>
        </p:spPr>
        <p:txBody>
          <a:bodyPr/>
          <a:lstStyle/>
          <a:p>
            <a:r>
              <a:rPr lang="en-US" dirty="0"/>
              <a:t>Alternative Compliance Pathways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0863753-16E4-322B-A942-4076F9291C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Flexibility for equitable implementation (e.g., audit requirements, timeline extensions, etc.)</a:t>
            </a:r>
          </a:p>
          <a:p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95CE53D-2F3E-DD6B-9B75-7839EA09B2E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49800" y="546100"/>
            <a:ext cx="647700" cy="647700"/>
          </a:xfrm>
          <a:prstGeom prst="rect">
            <a:avLst/>
          </a:prstGeom>
        </p:spPr>
      </p:pic>
      <p:pic>
        <p:nvPicPr>
          <p:cNvPr id="19" name="Picture Placeholder 29">
            <a:extLst>
              <a:ext uri="{FF2B5EF4-FFF2-40B4-BE49-F238E27FC236}">
                <a16:creationId xmlns:a16="http://schemas.microsoft.com/office/drawing/2014/main" id="{8A6B3E3B-0FD4-6B32-34E8-1ACEEFC02C2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49800" y="1612900"/>
            <a:ext cx="647700" cy="647700"/>
          </a:xfrm>
          <a:prstGeom prst="rect">
            <a:avLst/>
          </a:prstGeom>
        </p:spPr>
      </p:pic>
      <p:pic>
        <p:nvPicPr>
          <p:cNvPr id="20" name="Picture Placeholder 31">
            <a:extLst>
              <a:ext uri="{FF2B5EF4-FFF2-40B4-BE49-F238E27FC236}">
                <a16:creationId xmlns:a16="http://schemas.microsoft.com/office/drawing/2014/main" id="{709CCC77-17AE-E7AD-81B9-8084DCBC4B3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749800" y="2713038"/>
            <a:ext cx="647700" cy="647700"/>
          </a:xfrm>
          <a:prstGeom prst="rect">
            <a:avLst/>
          </a:prstGeom>
        </p:spPr>
      </p:pic>
      <p:pic>
        <p:nvPicPr>
          <p:cNvPr id="21" name="Picture Placeholder 30">
            <a:extLst>
              <a:ext uri="{FF2B5EF4-FFF2-40B4-BE49-F238E27FC236}">
                <a16:creationId xmlns:a16="http://schemas.microsoft.com/office/drawing/2014/main" id="{539DCD77-F45F-69D4-F3BB-C39FADEBACD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749800" y="3810000"/>
            <a:ext cx="647700" cy="647700"/>
          </a:xfrm>
          <a:prstGeom prst="rect">
            <a:avLst/>
          </a:prstGeom>
        </p:spPr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BBCA98CB-8B05-2A10-F586-66972AA0641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D2F8229-FB5C-ED51-45BC-5A2DD5B0256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Graphic 4" descr="Bar graph with downward trend with solid fill">
            <a:extLst>
              <a:ext uri="{FF2B5EF4-FFF2-40B4-BE49-F238E27FC236}">
                <a16:creationId xmlns:a16="http://schemas.microsoft.com/office/drawing/2014/main" id="{EDEC01A0-777B-6F0B-C0A0-13E165E69B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24709" y="2928789"/>
            <a:ext cx="1661721" cy="166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1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3D65-8D59-6862-1B3C-675FEC47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7" y="529176"/>
            <a:ext cx="2942883" cy="1363123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kern="1200" spc="-10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We Got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A80F0-FF16-E6AC-2A0F-0D4811F3C3F2}"/>
              </a:ext>
            </a:extLst>
          </p:cNvPr>
          <p:cNvSpPr txBox="1"/>
          <p:nvPr/>
        </p:nvSpPr>
        <p:spPr>
          <a:xfrm>
            <a:off x="689317" y="2006599"/>
            <a:ext cx="3454512" cy="2509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1450" marR="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</a:p>
          <a:p>
            <a:pPr marL="171450" marR="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Disclosure and labeling</a:t>
            </a:r>
          </a:p>
          <a:p>
            <a:pPr marL="171450" marR="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Audits and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retrocommissioning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Standardized building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460BB-34E0-5C18-3411-108B617B48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85335" y="4767263"/>
            <a:ext cx="2826922" cy="274637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>
                <a:latin typeface="+mn-lt"/>
                <a:ea typeface="+mn-ea"/>
                <a:cs typeface="+mn-cs"/>
              </a:rPr>
              <a:t>|  EERE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4E19D-7916-8027-857E-8F9C302E1B4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942" y="4767263"/>
            <a:ext cx="349055" cy="274637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D6788DA-6548-4EA8-8400-CD3CA88023E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D8122-E315-68CC-45EB-DBB0FF83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682181"/>
            <a:ext cx="4927600" cy="3769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1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7F6AE-2185-6DDE-7A07-74ABDDC9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BPS Policy Momentum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8B2E6-9917-9D67-0A31-21F771A1A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7366" y="1586972"/>
            <a:ext cx="3717974" cy="28107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January 2022 – President Biden launched the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National BPS Coalition </a:t>
            </a:r>
            <a:r>
              <a:rPr lang="en-US" sz="1800" dirty="0">
                <a:latin typeface="+mn-lt"/>
              </a:rPr>
              <a:t>with 33 state and local governments publicly committed to passing BPS by Earth Day, 2024. </a:t>
            </a:r>
          </a:p>
          <a:p>
            <a:pPr marL="0" indent="0">
              <a:buNone/>
            </a:pP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December 2022 - President Biden launched the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Federal Building Performance Standard</a:t>
            </a:r>
            <a:r>
              <a:rPr lang="en-US" sz="1800" dirty="0">
                <a:latin typeface="+mn-lt"/>
              </a:rPr>
              <a:t> to cut energy use in federally owned portfolios by 2030. </a:t>
            </a: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EF833-F397-F350-2A5F-C11EA39375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B81CA-6C9C-2098-0A32-1A79457C61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Picture Placeholder 13" descr="Court with solid fill">
            <a:extLst>
              <a:ext uri="{FF2B5EF4-FFF2-40B4-BE49-F238E27FC236}">
                <a16:creationId xmlns:a16="http://schemas.microsoft.com/office/drawing/2014/main" id="{BDD62959-DBDF-034F-4A7B-17488A48C9B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" r="198"/>
          <a:stretch>
            <a:fillRect/>
          </a:stretch>
        </p:blipFill>
        <p:spPr/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4957BB8-6B7A-310C-A3C2-CB0EDE398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r="24602" b="-1057"/>
          <a:stretch/>
        </p:blipFill>
        <p:spPr bwMode="auto">
          <a:xfrm>
            <a:off x="5116355" y="2614784"/>
            <a:ext cx="3046921" cy="1492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EC5EE2-EE9E-06E8-8FCB-1CA3388C3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270" y="1234283"/>
            <a:ext cx="2676760" cy="1551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6B7E31B-C00F-D9A8-FE03-308BB4102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5330" y="1366868"/>
            <a:ext cx="1839966" cy="17231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03F69C-17FB-422B-364D-5C464E615465}"/>
              </a:ext>
            </a:extLst>
          </p:cNvPr>
          <p:cNvSpPr txBox="1"/>
          <p:nvPr/>
        </p:nvSpPr>
        <p:spPr>
          <a:xfrm>
            <a:off x="907366" y="4614323"/>
            <a:ext cx="8130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Source: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8"/>
              </a:rPr>
              <a:t>FACT SHEET: Biden-Harris Administration Launches Coalition of States and Local Governments to Strengthen Building Performance Standards | The White House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9"/>
              </a:rPr>
              <a:t>FACT SHEET: Biden-Harris Administration Announces First-Ever Federal Building Performance Standard, Catalyzes American Innovation to Lower Energy Costs, Save Taxpayer Dollars, and Cut Emissions | The White House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8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3C6D-E8F8-6673-9055-07FD4C51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20371-55D0-8088-2C8E-1CCA8C856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14 policies adopted,</a:t>
            </a:r>
            <a:br>
              <a:rPr lang="en-US" dirty="0"/>
            </a:br>
            <a:r>
              <a:rPr lang="en-US" dirty="0"/>
              <a:t>40+ considering</a:t>
            </a:r>
          </a:p>
          <a:p>
            <a:r>
              <a:rPr lang="en-US" dirty="0"/>
              <a:t>BPS covering all federally owned/leased buildings</a:t>
            </a:r>
          </a:p>
          <a:p>
            <a:r>
              <a:rPr lang="en-US" dirty="0"/>
              <a:t>Federal support for BPS through TA, funding,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A395D-3509-4146-A3F7-75C7457E86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453B7-68B1-0395-FC06-FD32100CDB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2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E6A4-3D66-1EF7-AD40-178489F0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529177"/>
            <a:ext cx="7765366" cy="994172"/>
          </a:xfrm>
        </p:spPr>
        <p:txBody>
          <a:bodyPr/>
          <a:lstStyle/>
          <a:p>
            <a:r>
              <a:rPr lang="en-US" sz="3200" dirty="0"/>
              <a:t>Metric Selection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21BB8-C18C-1820-27C0-4304AB3B26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4D51A-7E60-A840-3864-68CF6A4AF3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FBA3A27-D391-0D8B-5530-54BD663C3193}"/>
              </a:ext>
            </a:extLst>
          </p:cNvPr>
          <p:cNvSpPr txBox="1">
            <a:spLocks/>
          </p:cNvSpPr>
          <p:nvPr/>
        </p:nvSpPr>
        <p:spPr>
          <a:xfrm>
            <a:off x="914400" y="1755406"/>
            <a:ext cx="3187700" cy="25620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Range of Metrics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EEA644-B888-A7D8-842A-6BF7155BE994}"/>
              </a:ext>
            </a:extLst>
          </p:cNvPr>
          <p:cNvSpPr txBox="1">
            <a:spLocks/>
          </p:cNvSpPr>
          <p:nvPr/>
        </p:nvSpPr>
        <p:spPr>
          <a:xfrm>
            <a:off x="914400" y="2087099"/>
            <a:ext cx="3657600" cy="39211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Site EUI</a:t>
            </a:r>
            <a:br>
              <a:rPr lang="en-US" sz="1600" dirty="0"/>
            </a:br>
            <a:r>
              <a:rPr lang="en-US" sz="1600" dirty="0"/>
              <a:t>Energy Star score</a:t>
            </a:r>
            <a:br>
              <a:rPr lang="en-US" sz="1600" dirty="0"/>
            </a:br>
            <a:r>
              <a:rPr lang="en-US" sz="1600" dirty="0"/>
              <a:t>GHG intensity, etc. </a:t>
            </a:r>
          </a:p>
          <a:p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88CC8B5-DA47-083A-AF09-53303F49691B}"/>
              </a:ext>
            </a:extLst>
          </p:cNvPr>
          <p:cNvSpPr txBox="1">
            <a:spLocks/>
          </p:cNvSpPr>
          <p:nvPr/>
        </p:nvSpPr>
        <p:spPr>
          <a:xfrm>
            <a:off x="914400" y="3479714"/>
            <a:ext cx="3187700" cy="28704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Complexity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C8A5914-ED5E-0094-A45A-877C57D20697}"/>
              </a:ext>
            </a:extLst>
          </p:cNvPr>
          <p:cNvSpPr txBox="1">
            <a:spLocks/>
          </p:cNvSpPr>
          <p:nvPr/>
        </p:nvSpPr>
        <p:spPr>
          <a:xfrm>
            <a:off x="914400" y="3825681"/>
            <a:ext cx="3657600" cy="39211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Range of complexity</a:t>
            </a:r>
            <a:br>
              <a:rPr lang="en-US" sz="1600" dirty="0"/>
            </a:br>
            <a:r>
              <a:rPr lang="en-US" sz="1600" dirty="0"/>
              <a:t>building-level control</a:t>
            </a:r>
          </a:p>
          <a:p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3FECDD-642A-2E1D-FCFB-5B9AAE4BC2F3}"/>
              </a:ext>
            </a:extLst>
          </p:cNvPr>
          <p:cNvSpPr txBox="1">
            <a:spLocks/>
          </p:cNvSpPr>
          <p:nvPr/>
        </p:nvSpPr>
        <p:spPr>
          <a:xfrm>
            <a:off x="4102100" y="1800053"/>
            <a:ext cx="4191000" cy="28704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Jurisdiction Goals and Abilities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1B9FE57-FCCD-7FF5-151E-1B06AA9208D2}"/>
              </a:ext>
            </a:extLst>
          </p:cNvPr>
          <p:cNvSpPr txBox="1">
            <a:spLocks/>
          </p:cNvSpPr>
          <p:nvPr/>
        </p:nvSpPr>
        <p:spPr>
          <a:xfrm>
            <a:off x="4102100" y="2327048"/>
            <a:ext cx="3657600" cy="3921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Energy/climate/building policy goals</a:t>
            </a:r>
            <a:br>
              <a:rPr lang="en-US" sz="1600" dirty="0"/>
            </a:br>
            <a:r>
              <a:rPr lang="en-US" sz="1600" dirty="0"/>
              <a:t>Regulatory authority</a:t>
            </a:r>
          </a:p>
          <a:p>
            <a:endParaRPr lang="en-US" sz="16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5535BA9-7C68-7529-FFBC-1708D9A6E765}"/>
              </a:ext>
            </a:extLst>
          </p:cNvPr>
          <p:cNvSpPr txBox="1">
            <a:spLocks/>
          </p:cNvSpPr>
          <p:nvPr/>
        </p:nvSpPr>
        <p:spPr>
          <a:xfrm>
            <a:off x="4102100" y="3524361"/>
            <a:ext cx="3187700" cy="11339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Single or Dual Metrics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02150C0-A447-454B-7D31-9D941C3BE46E}"/>
              </a:ext>
            </a:extLst>
          </p:cNvPr>
          <p:cNvSpPr txBox="1">
            <a:spLocks/>
          </p:cNvSpPr>
          <p:nvPr/>
        </p:nvSpPr>
        <p:spPr>
          <a:xfrm>
            <a:off x="4102100" y="3870328"/>
            <a:ext cx="3657600" cy="39211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Dependent on policy design </a:t>
            </a:r>
            <a:br>
              <a:rPr lang="en-US" sz="1600" dirty="0"/>
            </a:br>
            <a:r>
              <a:rPr lang="en-US" sz="1600" dirty="0"/>
              <a:t>building stock diversity </a:t>
            </a:r>
          </a:p>
          <a:p>
            <a:endParaRPr lang="en-US" sz="1600" dirty="0"/>
          </a:p>
        </p:txBody>
      </p:sp>
      <p:pic>
        <p:nvPicPr>
          <p:cNvPr id="17" name="Graphic 16" descr="Abacus with solid fill">
            <a:extLst>
              <a:ext uri="{FF2B5EF4-FFF2-40B4-BE49-F238E27FC236}">
                <a16:creationId xmlns:a16="http://schemas.microsoft.com/office/drawing/2014/main" id="{3E5AF642-435A-BE29-01E7-A0A350E1C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8494" y="750506"/>
            <a:ext cx="521012" cy="5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3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E6A4-3D66-1EF7-AD40-178489F0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Covered Buildings 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36FE8-A78A-FDD9-021A-243A87C81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Jurisdictions select which buildings are in or out of BPS policies:</a:t>
            </a:r>
          </a:p>
          <a:p>
            <a:r>
              <a:rPr lang="en-US" dirty="0"/>
              <a:t>Typology (offices, warehouses, agriculture, multifamily, etc.)</a:t>
            </a:r>
          </a:p>
          <a:p>
            <a:r>
              <a:rPr lang="en-US" dirty="0"/>
              <a:t>Size threshold (10,000-50,000+ </a:t>
            </a:r>
            <a:r>
              <a:rPr lang="en-US" dirty="0" err="1"/>
              <a:t>sqft</a:t>
            </a:r>
            <a:r>
              <a:rPr lang="en-US" dirty="0"/>
              <a:t> starting thresholds)</a:t>
            </a:r>
          </a:p>
          <a:p>
            <a:r>
              <a:rPr lang="en-US" dirty="0"/>
              <a:t>Ownership (municipal/public, private, cooperative, leased vs owned,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21BB8-C18C-1820-27C0-4304AB3B26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4D51A-7E60-A840-3864-68CF6A4AF3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Placeholder 7" descr="Building with solid fill">
            <a:extLst>
              <a:ext uri="{FF2B5EF4-FFF2-40B4-BE49-F238E27FC236}">
                <a16:creationId xmlns:a16="http://schemas.microsoft.com/office/drawing/2014/main" id="{03CC1004-D706-540E-C7F2-20067FC7243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" r="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892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E6A4-3D66-1EF7-AD40-178489F0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Alternative Compliance Pathways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36FE8-A78A-FDD9-021A-243A87C81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7366" y="1454775"/>
            <a:ext cx="7765366" cy="2810788"/>
          </a:xfrm>
        </p:spPr>
        <p:txBody>
          <a:bodyPr/>
          <a:lstStyle/>
          <a:p>
            <a:r>
              <a:rPr lang="en-US" dirty="0"/>
              <a:t>Adjustments</a:t>
            </a:r>
          </a:p>
          <a:p>
            <a:pPr lvl="1"/>
            <a:r>
              <a:rPr lang="en-US" dirty="0"/>
              <a:t>Timeline</a:t>
            </a:r>
          </a:p>
          <a:p>
            <a:pPr lvl="1"/>
            <a:r>
              <a:rPr lang="en-US" dirty="0"/>
              <a:t>Target</a:t>
            </a:r>
          </a:p>
          <a:p>
            <a:r>
              <a:rPr lang="en-US" dirty="0"/>
              <a:t>Exemptions</a:t>
            </a:r>
          </a:p>
          <a:p>
            <a:pPr lvl="1"/>
            <a:r>
              <a:rPr lang="en-US" dirty="0"/>
              <a:t>Use type</a:t>
            </a:r>
          </a:p>
          <a:p>
            <a:pPr lvl="1"/>
            <a:r>
              <a:rPr lang="en-US" dirty="0"/>
              <a:t>Ownership</a:t>
            </a:r>
          </a:p>
          <a:p>
            <a:r>
              <a:rPr lang="en-US" dirty="0"/>
              <a:t>Planning</a:t>
            </a:r>
          </a:p>
          <a:p>
            <a:pPr lvl="1"/>
            <a:r>
              <a:rPr lang="en-US" dirty="0"/>
              <a:t>Building Performance Improvement Plans</a:t>
            </a:r>
          </a:p>
          <a:p>
            <a:r>
              <a:rPr lang="en-US" dirty="0"/>
              <a:t>Enforcement</a:t>
            </a:r>
          </a:p>
          <a:p>
            <a:pPr lvl="1"/>
            <a:r>
              <a:rPr lang="en-US"/>
              <a:t>Penalties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21BB8-C18C-1820-27C0-4304AB3B26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 EERE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4D51A-7E60-A840-3864-68CF6A4AF3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6788DA-6548-4EA8-8400-CD3CA88023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Placeholder 9" descr="Fork In Road with solid fill">
            <a:extLst>
              <a:ext uri="{FF2B5EF4-FFF2-40B4-BE49-F238E27FC236}">
                <a16:creationId xmlns:a16="http://schemas.microsoft.com/office/drawing/2014/main" id="{D6B3E550-2482-4ACA-5AF2-C86B20BFE16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" r="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4250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ERE">
      <a:dk1>
        <a:srgbClr val="000000"/>
      </a:dk1>
      <a:lt1>
        <a:srgbClr val="FFFFFF"/>
      </a:lt1>
      <a:dk2>
        <a:srgbClr val="5E6A71"/>
      </a:dk2>
      <a:lt2>
        <a:srgbClr val="C3C8C8"/>
      </a:lt2>
      <a:accent1>
        <a:srgbClr val="69BE28"/>
      </a:accent1>
      <a:accent2>
        <a:srgbClr val="007934"/>
      </a:accent2>
      <a:accent3>
        <a:srgbClr val="005B82"/>
      </a:accent3>
      <a:accent4>
        <a:srgbClr val="00A9E0"/>
      </a:accent4>
      <a:accent5>
        <a:srgbClr val="E37222"/>
      </a:accent5>
      <a:accent6>
        <a:srgbClr val="FECB00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light-green">
      <a:srgbClr val="69BE28"/>
    </a:custClr>
    <a:custClr name="light-green2">
      <a:srgbClr val="93D37F"/>
    </a:custClr>
    <a:custClr name="light-green3">
      <a:srgbClr val="C9E8B5"/>
    </a:custClr>
    <a:custClr name="dark-green1">
      <a:srgbClr val="005B1C"/>
    </a:custClr>
    <a:custClr name="dark-green">
      <a:srgbClr val="007934"/>
    </a:custClr>
    <a:custClr name="dark-green2">
      <a:srgbClr val="2FA52F"/>
    </a:custClr>
    <a:custClr name="aqua1">
      <a:srgbClr val="007774"/>
    </a:custClr>
    <a:custClr name="aqua1">
      <a:srgbClr val="0D918F"/>
    </a:custClr>
    <a:custClr name="aqua1">
      <a:srgbClr val="26C4C4"/>
    </a:custClr>
    <a:custClr name="dark-blue1">
      <a:srgbClr val="003C56"/>
    </a:custClr>
    <a:custClr name="dark-blue">
      <a:srgbClr val="005B82"/>
    </a:custClr>
    <a:custClr name="dark-blue2">
      <a:srgbClr val="1780AF"/>
    </a:custClr>
    <a:custClr name="light-blue1">
      <a:srgbClr val="0899DC"/>
    </a:custClr>
    <a:custClr name="light-blue">
      <a:srgbClr val="00A9E0"/>
    </a:custClr>
    <a:custClr name="light-blue2">
      <a:srgbClr val="A4EAFF"/>
    </a:custClr>
    <a:custClr name="orange1">
      <a:srgbClr val="C04C0E"/>
    </a:custClr>
    <a:custClr name="orange">
      <a:srgbClr val="E37222"/>
    </a:custClr>
    <a:custClr name="orange2">
      <a:srgbClr val="FFB888"/>
    </a:custClr>
    <a:custClr name="light-orange1">
      <a:srgbClr val="FFA300"/>
    </a:custClr>
    <a:custClr name="light-orange2">
      <a:srgbClr val="FFCB6C"/>
    </a:custClr>
    <a:custClr name="light-orange3">
      <a:srgbClr val="FFDFA1"/>
    </a:custClr>
    <a:custClr name="yellow">
      <a:srgbClr val="FECB00"/>
    </a:custClr>
    <a:custClr name="yellow1">
      <a:srgbClr val="FFEB87"/>
    </a:custClr>
    <a:custClr name="yellow2">
      <a:srgbClr val="FFF5CA"/>
    </a:custClr>
    <a:custClr name="darkgray1">
      <a:srgbClr val="181C1E"/>
    </a:custClr>
    <a:custClr name="darkgray">
      <a:srgbClr val="5E6A71"/>
    </a:custClr>
    <a:custClr name="gray1">
      <a:srgbClr val="87939B"/>
    </a:custClr>
    <a:custClr name="light-gray">
      <a:srgbClr val="C3C8C8"/>
    </a:custClr>
    <a:custClr name="light-gray1">
      <a:srgbClr val="EDEDED"/>
    </a:custClr>
  </a:custClrLst>
  <a:extLst>
    <a:ext uri="{05A4C25C-085E-4340-85A3-A5531E510DB2}">
      <thm15:themeFamily xmlns:thm15="http://schemas.microsoft.com/office/thememl/2012/main" name="2024 NECC BPS 101" id="{CCBF7184-F27B-489D-862B-A05B25BC25A5}" vid="{DD7E8FFB-452B-46F0-9EF3-DB35FD0A1607}"/>
    </a:ext>
  </a:extLst>
</a:theme>
</file>

<file path=ppt/theme/theme2.xml><?xml version="1.0" encoding="utf-8"?>
<a:theme xmlns:a="http://schemas.openxmlformats.org/drawingml/2006/main" name="6_Office Theme">
  <a:themeElements>
    <a:clrScheme name="EERE">
      <a:dk1>
        <a:srgbClr val="000000"/>
      </a:dk1>
      <a:lt1>
        <a:srgbClr val="FFFFFF"/>
      </a:lt1>
      <a:dk2>
        <a:srgbClr val="5E6A71"/>
      </a:dk2>
      <a:lt2>
        <a:srgbClr val="C3C8C8"/>
      </a:lt2>
      <a:accent1>
        <a:srgbClr val="69BE28"/>
      </a:accent1>
      <a:accent2>
        <a:srgbClr val="007934"/>
      </a:accent2>
      <a:accent3>
        <a:srgbClr val="005B82"/>
      </a:accent3>
      <a:accent4>
        <a:srgbClr val="00A9E0"/>
      </a:accent4>
      <a:accent5>
        <a:srgbClr val="E37222"/>
      </a:accent5>
      <a:accent6>
        <a:srgbClr val="FECB00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light-green">
      <a:srgbClr val="69BE28"/>
    </a:custClr>
    <a:custClr name="light-green2">
      <a:srgbClr val="93D37F"/>
    </a:custClr>
    <a:custClr name="light-green3">
      <a:srgbClr val="C9E8B5"/>
    </a:custClr>
    <a:custClr name="dark-green1">
      <a:srgbClr val="005B1C"/>
    </a:custClr>
    <a:custClr name="dark-green">
      <a:srgbClr val="007934"/>
    </a:custClr>
    <a:custClr name="dark-green2">
      <a:srgbClr val="2FA52F"/>
    </a:custClr>
    <a:custClr name="aqua1">
      <a:srgbClr val="007774"/>
    </a:custClr>
    <a:custClr name="aqua1">
      <a:srgbClr val="0D918F"/>
    </a:custClr>
    <a:custClr name="aqua1">
      <a:srgbClr val="26C4C4"/>
    </a:custClr>
    <a:custClr name="dark-blue1">
      <a:srgbClr val="003C56"/>
    </a:custClr>
    <a:custClr name="dark-blue">
      <a:srgbClr val="005B82"/>
    </a:custClr>
    <a:custClr name="dark-blue2">
      <a:srgbClr val="1780AF"/>
    </a:custClr>
    <a:custClr name="light-blue1">
      <a:srgbClr val="0899DC"/>
    </a:custClr>
    <a:custClr name="light-blue">
      <a:srgbClr val="00A9E0"/>
    </a:custClr>
    <a:custClr name="light-blue2">
      <a:srgbClr val="A4EAFF"/>
    </a:custClr>
    <a:custClr name="orange1">
      <a:srgbClr val="C04C0E"/>
    </a:custClr>
    <a:custClr name="orange">
      <a:srgbClr val="E37222"/>
    </a:custClr>
    <a:custClr name="orange2">
      <a:srgbClr val="FFB888"/>
    </a:custClr>
    <a:custClr name="light-orange1">
      <a:srgbClr val="FFA300"/>
    </a:custClr>
    <a:custClr name="light-orange2">
      <a:srgbClr val="FFCB6C"/>
    </a:custClr>
    <a:custClr name="light-orange3">
      <a:srgbClr val="FFDFA1"/>
    </a:custClr>
    <a:custClr name="yellow">
      <a:srgbClr val="FECB00"/>
    </a:custClr>
    <a:custClr name="yellow1">
      <a:srgbClr val="FFEB87"/>
    </a:custClr>
    <a:custClr name="yellow2">
      <a:srgbClr val="FFF5CA"/>
    </a:custClr>
    <a:custClr name="darkgray1">
      <a:srgbClr val="181C1E"/>
    </a:custClr>
    <a:custClr name="darkgray">
      <a:srgbClr val="5E6A71"/>
    </a:custClr>
    <a:custClr name="gray1">
      <a:srgbClr val="87939B"/>
    </a:custClr>
    <a:custClr name="light-gray">
      <a:srgbClr val="C3C8C8"/>
    </a:custClr>
    <a:custClr name="light-gray1">
      <a:srgbClr val="EDEDED"/>
    </a:custClr>
  </a:custClrLst>
  <a:extLst>
    <a:ext uri="{05A4C25C-085E-4340-85A3-A5531E510DB2}">
      <thm15:themeFamily xmlns:thm15="http://schemas.microsoft.com/office/thememl/2012/main" name="2024 NECC BPS 101" id="{CCBF7184-F27B-489D-862B-A05B25BC25A5}" vid="{F08D4CAC-98AB-443B-AA92-D77C7C8BFC46}"/>
    </a:ext>
  </a:extLst>
</a:theme>
</file>

<file path=ppt/theme/theme3.xml><?xml version="1.0" encoding="utf-8"?>
<a:theme xmlns:a="http://schemas.openxmlformats.org/drawingml/2006/main" name="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4 NECC BPS 101" id="{CCBF7184-F27B-489D-862B-A05B25BC25A5}" vid="{D180C851-6DD5-4BA1-B54B-80CFF29A8BB5}"/>
    </a:ext>
  </a:extLst>
</a:theme>
</file>

<file path=ppt/theme/theme4.xml><?xml version="1.0" encoding="utf-8"?>
<a:theme xmlns:a="http://schemas.openxmlformats.org/drawingml/2006/main" name="3_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4 NECC BPS 101" id="{CCBF7184-F27B-489D-862B-A05B25BC25A5}" vid="{51FDAA1B-1F70-47EE-B59A-AA1CE67DCBE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3e22c0-2010-4735-95f2-41793e0eea20">
      <Terms xmlns="http://schemas.microsoft.com/office/infopath/2007/PartnerControls"/>
    </lcf76f155ced4ddcb4097134ff3c332f>
    <TaxCatchAll xmlns="0a20205c-0631-4ff0-81c6-46eee12fe7e9" xsi:nil="true"/>
    <SharedWithUsers xmlns="f6149ba4-e7c3-4c79-b905-3086dac52ee3">
      <UserInfo>
        <DisplayName>Balzer, Anna (CONTR)</DisplayName>
        <AccountId>747</AccountId>
        <AccountType/>
      </UserInfo>
      <UserInfo>
        <DisplayName>Sulic, Martin (CONTR)</DisplayName>
        <AccountId>764</AccountId>
        <AccountType/>
      </UserInfo>
      <UserInfo>
        <DisplayName>Shields, Kimberly</DisplayName>
        <AccountId>841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E68F0B6DD59468CE2DBFBC0E82E9F" ma:contentTypeVersion="16" ma:contentTypeDescription="Create a new document." ma:contentTypeScope="" ma:versionID="ae210616a8f5569a0b10f26bc715fa16">
  <xsd:schema xmlns:xsd="http://www.w3.org/2001/XMLSchema" xmlns:xs="http://www.w3.org/2001/XMLSchema" xmlns:p="http://schemas.microsoft.com/office/2006/metadata/properties" xmlns:ns2="ea3e22c0-2010-4735-95f2-41793e0eea20" xmlns:ns3="f6149ba4-e7c3-4c79-b905-3086dac52ee3" xmlns:ns4="0a20205c-0631-4ff0-81c6-46eee12fe7e9" targetNamespace="http://schemas.microsoft.com/office/2006/metadata/properties" ma:root="true" ma:fieldsID="9eee7f5c43924ff8ac3e30bbe6588082" ns2:_="" ns3:_="" ns4:_="">
    <xsd:import namespace="ea3e22c0-2010-4735-95f2-41793e0eea20"/>
    <xsd:import namespace="f6149ba4-e7c3-4c79-b905-3086dac52ee3"/>
    <xsd:import namespace="0a20205c-0631-4ff0-81c6-46eee12fe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e22c0-2010-4735-95f2-41793e0eea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6d46bd7-4a58-4bc0-a217-7245e6e7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9ba4-e7c3-4c79-b905-3086dac52ee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0205c-0631-4ff0-81c6-46eee12fe7e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513453c-1201-4423-a57c-3cc03d0c8cec}" ma:internalName="TaxCatchAll" ma:showField="CatchAllData" ma:web="f6149ba4-e7c3-4c79-b905-3086dac52e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522549-F92F-43D4-9599-D89E931B6B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3039A7-5B70-48F8-9052-5787CB335810}">
  <ds:schemaRefs>
    <ds:schemaRef ds:uri="http://schemas.openxmlformats.org/package/2006/metadata/core-properties"/>
    <ds:schemaRef ds:uri="http://schemas.microsoft.com/office/2006/documentManagement/types"/>
    <ds:schemaRef ds:uri="f6149ba4-e7c3-4c79-b905-3086dac52ee3"/>
    <ds:schemaRef ds:uri="http://purl.org/dc/elements/1.1/"/>
    <ds:schemaRef ds:uri="ea3e22c0-2010-4735-95f2-41793e0eea20"/>
    <ds:schemaRef ds:uri="http://purl.org/dc/terms/"/>
    <ds:schemaRef ds:uri="0a20205c-0631-4ff0-81c6-46eee12fe7e9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788C718-1822-4756-BB23-C1B7B082E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3e22c0-2010-4735-95f2-41793e0eea20"/>
    <ds:schemaRef ds:uri="f6149ba4-e7c3-4c79-b905-3086dac52ee3"/>
    <ds:schemaRef ds:uri="0a20205c-0631-4ff0-81c6-46eee12fe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NECC BPS 101</Template>
  <TotalTime>63</TotalTime>
  <Words>1540</Words>
  <Application>Microsoft Office PowerPoint</Application>
  <PresentationFormat>On-screen Show (16:9)</PresentationFormat>
  <Paragraphs>237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ＭＳ Ｐゴシック</vt:lpstr>
      <vt:lpstr>Aptos</vt:lpstr>
      <vt:lpstr>Arial</vt:lpstr>
      <vt:lpstr>Arial Nova</vt:lpstr>
      <vt:lpstr>Avenir LT Std 45 Book</vt:lpstr>
      <vt:lpstr>Avenir LT Std 65 Medium</vt:lpstr>
      <vt:lpstr>Avenir Next LT Pro</vt:lpstr>
      <vt:lpstr>Calibri</vt:lpstr>
      <vt:lpstr>Calibri Light</vt:lpstr>
      <vt:lpstr>Courier New</vt:lpstr>
      <vt:lpstr>Franklin Gothic Book</vt:lpstr>
      <vt:lpstr>Franklin Gothic Medium</vt:lpstr>
      <vt:lpstr>Libre Franklin</vt:lpstr>
      <vt:lpstr>Libre Franklin Thin</vt:lpstr>
      <vt:lpstr>Wingdings</vt:lpstr>
      <vt:lpstr>Office Theme</vt:lpstr>
      <vt:lpstr>6_Office Theme</vt:lpstr>
      <vt:lpstr>EERE PPT</vt:lpstr>
      <vt:lpstr>3_EERE PPT</vt:lpstr>
      <vt:lpstr> Building Performance Standards</vt:lpstr>
      <vt:lpstr>Roadmap</vt:lpstr>
      <vt:lpstr>Building Performance Standard 101</vt:lpstr>
      <vt:lpstr>How We Got Here</vt:lpstr>
      <vt:lpstr>BPS Policy Momentum</vt:lpstr>
      <vt:lpstr>Current Landscape</vt:lpstr>
      <vt:lpstr>Metric Selection</vt:lpstr>
      <vt:lpstr>Covered Buildings Selection</vt:lpstr>
      <vt:lpstr>Alternative Compliance Pathways </vt:lpstr>
      <vt:lpstr>Target-setting Approaches</vt:lpstr>
      <vt:lpstr>Compliance Cycles</vt:lpstr>
      <vt:lpstr>DOE &amp; EPA Building Performance Standards Technical Assistance Network</vt:lpstr>
      <vt:lpstr>Example TA – Baseline &amp; Scenario Planning</vt:lpstr>
      <vt:lpstr>PowerPoint Presentation</vt:lpstr>
      <vt:lpstr>PowerPoint Presentation</vt:lpstr>
      <vt:lpstr>Data Collection, Management, &amp; Standardization</vt:lpstr>
      <vt:lpstr>PowerPoint Presentation</vt:lpstr>
      <vt:lpstr>Bipartisan Infrastructure Law Funding Section 40511 (RECI)</vt:lpstr>
      <vt:lpstr>PowerPoint Presentation</vt:lpstr>
      <vt:lpstr>IRA Codes FOA: Overview</vt:lpstr>
      <vt:lpstr>IRA Codes FOA: Deadlines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Building Performance Standards</dc:title>
  <dc:creator>Engelman, Billierae</dc:creator>
  <cp:lastModifiedBy>Engelman, Billierae</cp:lastModifiedBy>
  <cp:revision>1</cp:revision>
  <dcterms:created xsi:type="dcterms:W3CDTF">2024-05-05T14:45:10Z</dcterms:created>
  <dcterms:modified xsi:type="dcterms:W3CDTF">2024-05-06T15:45:22Z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0x010100239E68F0B6DD59468CE2DBFBC0E82E9F</vt:lpwstr>
  </property>
  <property fmtid="{D5CDD505-2E9C-101B-9397-08002B2CF9AE}" pid="3" name="MediaServiceImageTags">
    <vt:lpwstr/>
  </property>
</Properties>
</file>